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39" autoAdjust="0"/>
  </p:normalViewPr>
  <p:slideViewPr>
    <p:cSldViewPr>
      <p:cViewPr varScale="1">
        <p:scale>
          <a:sx n="73" d="100"/>
          <a:sy n="73" d="100"/>
        </p:scale>
        <p:origin x="-127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lvl1pPr>
            <a:lvl2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lvl2pPr>
            <a:lvl3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lvl3pPr>
            <a:lvl4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lvl4pPr>
            <a:lvl5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320BB8-4007-4E49-BA20-368F04AB9625}" type="datetimeFigureOut">
              <a:rPr lang="en-US" smtClean="0"/>
              <a:pPr/>
              <a:t>8/15/2017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n 5"/>
          <p:cNvSpPr/>
          <p:nvPr/>
        </p:nvSpPr>
        <p:spPr>
          <a:xfrm>
            <a:off x="914400" y="228600"/>
            <a:ext cx="7086600" cy="6248400"/>
          </a:xfrm>
          <a:prstGeom prst="sun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m-KH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hmer OS Muol Light" pitchFamily="2" charset="0"/>
                <a:cs typeface="Khmer OS Muol Light" pitchFamily="2" charset="0"/>
              </a:rPr>
              <a:t>ពិភាក្សាក្រុម</a:t>
            </a:r>
            <a:endParaRPr lang="en-US" sz="48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52401"/>
            <a:ext cx="7772400" cy="914399"/>
          </a:xfrm>
        </p:spPr>
        <p:txBody>
          <a:bodyPr/>
          <a:lstStyle/>
          <a:p>
            <a:r>
              <a:rPr lang="km-KH" b="1" dirty="0" smtClean="0">
                <a:solidFill>
                  <a:srgbClr val="000099"/>
                </a:solidFill>
                <a:latin typeface="Khmer OS Muol Light" pitchFamily="2" charset="0"/>
                <a:cs typeface="Khmer OS Muol Light" pitchFamily="2" charset="0"/>
              </a:rPr>
              <a:t>សំណួរ</a:t>
            </a:r>
            <a:endParaRPr lang="en-US" b="1" dirty="0">
              <a:solidFill>
                <a:srgbClr val="000099"/>
              </a:solidFill>
              <a:latin typeface="Khmer OS Muol Light" pitchFamily="2" charset="0"/>
              <a:cs typeface="Khmer OS Muol Light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990600"/>
            <a:ext cx="8686800" cy="5486400"/>
          </a:xfrm>
        </p:spPr>
        <p:style>
          <a:lnRef idx="1">
            <a:schemeClr val="accent3"/>
          </a:lnRef>
          <a:fillRef idx="1001">
            <a:schemeClr val="lt2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endParaRPr lang="km-KH" sz="300" dirty="0" smtClean="0">
              <a:solidFill>
                <a:schemeClr val="tx1"/>
              </a:solidFill>
              <a:latin typeface="Khmer OS" pitchFamily="2" charset="0"/>
              <a:cs typeface="Khmer OS" pitchFamily="2" charset="0"/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km-KH" sz="3600" b="1" dirty="0" smtClean="0">
                <a:solidFill>
                  <a:srgbClr val="FF0000"/>
                </a:solidFill>
                <a:latin typeface="Khmer OS" pitchFamily="2" charset="0"/>
                <a:cs typeface="Khmer OS" pitchFamily="2" charset="0"/>
              </a:rPr>
              <a:t>តើ</a:t>
            </a:r>
            <a:r>
              <a:rPr lang="km-KH" sz="3600" b="1" dirty="0" smtClean="0">
                <a:solidFill>
                  <a:srgbClr val="FF0000"/>
                </a:solidFill>
                <a:latin typeface="Khmer OS" pitchFamily="2" charset="0"/>
                <a:cs typeface="Khmer OS" pitchFamily="2" charset="0"/>
              </a:rPr>
              <a:t>មានហានិភ័យអ្វីខ្លះដែលវាអាចជះឥទិ្ធពលមិនល្អដល់ការគ្រប់គ្រងហិរញ្ញវត្ថុនៅក្នុង</a:t>
            </a:r>
            <a:r>
              <a:rPr lang="km-KH" sz="3600" b="1" smtClean="0">
                <a:solidFill>
                  <a:srgbClr val="FF0000"/>
                </a:solidFill>
                <a:latin typeface="Khmer OS" pitchFamily="2" charset="0"/>
                <a:cs typeface="Khmer OS" pitchFamily="2" charset="0"/>
              </a:rPr>
              <a:t>អង្គ</a:t>
            </a:r>
            <a:r>
              <a:rPr lang="km-KH" sz="3600" b="1" smtClean="0">
                <a:solidFill>
                  <a:srgbClr val="FF0000"/>
                </a:solidFill>
                <a:latin typeface="Khmer OS" pitchFamily="2" charset="0"/>
                <a:cs typeface="Khmer OS" pitchFamily="2" charset="0"/>
              </a:rPr>
              <a:t>ការ?(</a:t>
            </a:r>
            <a:r>
              <a:rPr lang="km-KH" sz="2400" b="1" dirty="0" smtClean="0">
                <a:solidFill>
                  <a:srgbClr val="000099"/>
                </a:solidFill>
                <a:latin typeface="Khmer OS" pitchFamily="2" charset="0"/>
                <a:cs typeface="Khmer OS" pitchFamily="2" charset="0"/>
              </a:rPr>
              <a:t>សូមលើកយកចំណុចសំខាន់ៗ)</a:t>
            </a:r>
          </a:p>
          <a:p>
            <a:pPr marL="514350" indent="-514350" algn="l">
              <a:buFont typeface="+mj-lt"/>
              <a:buAutoNum type="arabicPeriod"/>
            </a:pPr>
            <a:endParaRPr lang="en-US" dirty="0" smtClean="0">
              <a:solidFill>
                <a:schemeClr val="accent6">
                  <a:lumMod val="75000"/>
                </a:schemeClr>
              </a:solidFill>
              <a:latin typeface="Khmer OS" pitchFamily="2" charset="0"/>
              <a:cs typeface="Khmer OS" pitchFamily="2" charset="0"/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km-KH" sz="3600" b="1" dirty="0" smtClean="0">
                <a:solidFill>
                  <a:srgbClr val="000099"/>
                </a:solidFill>
                <a:latin typeface="Khmer OS" pitchFamily="2" charset="0"/>
                <a:cs typeface="Khmer OS" pitchFamily="2" charset="0"/>
              </a:rPr>
              <a:t>តើអ្នកវិភាគហានិភ័យនោះដូចម៉្តេច</a:t>
            </a:r>
            <a:r>
              <a:rPr lang="en-US" sz="3600" b="1" dirty="0" smtClean="0">
                <a:solidFill>
                  <a:srgbClr val="000099"/>
                </a:solidFill>
                <a:latin typeface="Khmer OS" pitchFamily="2" charset="0"/>
                <a:cs typeface="Khmer OS" pitchFamily="2" charset="0"/>
              </a:rPr>
              <a:t>?</a:t>
            </a:r>
            <a:endParaRPr lang="km-KH" sz="3600" b="1" dirty="0" smtClean="0">
              <a:solidFill>
                <a:srgbClr val="000099"/>
              </a:solidFill>
              <a:latin typeface="Khmer OS" pitchFamily="2" charset="0"/>
              <a:cs typeface="Khmer OS" pitchFamily="2" charset="0"/>
            </a:endParaRPr>
          </a:p>
          <a:p>
            <a:pPr marL="514350" indent="-514350" algn="l">
              <a:buFont typeface="+mj-lt"/>
              <a:buAutoNum type="arabicPeriod"/>
            </a:pPr>
            <a:endParaRPr lang="en-US" dirty="0" smtClean="0">
              <a:solidFill>
                <a:schemeClr val="tx1"/>
              </a:solidFill>
              <a:latin typeface="Khmer OS" pitchFamily="2" charset="0"/>
              <a:cs typeface="Khmer OS" pitchFamily="2" charset="0"/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km-KH" sz="3600" b="1" dirty="0" smtClean="0">
                <a:solidFill>
                  <a:srgbClr val="000099"/>
                </a:solidFill>
                <a:latin typeface="Khmer OS" pitchFamily="2" charset="0"/>
                <a:cs typeface="Khmer OS" pitchFamily="2" charset="0"/>
              </a:rPr>
              <a:t>តើអ្នកមានយុទ្ធសាស្រ្តអ្វីក្នុងការគ្រប់គ្រង</a:t>
            </a:r>
          </a:p>
          <a:p>
            <a:pPr marL="514350" indent="-514350" algn="l"/>
            <a:r>
              <a:rPr lang="km-KH" sz="3600" b="1" dirty="0" smtClean="0">
                <a:solidFill>
                  <a:srgbClr val="000099"/>
                </a:solidFill>
                <a:latin typeface="Khmer OS" pitchFamily="2" charset="0"/>
                <a:cs typeface="Khmer OS" pitchFamily="2" charset="0"/>
              </a:rPr>
              <a:t>	ហានិភ័យទាំងនោះ?</a:t>
            </a:r>
            <a:endParaRPr lang="en-US" sz="3600" b="1" dirty="0">
              <a:solidFill>
                <a:srgbClr val="000099"/>
              </a:solidFill>
              <a:latin typeface="Khmer OS" pitchFamily="2" charset="0"/>
              <a:cs typeface="Khmer OS" pitchFamily="2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CC PPT Standard">
      <a:majorFont>
        <a:latin typeface="Lucida Sans Unicode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115</TotalTime>
  <Words>58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blank</vt:lpstr>
      <vt:lpstr>Slide 1</vt:lpstr>
      <vt:lpstr>សំណួរ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ពិភាក្សាក្រុម</dc:title>
  <dc:creator>kmara</dc:creator>
  <cp:lastModifiedBy>kmara</cp:lastModifiedBy>
  <cp:revision>6</cp:revision>
  <dcterms:created xsi:type="dcterms:W3CDTF">2017-08-10T02:30:49Z</dcterms:created>
  <dcterms:modified xsi:type="dcterms:W3CDTF">2017-08-15T09:57:21Z</dcterms:modified>
</cp:coreProperties>
</file>