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1"/>
  </p:notesMasterIdLst>
  <p:sldIdLst>
    <p:sldId id="275" r:id="rId4"/>
    <p:sldId id="278" r:id="rId5"/>
    <p:sldId id="279" r:id="rId6"/>
    <p:sldId id="264" r:id="rId7"/>
    <p:sldId id="273" r:id="rId8"/>
    <p:sldId id="261" r:id="rId9"/>
    <p:sldId id="258" r:id="rId10"/>
    <p:sldId id="266" r:id="rId11"/>
    <p:sldId id="265" r:id="rId12"/>
    <p:sldId id="274" r:id="rId13"/>
    <p:sldId id="267" r:id="rId14"/>
    <p:sldId id="259" r:id="rId15"/>
    <p:sldId id="268" r:id="rId16"/>
    <p:sldId id="269" r:id="rId17"/>
    <p:sldId id="272" r:id="rId18"/>
    <p:sldId id="271" r:id="rId19"/>
    <p:sldId id="26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DDFF"/>
    <a:srgbClr val="FFCCCC"/>
    <a:srgbClr val="9999FF"/>
    <a:srgbClr val="006600"/>
    <a:srgbClr val="00CC99"/>
    <a:srgbClr val="6699FF"/>
    <a:srgbClr val="99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DFA0E1-113C-41C2-A654-BAFA25F4ADC1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0859233-BAB4-40A9-90BA-C89233CE1E03}">
      <dgm:prSet phldrT="[Text]" custT="1"/>
      <dgm:spPr/>
      <dgm:t>
        <a:bodyPr/>
        <a:lstStyle/>
        <a:p>
          <a:pPr algn="ctr"/>
          <a:endParaRPr lang="en-US" sz="3600" b="1" dirty="0" smtClean="0">
            <a:latin typeface="+mn-lt"/>
          </a:endParaRPr>
        </a:p>
        <a:p>
          <a:pPr algn="ctr"/>
          <a:endParaRPr lang="en-US" sz="3600" b="1" dirty="0" smtClean="0">
            <a:latin typeface="+mn-lt"/>
          </a:endParaRPr>
        </a:p>
        <a:p>
          <a:pPr algn="ctr"/>
          <a:endParaRPr lang="en-US" sz="3600" b="1" dirty="0" smtClean="0">
            <a:latin typeface="+mn-lt"/>
          </a:endParaRPr>
        </a:p>
        <a:p>
          <a:pPr algn="ctr"/>
          <a:endParaRPr lang="en-US" sz="3200" b="1" dirty="0" smtClean="0">
            <a:latin typeface="+mn-lt"/>
          </a:endParaRPr>
        </a:p>
        <a:p>
          <a:pPr algn="ctr"/>
          <a:r>
            <a:rPr lang="en-US" sz="3200" b="1" dirty="0" smtClean="0">
              <a:latin typeface="+mn-lt"/>
            </a:rPr>
            <a:t>Strengthen Skill</a:t>
          </a:r>
        </a:p>
        <a:p>
          <a:pPr algn="ctr"/>
          <a:r>
            <a:rPr lang="en-US" sz="3200" b="1" dirty="0" smtClean="0">
              <a:latin typeface="+mn-lt"/>
            </a:rPr>
            <a:t>On</a:t>
          </a:r>
        </a:p>
        <a:p>
          <a:pPr algn="ctr"/>
          <a:r>
            <a:rPr lang="en-US" sz="3200" b="1" dirty="0" smtClean="0">
              <a:latin typeface="+mn-lt"/>
            </a:rPr>
            <a:t> “How to make Internal Control </a:t>
          </a:r>
          <a:r>
            <a:rPr lang="en-US" sz="3200" b="1" smtClean="0">
              <a:latin typeface="+mn-lt"/>
            </a:rPr>
            <a:t>Strong </a:t>
          </a:r>
          <a:r>
            <a:rPr lang="en-US" sz="3200" b="1" smtClean="0">
              <a:latin typeface="+mn-lt"/>
            </a:rPr>
            <a:t>?”</a:t>
          </a:r>
          <a:endParaRPr lang="en-US" sz="3200" b="1" dirty="0">
            <a:latin typeface="+mn-lt"/>
          </a:endParaRPr>
        </a:p>
      </dgm:t>
    </dgm:pt>
    <dgm:pt modelId="{0EF4146A-BC5A-4333-84F0-D50CBDF39A32}" type="parTrans" cxnId="{8E282A2B-7D00-40EE-95E8-A6BD23CB077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A3D66B92-C3BC-483F-ABA1-748302E338DA}" type="sibTrans" cxnId="{8E282A2B-7D00-40EE-95E8-A6BD23CB077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1701A1A-BE8A-484A-8A5C-F711898682AD}">
      <dgm:prSet phldrT="[Text]" custT="1"/>
      <dgm:spPr/>
      <dgm:t>
        <a:bodyPr/>
        <a:lstStyle/>
        <a:p>
          <a:endParaRPr lang="en-US" sz="1100" b="1" dirty="0" smtClean="0">
            <a:latin typeface="+mn-lt"/>
          </a:endParaRPr>
        </a:p>
        <a:p>
          <a:endParaRPr lang="en-US" sz="1100" b="1" dirty="0" smtClean="0">
            <a:latin typeface="+mn-lt"/>
          </a:endParaRPr>
        </a:p>
        <a:p>
          <a:endParaRPr lang="en-US" sz="3200" b="1" dirty="0" smtClean="0">
            <a:latin typeface="+mn-lt"/>
          </a:endParaRPr>
        </a:p>
        <a:p>
          <a:endParaRPr lang="en-US" sz="3200" b="1" dirty="0" smtClean="0">
            <a:latin typeface="+mn-lt"/>
          </a:endParaRPr>
        </a:p>
        <a:p>
          <a:endParaRPr lang="en-US" sz="3200" b="1" dirty="0" smtClean="0">
            <a:latin typeface="+mn-lt"/>
          </a:endParaRPr>
        </a:p>
        <a:p>
          <a:r>
            <a:rPr lang="en-US" sz="3200" b="1" dirty="0" smtClean="0">
              <a:latin typeface="+mn-lt"/>
            </a:rPr>
            <a:t>Create environment learning, sharing, build a stronger network </a:t>
          </a:r>
          <a:endParaRPr lang="en-US" sz="3200" dirty="0">
            <a:latin typeface="+mn-lt"/>
          </a:endParaRPr>
        </a:p>
      </dgm:t>
    </dgm:pt>
    <dgm:pt modelId="{97B7900A-90A9-4F15-B12F-CEC869755B95}" type="parTrans" cxnId="{B4417CDF-76E3-46E5-8FF4-03BBE2EB6AB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40F657FD-90CD-41C0-8A2E-E44FD72E66EA}" type="sibTrans" cxnId="{B4417CDF-76E3-46E5-8FF4-03BBE2EB6AB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0B0C1503-8010-411A-9444-DFA9A8E7FDFC}">
      <dgm:prSet phldrT="[Text]" custT="1"/>
      <dgm:spPr/>
      <dgm:t>
        <a:bodyPr/>
        <a:lstStyle/>
        <a:p>
          <a:endParaRPr lang="en-US" sz="3200" dirty="0" smtClean="0">
            <a:latin typeface="+mn-lt"/>
          </a:endParaRPr>
        </a:p>
        <a:p>
          <a:endParaRPr lang="en-US" sz="3200" dirty="0" smtClean="0">
            <a:latin typeface="+mn-lt"/>
          </a:endParaRPr>
        </a:p>
        <a:p>
          <a:endParaRPr lang="en-US" sz="3200" dirty="0" smtClean="0">
            <a:latin typeface="+mn-lt"/>
          </a:endParaRPr>
        </a:p>
        <a:p>
          <a:r>
            <a:rPr lang="en-US" sz="3200" b="1" dirty="0" smtClean="0">
              <a:latin typeface="+mn-lt"/>
            </a:rPr>
            <a:t>Better understanding “How to Manage Financial Risk and Analysis”  </a:t>
          </a:r>
          <a:endParaRPr lang="en-US" sz="3200" b="1" dirty="0">
            <a:latin typeface="+mn-lt"/>
          </a:endParaRPr>
        </a:p>
      </dgm:t>
    </dgm:pt>
    <dgm:pt modelId="{2EDF4CB6-709A-4D12-8785-F2281ED2C12D}" type="sibTrans" cxnId="{3E8AF443-0691-4BE8-8AF4-9D9365558A7E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8D17E150-C566-4C3D-9A2B-E4234EF71F20}" type="parTrans" cxnId="{3E8AF443-0691-4BE8-8AF4-9D9365558A7E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73F0B970-9044-4E0E-A137-23847FE64E07}" type="pres">
      <dgm:prSet presAssocID="{D2DFA0E1-113C-41C2-A654-BAFA25F4ADC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FB0191-F72E-4405-A57D-B6AF1F3620C4}" type="pres">
      <dgm:prSet presAssocID="{70859233-BAB4-40A9-90BA-C89233CE1E03}" presName="compNode" presStyleCnt="0"/>
      <dgm:spPr/>
    </dgm:pt>
    <dgm:pt modelId="{719F7210-5B29-440A-B343-E2B38BAE3A84}" type="pres">
      <dgm:prSet presAssocID="{70859233-BAB4-40A9-90BA-C89233CE1E03}" presName="aNode" presStyleLbl="bgShp" presStyleIdx="0" presStyleCnt="3" custScaleX="113857"/>
      <dgm:spPr/>
      <dgm:t>
        <a:bodyPr/>
        <a:lstStyle/>
        <a:p>
          <a:endParaRPr lang="en-US"/>
        </a:p>
      </dgm:t>
    </dgm:pt>
    <dgm:pt modelId="{7FD29AD4-EFAA-4018-A16E-640B5F73017C}" type="pres">
      <dgm:prSet presAssocID="{70859233-BAB4-40A9-90BA-C89233CE1E03}" presName="textNode" presStyleLbl="bgShp" presStyleIdx="0" presStyleCnt="3"/>
      <dgm:spPr/>
      <dgm:t>
        <a:bodyPr/>
        <a:lstStyle/>
        <a:p>
          <a:endParaRPr lang="en-US"/>
        </a:p>
      </dgm:t>
    </dgm:pt>
    <dgm:pt modelId="{4C738159-9F65-4ED5-ABFA-D0F75FA5823C}" type="pres">
      <dgm:prSet presAssocID="{70859233-BAB4-40A9-90BA-C89233CE1E03}" presName="compChildNode" presStyleCnt="0"/>
      <dgm:spPr/>
    </dgm:pt>
    <dgm:pt modelId="{4667A5F9-7454-407C-84E9-AFE8FF63CCEE}" type="pres">
      <dgm:prSet presAssocID="{70859233-BAB4-40A9-90BA-C89233CE1E03}" presName="theInnerList" presStyleCnt="0"/>
      <dgm:spPr/>
    </dgm:pt>
    <dgm:pt modelId="{FF3B66C8-E922-4F0B-8E9B-F6593EC1988A}" type="pres">
      <dgm:prSet presAssocID="{70859233-BAB4-40A9-90BA-C89233CE1E03}" presName="aSpace" presStyleCnt="0"/>
      <dgm:spPr/>
    </dgm:pt>
    <dgm:pt modelId="{FDD379D4-D836-4695-A7CB-A3E5D6ECEE7A}" type="pres">
      <dgm:prSet presAssocID="{0B0C1503-8010-411A-9444-DFA9A8E7FDFC}" presName="compNode" presStyleCnt="0"/>
      <dgm:spPr/>
    </dgm:pt>
    <dgm:pt modelId="{02814813-7A02-4162-BFDF-161D534DBD18}" type="pres">
      <dgm:prSet presAssocID="{0B0C1503-8010-411A-9444-DFA9A8E7FDFC}" presName="aNode" presStyleLbl="bgShp" presStyleIdx="1" presStyleCnt="3" custScaleX="113562" custLinFactNeighborX="0" custLinFactNeighborY="1250"/>
      <dgm:spPr/>
      <dgm:t>
        <a:bodyPr/>
        <a:lstStyle/>
        <a:p>
          <a:endParaRPr lang="en-US"/>
        </a:p>
      </dgm:t>
    </dgm:pt>
    <dgm:pt modelId="{166F2283-52EE-4AD0-9869-6151CFA719E1}" type="pres">
      <dgm:prSet presAssocID="{0B0C1503-8010-411A-9444-DFA9A8E7FDFC}" presName="textNode" presStyleLbl="bgShp" presStyleIdx="1" presStyleCnt="3"/>
      <dgm:spPr/>
      <dgm:t>
        <a:bodyPr/>
        <a:lstStyle/>
        <a:p>
          <a:endParaRPr lang="en-US"/>
        </a:p>
      </dgm:t>
    </dgm:pt>
    <dgm:pt modelId="{FC6634B3-C5BC-4844-9275-C7CBDE394A09}" type="pres">
      <dgm:prSet presAssocID="{0B0C1503-8010-411A-9444-DFA9A8E7FDFC}" presName="compChildNode" presStyleCnt="0"/>
      <dgm:spPr/>
    </dgm:pt>
    <dgm:pt modelId="{FCD5EC71-434E-4B35-AC43-83038B1E237E}" type="pres">
      <dgm:prSet presAssocID="{0B0C1503-8010-411A-9444-DFA9A8E7FDFC}" presName="theInnerList" presStyleCnt="0"/>
      <dgm:spPr/>
    </dgm:pt>
    <dgm:pt modelId="{332C3666-3BAE-4DF8-AAA2-5873036724E0}" type="pres">
      <dgm:prSet presAssocID="{0B0C1503-8010-411A-9444-DFA9A8E7FDFC}" presName="aSpace" presStyleCnt="0"/>
      <dgm:spPr/>
    </dgm:pt>
    <dgm:pt modelId="{A8233010-0443-4276-9FD5-E30D5D33EB99}" type="pres">
      <dgm:prSet presAssocID="{B1701A1A-BE8A-484A-8A5C-F711898682AD}" presName="compNode" presStyleCnt="0"/>
      <dgm:spPr/>
    </dgm:pt>
    <dgm:pt modelId="{9BB160EE-2515-4DC2-9318-C91643E8D348}" type="pres">
      <dgm:prSet presAssocID="{B1701A1A-BE8A-484A-8A5C-F711898682AD}" presName="aNode" presStyleLbl="bgShp" presStyleIdx="2" presStyleCnt="3" custLinFactNeighborX="1465" custLinFactNeighborY="-625"/>
      <dgm:spPr/>
      <dgm:t>
        <a:bodyPr/>
        <a:lstStyle/>
        <a:p>
          <a:endParaRPr lang="en-US"/>
        </a:p>
      </dgm:t>
    </dgm:pt>
    <dgm:pt modelId="{1331D380-3491-4605-8158-A54DBAFE5415}" type="pres">
      <dgm:prSet presAssocID="{B1701A1A-BE8A-484A-8A5C-F711898682AD}" presName="textNode" presStyleLbl="bgShp" presStyleIdx="2" presStyleCnt="3"/>
      <dgm:spPr/>
      <dgm:t>
        <a:bodyPr/>
        <a:lstStyle/>
        <a:p>
          <a:endParaRPr lang="en-US"/>
        </a:p>
      </dgm:t>
    </dgm:pt>
    <dgm:pt modelId="{4874D342-0D38-4F70-8B52-55CB92A8B9D2}" type="pres">
      <dgm:prSet presAssocID="{B1701A1A-BE8A-484A-8A5C-F711898682AD}" presName="compChildNode" presStyleCnt="0"/>
      <dgm:spPr/>
    </dgm:pt>
    <dgm:pt modelId="{978B3636-8329-4289-BCA2-3955FF478FF4}" type="pres">
      <dgm:prSet presAssocID="{B1701A1A-BE8A-484A-8A5C-F711898682AD}" presName="theInnerList" presStyleCnt="0"/>
      <dgm:spPr/>
    </dgm:pt>
  </dgm:ptLst>
  <dgm:cxnLst>
    <dgm:cxn modelId="{3A21DD05-1882-4599-BF0B-105101A0DC07}" type="presOf" srcId="{0B0C1503-8010-411A-9444-DFA9A8E7FDFC}" destId="{166F2283-52EE-4AD0-9869-6151CFA719E1}" srcOrd="1" destOrd="0" presId="urn:microsoft.com/office/officeart/2005/8/layout/lProcess2"/>
    <dgm:cxn modelId="{8F369161-639C-452E-908B-6C00C9CDA79A}" type="presOf" srcId="{B1701A1A-BE8A-484A-8A5C-F711898682AD}" destId="{9BB160EE-2515-4DC2-9318-C91643E8D348}" srcOrd="0" destOrd="0" presId="urn:microsoft.com/office/officeart/2005/8/layout/lProcess2"/>
    <dgm:cxn modelId="{E98F90E7-7898-4D3E-BF7D-764FC4D14BD5}" type="presOf" srcId="{D2DFA0E1-113C-41C2-A654-BAFA25F4ADC1}" destId="{73F0B970-9044-4E0E-A137-23847FE64E07}" srcOrd="0" destOrd="0" presId="urn:microsoft.com/office/officeart/2005/8/layout/lProcess2"/>
    <dgm:cxn modelId="{3E8AF443-0691-4BE8-8AF4-9D9365558A7E}" srcId="{D2DFA0E1-113C-41C2-A654-BAFA25F4ADC1}" destId="{0B0C1503-8010-411A-9444-DFA9A8E7FDFC}" srcOrd="1" destOrd="0" parTransId="{8D17E150-C566-4C3D-9A2B-E4234EF71F20}" sibTransId="{2EDF4CB6-709A-4D12-8785-F2281ED2C12D}"/>
    <dgm:cxn modelId="{8C6ABEFC-E418-4C3A-B26E-0AC03CD972C1}" type="presOf" srcId="{70859233-BAB4-40A9-90BA-C89233CE1E03}" destId="{719F7210-5B29-440A-B343-E2B38BAE3A84}" srcOrd="0" destOrd="0" presId="urn:microsoft.com/office/officeart/2005/8/layout/lProcess2"/>
    <dgm:cxn modelId="{B4417CDF-76E3-46E5-8FF4-03BBE2EB6AB1}" srcId="{D2DFA0E1-113C-41C2-A654-BAFA25F4ADC1}" destId="{B1701A1A-BE8A-484A-8A5C-F711898682AD}" srcOrd="2" destOrd="0" parTransId="{97B7900A-90A9-4F15-B12F-CEC869755B95}" sibTransId="{40F657FD-90CD-41C0-8A2E-E44FD72E66EA}"/>
    <dgm:cxn modelId="{8E282A2B-7D00-40EE-95E8-A6BD23CB077C}" srcId="{D2DFA0E1-113C-41C2-A654-BAFA25F4ADC1}" destId="{70859233-BAB4-40A9-90BA-C89233CE1E03}" srcOrd="0" destOrd="0" parTransId="{0EF4146A-BC5A-4333-84F0-D50CBDF39A32}" sibTransId="{A3D66B92-C3BC-483F-ABA1-748302E338DA}"/>
    <dgm:cxn modelId="{84967B8B-FDBF-45E8-AAF7-73BAD5489ED1}" type="presOf" srcId="{B1701A1A-BE8A-484A-8A5C-F711898682AD}" destId="{1331D380-3491-4605-8158-A54DBAFE5415}" srcOrd="1" destOrd="0" presId="urn:microsoft.com/office/officeart/2005/8/layout/lProcess2"/>
    <dgm:cxn modelId="{6C589A0C-00D2-4480-9B5F-6CA8E40567BA}" type="presOf" srcId="{70859233-BAB4-40A9-90BA-C89233CE1E03}" destId="{7FD29AD4-EFAA-4018-A16E-640B5F73017C}" srcOrd="1" destOrd="0" presId="urn:microsoft.com/office/officeart/2005/8/layout/lProcess2"/>
    <dgm:cxn modelId="{8805F158-DA50-4213-89BF-BD85781B973E}" type="presOf" srcId="{0B0C1503-8010-411A-9444-DFA9A8E7FDFC}" destId="{02814813-7A02-4162-BFDF-161D534DBD18}" srcOrd="0" destOrd="0" presId="urn:microsoft.com/office/officeart/2005/8/layout/lProcess2"/>
    <dgm:cxn modelId="{DB4B72C1-EDA2-4EE3-817E-8489F00BC625}" type="presParOf" srcId="{73F0B970-9044-4E0E-A137-23847FE64E07}" destId="{D4FB0191-F72E-4405-A57D-B6AF1F3620C4}" srcOrd="0" destOrd="0" presId="urn:microsoft.com/office/officeart/2005/8/layout/lProcess2"/>
    <dgm:cxn modelId="{6A3EAB8C-8CBE-46F9-A797-657E5FD07D9F}" type="presParOf" srcId="{D4FB0191-F72E-4405-A57D-B6AF1F3620C4}" destId="{719F7210-5B29-440A-B343-E2B38BAE3A84}" srcOrd="0" destOrd="0" presId="urn:microsoft.com/office/officeart/2005/8/layout/lProcess2"/>
    <dgm:cxn modelId="{2E168F8A-8180-4945-838E-2854FD8EF78F}" type="presParOf" srcId="{D4FB0191-F72E-4405-A57D-B6AF1F3620C4}" destId="{7FD29AD4-EFAA-4018-A16E-640B5F73017C}" srcOrd="1" destOrd="0" presId="urn:microsoft.com/office/officeart/2005/8/layout/lProcess2"/>
    <dgm:cxn modelId="{FB2BBFA4-89DE-4435-BBE6-2449C3F2F18B}" type="presParOf" srcId="{D4FB0191-F72E-4405-A57D-B6AF1F3620C4}" destId="{4C738159-9F65-4ED5-ABFA-D0F75FA5823C}" srcOrd="2" destOrd="0" presId="urn:microsoft.com/office/officeart/2005/8/layout/lProcess2"/>
    <dgm:cxn modelId="{D1B8D237-EA6C-4B38-90AB-244D4AF4A8E7}" type="presParOf" srcId="{4C738159-9F65-4ED5-ABFA-D0F75FA5823C}" destId="{4667A5F9-7454-407C-84E9-AFE8FF63CCEE}" srcOrd="0" destOrd="0" presId="urn:microsoft.com/office/officeart/2005/8/layout/lProcess2"/>
    <dgm:cxn modelId="{9831DDC9-34B3-42DC-B6EF-67077D924604}" type="presParOf" srcId="{73F0B970-9044-4E0E-A137-23847FE64E07}" destId="{FF3B66C8-E922-4F0B-8E9B-F6593EC1988A}" srcOrd="1" destOrd="0" presId="urn:microsoft.com/office/officeart/2005/8/layout/lProcess2"/>
    <dgm:cxn modelId="{8FA6B98C-49FC-4196-888C-286ADF28F5D2}" type="presParOf" srcId="{73F0B970-9044-4E0E-A137-23847FE64E07}" destId="{FDD379D4-D836-4695-A7CB-A3E5D6ECEE7A}" srcOrd="2" destOrd="0" presId="urn:microsoft.com/office/officeart/2005/8/layout/lProcess2"/>
    <dgm:cxn modelId="{8F091F9C-50EE-4364-9953-69F41F706B2F}" type="presParOf" srcId="{FDD379D4-D836-4695-A7CB-A3E5D6ECEE7A}" destId="{02814813-7A02-4162-BFDF-161D534DBD18}" srcOrd="0" destOrd="0" presId="urn:microsoft.com/office/officeart/2005/8/layout/lProcess2"/>
    <dgm:cxn modelId="{8E0D2D1B-9EE5-457C-9F6E-44C5AA10F134}" type="presParOf" srcId="{FDD379D4-D836-4695-A7CB-A3E5D6ECEE7A}" destId="{166F2283-52EE-4AD0-9869-6151CFA719E1}" srcOrd="1" destOrd="0" presId="urn:microsoft.com/office/officeart/2005/8/layout/lProcess2"/>
    <dgm:cxn modelId="{92528C79-5667-4BF6-8ED4-A8B844C6D089}" type="presParOf" srcId="{FDD379D4-D836-4695-A7CB-A3E5D6ECEE7A}" destId="{FC6634B3-C5BC-4844-9275-C7CBDE394A09}" srcOrd="2" destOrd="0" presId="urn:microsoft.com/office/officeart/2005/8/layout/lProcess2"/>
    <dgm:cxn modelId="{BCEEDCA2-A128-4075-9AAE-94039AFC2EA9}" type="presParOf" srcId="{FC6634B3-C5BC-4844-9275-C7CBDE394A09}" destId="{FCD5EC71-434E-4B35-AC43-83038B1E237E}" srcOrd="0" destOrd="0" presId="urn:microsoft.com/office/officeart/2005/8/layout/lProcess2"/>
    <dgm:cxn modelId="{7A250C04-6E57-4670-883D-403F38594BCE}" type="presParOf" srcId="{73F0B970-9044-4E0E-A137-23847FE64E07}" destId="{332C3666-3BAE-4DF8-AAA2-5873036724E0}" srcOrd="3" destOrd="0" presId="urn:microsoft.com/office/officeart/2005/8/layout/lProcess2"/>
    <dgm:cxn modelId="{7666E785-4B3B-44AA-9AA2-7447326EB06A}" type="presParOf" srcId="{73F0B970-9044-4E0E-A137-23847FE64E07}" destId="{A8233010-0443-4276-9FD5-E30D5D33EB99}" srcOrd="4" destOrd="0" presId="urn:microsoft.com/office/officeart/2005/8/layout/lProcess2"/>
    <dgm:cxn modelId="{884E9D73-E468-4ECB-8622-B370EE81946D}" type="presParOf" srcId="{A8233010-0443-4276-9FD5-E30D5D33EB99}" destId="{9BB160EE-2515-4DC2-9318-C91643E8D348}" srcOrd="0" destOrd="0" presId="urn:microsoft.com/office/officeart/2005/8/layout/lProcess2"/>
    <dgm:cxn modelId="{3DB3B2E6-B9B7-45FD-AB42-6AF44A4EE14D}" type="presParOf" srcId="{A8233010-0443-4276-9FD5-E30D5D33EB99}" destId="{1331D380-3491-4605-8158-A54DBAFE5415}" srcOrd="1" destOrd="0" presId="urn:microsoft.com/office/officeart/2005/8/layout/lProcess2"/>
    <dgm:cxn modelId="{01130E16-F014-4349-98DF-7A9E40BB6EEE}" type="presParOf" srcId="{A8233010-0443-4276-9FD5-E30D5D33EB99}" destId="{4874D342-0D38-4F70-8B52-55CB92A8B9D2}" srcOrd="2" destOrd="0" presId="urn:microsoft.com/office/officeart/2005/8/layout/lProcess2"/>
    <dgm:cxn modelId="{AE4A4F86-BB8E-4C94-8744-F19D6ACB9A70}" type="presParOf" srcId="{4874D342-0D38-4F70-8B52-55CB92A8B9D2}" destId="{978B3636-8329-4289-BCA2-3955FF478FF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73A639-91A7-4167-A7B3-616265A0562B}" type="doc">
      <dgm:prSet loTypeId="urn:microsoft.com/office/officeart/2005/8/layout/target3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64B0BBD-690D-4148-843F-F54E3DFA5E38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US" sz="3200" b="1" dirty="0" smtClean="0"/>
            <a:t>Open Remark</a:t>
          </a:r>
        </a:p>
        <a:p>
          <a:pPr algn="l"/>
          <a:r>
            <a:rPr lang="en-US" sz="32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rPr>
            <a:t>Review Session</a:t>
          </a:r>
          <a:endParaRPr lang="en-US" sz="3200" dirty="0"/>
        </a:p>
      </dgm:t>
    </dgm:pt>
    <dgm:pt modelId="{F9722FF2-A034-44E9-9DF7-67950E74D203}" type="parTrans" cxnId="{CC568AA6-D5B5-4569-A49D-7499FF9B827C}">
      <dgm:prSet/>
      <dgm:spPr/>
      <dgm:t>
        <a:bodyPr/>
        <a:lstStyle/>
        <a:p>
          <a:endParaRPr lang="en-US"/>
        </a:p>
      </dgm:t>
    </dgm:pt>
    <dgm:pt modelId="{B8FD5598-69A5-443C-8D08-E227A3DFA4B7}" type="sibTrans" cxnId="{CC568AA6-D5B5-4569-A49D-7499FF9B827C}">
      <dgm:prSet/>
      <dgm:spPr/>
      <dgm:t>
        <a:bodyPr/>
        <a:lstStyle/>
        <a:p>
          <a:endParaRPr lang="en-US"/>
        </a:p>
      </dgm:t>
    </dgm:pt>
    <dgm:pt modelId="{7CC5E955-A0BC-4361-958D-2E25069792E4}">
      <dgm:prSet phldrT="[Text]" custT="1"/>
      <dgm:spPr/>
      <dgm:t>
        <a:bodyPr/>
        <a:lstStyle/>
        <a:p>
          <a:r>
            <a:rPr lang="en-US" sz="2400" b="1" dirty="0" smtClean="0"/>
            <a:t>Mr. Soeung Saroeun, ED, CCC</a:t>
          </a:r>
          <a:endParaRPr lang="en-US" sz="2400" b="1" dirty="0"/>
        </a:p>
      </dgm:t>
    </dgm:pt>
    <dgm:pt modelId="{B80F0189-7D1F-4810-8C6B-D2D8BC70BCB3}" type="parTrans" cxnId="{4AE4E2BC-373C-45AB-8776-3A73782B5D1C}">
      <dgm:prSet/>
      <dgm:spPr/>
      <dgm:t>
        <a:bodyPr/>
        <a:lstStyle/>
        <a:p>
          <a:endParaRPr lang="en-US"/>
        </a:p>
      </dgm:t>
    </dgm:pt>
    <dgm:pt modelId="{14E42349-2C1B-4BB0-9BF5-8A9681C32293}" type="sibTrans" cxnId="{4AE4E2BC-373C-45AB-8776-3A73782B5D1C}">
      <dgm:prSet/>
      <dgm:spPr/>
      <dgm:t>
        <a:bodyPr/>
        <a:lstStyle/>
        <a:p>
          <a:endParaRPr lang="en-US"/>
        </a:p>
      </dgm:t>
    </dgm:pt>
    <dgm:pt modelId="{E55E9D0D-F944-4E07-8FB6-819F81BF625D}">
      <dgm:prSet phldrT="[Text]" custT="1"/>
      <dgm:spPr>
        <a:solidFill>
          <a:srgbClr val="FFDDFF"/>
        </a:solidFill>
      </dgm:spPr>
      <dgm:t>
        <a:bodyPr/>
        <a:lstStyle/>
        <a:p>
          <a:pPr algn="ctr">
            <a:spcAft>
              <a:spcPct val="35000"/>
            </a:spcAft>
          </a:pPr>
          <a:endParaRPr lang="en-US" sz="2400" b="1" dirty="0" smtClean="0"/>
        </a:p>
        <a:p>
          <a:pPr algn="ctr">
            <a:spcAft>
              <a:spcPct val="35000"/>
            </a:spcAft>
          </a:pPr>
          <a:endParaRPr lang="en-US" sz="2400" b="1" dirty="0" smtClean="0"/>
        </a:p>
        <a:p>
          <a:pPr algn="l">
            <a:spcAft>
              <a:spcPts val="0"/>
            </a:spcAft>
          </a:pPr>
          <a:r>
            <a:rPr lang="en-US" sz="2800" b="1" dirty="0" smtClean="0"/>
            <a:t>- </a:t>
          </a:r>
        </a:p>
        <a:p>
          <a:pPr algn="l">
            <a:spcAft>
              <a:spcPts val="0"/>
            </a:spcAft>
          </a:pPr>
          <a:r>
            <a:rPr lang="en-US" sz="2800" b="1" smtClean="0"/>
            <a:t>-Group Activities</a:t>
          </a:r>
        </a:p>
        <a:p>
          <a:pPr algn="l">
            <a:spcAft>
              <a:spcPts val="0"/>
            </a:spcAft>
          </a:pPr>
          <a:r>
            <a:rPr lang="en-US" sz="2800" b="1" smtClean="0">
              <a:solidFill>
                <a:srgbClr val="000099"/>
              </a:solidFill>
            </a:rPr>
            <a:t>- Internal Control</a:t>
          </a:r>
        </a:p>
        <a:p>
          <a:pPr algn="l">
            <a:spcAft>
              <a:spcPct val="35000"/>
            </a:spcAft>
          </a:pPr>
          <a:endParaRPr lang="en-US" sz="1200" b="1" i="1" dirty="0" smtClean="0"/>
        </a:p>
        <a:p>
          <a:pPr algn="l">
            <a:spcAft>
              <a:spcPct val="35000"/>
            </a:spcAft>
          </a:pPr>
          <a:endParaRPr lang="en-US" sz="1200" b="1" i="1" dirty="0" smtClean="0"/>
        </a:p>
        <a:p>
          <a:pPr algn="l">
            <a:spcAft>
              <a:spcPct val="35000"/>
            </a:spcAft>
          </a:pPr>
          <a:r>
            <a:rPr lang="en-US" sz="2800" b="1" i="1" smtClean="0">
              <a:solidFill>
                <a:srgbClr val="000099"/>
              </a:solidFill>
            </a:rPr>
            <a:t>- </a:t>
          </a:r>
          <a:r>
            <a:rPr lang="en-US" sz="3200" b="1" i="1" smtClean="0">
              <a:solidFill>
                <a:srgbClr val="C00000"/>
              </a:solidFill>
            </a:rPr>
            <a:t>Financial </a:t>
          </a:r>
          <a:r>
            <a:rPr lang="en-US" sz="3200" b="1" i="1" dirty="0" smtClean="0">
              <a:solidFill>
                <a:srgbClr val="C00000"/>
              </a:solidFill>
            </a:rPr>
            <a:t>Risk Management and Analysis</a:t>
          </a:r>
          <a:r>
            <a:rPr lang="en-US" sz="2800" b="1" i="1" dirty="0" smtClean="0">
              <a:solidFill>
                <a:srgbClr val="C00000"/>
              </a:solidFill>
            </a:rPr>
            <a:t>”</a:t>
          </a:r>
          <a:endParaRPr lang="en-US" sz="2400" dirty="0" smtClean="0">
            <a:solidFill>
              <a:srgbClr val="C00000"/>
            </a:solidFill>
          </a:endParaRPr>
        </a:p>
        <a:p>
          <a:pPr algn="ctr">
            <a:spcAft>
              <a:spcPct val="35000"/>
            </a:spcAft>
          </a:pPr>
          <a:endParaRPr lang="en-US" sz="2000" dirty="0"/>
        </a:p>
      </dgm:t>
    </dgm:pt>
    <dgm:pt modelId="{E8417BD4-F112-40A9-9DBD-7A933ED466F0}" type="parTrans" cxnId="{4D962618-6C91-41A9-BDA3-EEBB326D377B}">
      <dgm:prSet/>
      <dgm:spPr/>
      <dgm:t>
        <a:bodyPr/>
        <a:lstStyle/>
        <a:p>
          <a:endParaRPr lang="en-US"/>
        </a:p>
      </dgm:t>
    </dgm:pt>
    <dgm:pt modelId="{FEBEC280-F54D-46E1-9A7E-9CFACB4B458D}" type="sibTrans" cxnId="{4D962618-6C91-41A9-BDA3-EEBB326D377B}">
      <dgm:prSet/>
      <dgm:spPr/>
      <dgm:t>
        <a:bodyPr/>
        <a:lstStyle/>
        <a:p>
          <a:endParaRPr lang="en-US"/>
        </a:p>
      </dgm:t>
    </dgm:pt>
    <dgm:pt modelId="{23FA0FBB-628C-4331-A48D-390C4FECC911}">
      <dgm:prSet phldrT="[Text]" custT="1"/>
      <dgm:spPr>
        <a:solidFill>
          <a:srgbClr val="00CC99"/>
        </a:solidFill>
      </dgm:spPr>
      <dgm:t>
        <a:bodyPr/>
        <a:lstStyle/>
        <a:p>
          <a:r>
            <a:rPr lang="en-US" sz="3000" b="1" dirty="0" smtClean="0">
              <a:solidFill>
                <a:srgbClr val="000099"/>
              </a:solidFill>
            </a:rPr>
            <a:t>Mr. </a:t>
          </a:r>
          <a:r>
            <a:rPr lang="en-US" sz="3000" b="1" dirty="0" err="1" smtClean="0">
              <a:solidFill>
                <a:srgbClr val="000099"/>
              </a:solidFill>
            </a:rPr>
            <a:t>Chhoeu</a:t>
          </a:r>
          <a:r>
            <a:rPr lang="en-US" sz="3000" b="1" dirty="0" smtClean="0">
              <a:solidFill>
                <a:srgbClr val="000099"/>
              </a:solidFill>
            </a:rPr>
            <a:t> </a:t>
          </a:r>
          <a:r>
            <a:rPr lang="en-US" sz="3000" b="1" dirty="0" err="1" smtClean="0">
              <a:solidFill>
                <a:srgbClr val="000099"/>
              </a:solidFill>
            </a:rPr>
            <a:t>Chhardaphea</a:t>
          </a:r>
          <a:r>
            <a:rPr lang="en-US" sz="2800" b="1" dirty="0" smtClean="0">
              <a:solidFill>
                <a:srgbClr val="000099"/>
              </a:solidFill>
            </a:rPr>
            <a:t>, </a:t>
          </a:r>
          <a:r>
            <a:rPr lang="en-US" sz="2400" b="1" dirty="0" smtClean="0">
              <a:solidFill>
                <a:srgbClr val="000099"/>
              </a:solidFill>
            </a:rPr>
            <a:t>Compliance Manager, </a:t>
          </a:r>
          <a:r>
            <a:rPr lang="en-US" sz="2400" b="1" dirty="0" err="1" smtClean="0">
              <a:solidFill>
                <a:srgbClr val="000099"/>
              </a:solidFill>
            </a:rPr>
            <a:t>iDE</a:t>
          </a:r>
          <a:r>
            <a:rPr lang="en-US" sz="2400" b="1" dirty="0" smtClean="0">
              <a:solidFill>
                <a:srgbClr val="000099"/>
              </a:solidFill>
            </a:rPr>
            <a:t> Cambodia</a:t>
          </a:r>
          <a:endParaRPr lang="en-US" sz="2800" b="1" dirty="0">
            <a:solidFill>
              <a:srgbClr val="000099"/>
            </a:solidFill>
          </a:endParaRPr>
        </a:p>
      </dgm:t>
    </dgm:pt>
    <dgm:pt modelId="{0D804C95-5893-4FB0-9FE2-AB70706FB1B2}" type="parTrans" cxnId="{A13FA43E-9604-4D92-8F46-DA73F6EDBFC6}">
      <dgm:prSet/>
      <dgm:spPr/>
      <dgm:t>
        <a:bodyPr/>
        <a:lstStyle/>
        <a:p>
          <a:endParaRPr lang="en-US"/>
        </a:p>
      </dgm:t>
    </dgm:pt>
    <dgm:pt modelId="{5B0C96DC-890D-4618-A71D-D5F0618A06A3}" type="sibTrans" cxnId="{A13FA43E-9604-4D92-8F46-DA73F6EDBFC6}">
      <dgm:prSet/>
      <dgm:spPr/>
      <dgm:t>
        <a:bodyPr/>
        <a:lstStyle/>
        <a:p>
          <a:endParaRPr lang="en-US"/>
        </a:p>
      </dgm:t>
    </dgm:pt>
    <dgm:pt modelId="{9B50AAA6-25AE-47D7-8575-AF53B2D91AF3}">
      <dgm:prSet phldrT="[Text]"/>
      <dgm:spPr>
        <a:solidFill>
          <a:schemeClr val="accent5">
            <a:lumMod val="40000"/>
            <a:lumOff val="60000"/>
            <a:alpha val="95000"/>
          </a:schemeClr>
        </a:solidFill>
        <a:ln w="12700" cmpd="sng">
          <a:solidFill>
            <a:srgbClr val="000099"/>
          </a:solidFill>
          <a:prstDash val="lgDashDotDot"/>
        </a:ln>
      </dgm:spPr>
      <dgm:t>
        <a:bodyPr/>
        <a:lstStyle/>
        <a:p>
          <a:pPr algn="l"/>
          <a:r>
            <a:rPr lang="en-US" b="1" dirty="0" smtClean="0"/>
            <a:t>-Selection topic </a:t>
          </a:r>
        </a:p>
        <a:p>
          <a:pPr algn="l"/>
          <a:r>
            <a:rPr lang="en-US" b="1" dirty="0" smtClean="0"/>
            <a:t>-Evaluation</a:t>
          </a:r>
        </a:p>
        <a:p>
          <a:pPr algn="l"/>
          <a:r>
            <a:rPr lang="en-US" b="1" dirty="0" smtClean="0"/>
            <a:t>- Closing  Remark</a:t>
          </a:r>
          <a:endParaRPr lang="en-US" dirty="0"/>
        </a:p>
      </dgm:t>
    </dgm:pt>
    <dgm:pt modelId="{0E68CE34-B95B-4F37-B871-2B101C22AD59}" type="parTrans" cxnId="{A51D6ECD-BB02-4C68-9C7C-CEC8324DACD2}">
      <dgm:prSet/>
      <dgm:spPr/>
      <dgm:t>
        <a:bodyPr/>
        <a:lstStyle/>
        <a:p>
          <a:endParaRPr lang="en-US"/>
        </a:p>
      </dgm:t>
    </dgm:pt>
    <dgm:pt modelId="{5DCB4CFD-21DA-4F3A-8DDB-9A8D7F89429A}" type="sibTrans" cxnId="{A51D6ECD-BB02-4C68-9C7C-CEC8324DACD2}">
      <dgm:prSet/>
      <dgm:spPr/>
      <dgm:t>
        <a:bodyPr/>
        <a:lstStyle/>
        <a:p>
          <a:endParaRPr lang="en-US"/>
        </a:p>
      </dgm:t>
    </dgm:pt>
    <dgm:pt modelId="{3ED7FFF6-400A-47E0-8474-F1C613BF9CD2}">
      <dgm:prSet phldrT="[Text]" custT="1"/>
      <dgm:spPr/>
      <dgm:t>
        <a:bodyPr/>
        <a:lstStyle/>
        <a:p>
          <a:r>
            <a:rPr lang="en-US" sz="2400" b="1" dirty="0" smtClean="0"/>
            <a:t>Ms. Keo Mara, Learning Specialist,  CCC</a:t>
          </a:r>
          <a:endParaRPr lang="en-US" sz="2400" b="1" dirty="0"/>
        </a:p>
      </dgm:t>
    </dgm:pt>
    <dgm:pt modelId="{E0746D07-6DDB-4CE6-A5D5-8E6EF37E4E6C}" type="parTrans" cxnId="{65BE17B5-E2F5-4ABD-9E95-3D7C8B2DC358}">
      <dgm:prSet/>
      <dgm:spPr/>
      <dgm:t>
        <a:bodyPr/>
        <a:lstStyle/>
        <a:p>
          <a:endParaRPr lang="en-US"/>
        </a:p>
      </dgm:t>
    </dgm:pt>
    <dgm:pt modelId="{FA1C7068-EDFD-4A9E-B35E-8C669150D33C}" type="sibTrans" cxnId="{65BE17B5-E2F5-4ABD-9E95-3D7C8B2DC358}">
      <dgm:prSet/>
      <dgm:spPr/>
      <dgm:t>
        <a:bodyPr/>
        <a:lstStyle/>
        <a:p>
          <a:endParaRPr lang="en-US"/>
        </a:p>
      </dgm:t>
    </dgm:pt>
    <dgm:pt modelId="{1CE70D6D-E11F-4970-A3FF-94E8B96BD044}">
      <dgm:prSet phldrT="[Text]" custT="1"/>
      <dgm:spPr/>
      <dgm:t>
        <a:bodyPr/>
        <a:lstStyle/>
        <a:p>
          <a:r>
            <a:rPr lang="en-US" sz="2400" b="1" dirty="0" smtClean="0"/>
            <a:t>Mr. Khorn Bunthong, HOO, CCC</a:t>
          </a:r>
          <a:endParaRPr lang="en-US" sz="2400" b="1" dirty="0"/>
        </a:p>
      </dgm:t>
    </dgm:pt>
    <dgm:pt modelId="{8C1A88E2-1403-45BA-9B12-A7478987BB81}" type="parTrans" cxnId="{28568D18-77A6-41B7-A152-B6EE540A19D6}">
      <dgm:prSet/>
      <dgm:spPr/>
      <dgm:t>
        <a:bodyPr/>
        <a:lstStyle/>
        <a:p>
          <a:endParaRPr lang="en-US"/>
        </a:p>
      </dgm:t>
    </dgm:pt>
    <dgm:pt modelId="{DBF7F1CC-32BF-476D-BD00-C8A35727F051}" type="sibTrans" cxnId="{28568D18-77A6-41B7-A152-B6EE540A19D6}">
      <dgm:prSet/>
      <dgm:spPr/>
      <dgm:t>
        <a:bodyPr/>
        <a:lstStyle/>
        <a:p>
          <a:endParaRPr lang="en-US"/>
        </a:p>
      </dgm:t>
    </dgm:pt>
    <dgm:pt modelId="{752E6DD6-E833-40A5-8A91-D90AC1E423BD}">
      <dgm:prSet phldrT="[Text]" custT="1"/>
      <dgm:spPr>
        <a:solidFill>
          <a:srgbClr val="00CC99"/>
        </a:solidFill>
      </dgm:spPr>
      <dgm:t>
        <a:bodyPr/>
        <a:lstStyle/>
        <a:p>
          <a:r>
            <a:rPr lang="en-US" sz="3200" b="1" dirty="0" smtClean="0">
              <a:solidFill>
                <a:srgbClr val="C00000"/>
              </a:solidFill>
            </a:rPr>
            <a:t>Mr. Ok Libounna</a:t>
          </a:r>
          <a:r>
            <a:rPr lang="en-US" sz="2800" b="1" dirty="0" smtClean="0">
              <a:solidFill>
                <a:srgbClr val="C00000"/>
              </a:solidFill>
            </a:rPr>
            <a:t>, </a:t>
          </a:r>
          <a:r>
            <a:rPr lang="en-US" sz="2400" b="1" dirty="0" smtClean="0">
              <a:solidFill>
                <a:srgbClr val="C00000"/>
              </a:solidFill>
            </a:rPr>
            <a:t>Freelance Consultant</a:t>
          </a:r>
          <a:endParaRPr lang="en-US" sz="2800" b="1" dirty="0">
            <a:solidFill>
              <a:srgbClr val="C00000"/>
            </a:solidFill>
          </a:endParaRPr>
        </a:p>
      </dgm:t>
    </dgm:pt>
    <dgm:pt modelId="{642B321A-E1DE-4603-8688-7A28E5DF7734}" type="sibTrans" cxnId="{B0F92B5B-3536-4E18-9F30-7BD8BCE9AFEB}">
      <dgm:prSet/>
      <dgm:spPr/>
      <dgm:t>
        <a:bodyPr/>
        <a:lstStyle/>
        <a:p>
          <a:endParaRPr lang="en-US"/>
        </a:p>
      </dgm:t>
    </dgm:pt>
    <dgm:pt modelId="{A302FBCA-EFA9-4389-B29E-9508FD853E00}" type="parTrans" cxnId="{B0F92B5B-3536-4E18-9F30-7BD8BCE9AFEB}">
      <dgm:prSet/>
      <dgm:spPr/>
      <dgm:t>
        <a:bodyPr/>
        <a:lstStyle/>
        <a:p>
          <a:endParaRPr lang="en-US"/>
        </a:p>
      </dgm:t>
    </dgm:pt>
    <dgm:pt modelId="{0BA97758-B531-4158-A2BE-CD5767BEC5AC}">
      <dgm:prSet phldrT="[Text]" custT="1"/>
      <dgm:spPr/>
      <dgm:t>
        <a:bodyPr/>
        <a:lstStyle/>
        <a:p>
          <a:r>
            <a:rPr lang="en-US" sz="2400" b="1" dirty="0" smtClean="0"/>
            <a:t>Mr. Om Nareth,  Finance Specialist CCC</a:t>
          </a:r>
          <a:endParaRPr lang="en-US" sz="2400" b="1" dirty="0"/>
        </a:p>
      </dgm:t>
    </dgm:pt>
    <dgm:pt modelId="{24E7041F-6524-4A6E-A500-5AF2122398DE}" type="parTrans" cxnId="{7BC09CFB-A9E8-46BD-A06A-4B92A7A07C87}">
      <dgm:prSet/>
      <dgm:spPr/>
    </dgm:pt>
    <dgm:pt modelId="{FFB26676-068F-492C-B8C1-0567CE77616D}" type="sibTrans" cxnId="{7BC09CFB-A9E8-46BD-A06A-4B92A7A07C87}">
      <dgm:prSet/>
      <dgm:spPr/>
    </dgm:pt>
    <dgm:pt modelId="{532CE45F-DF4C-4D2D-BA5B-31EAF451275F}">
      <dgm:prSet phldrT="[Text]" custT="1"/>
      <dgm:spPr/>
      <dgm:t>
        <a:bodyPr/>
        <a:lstStyle/>
        <a:p>
          <a:endParaRPr lang="en-US" sz="2400" b="1" dirty="0"/>
        </a:p>
      </dgm:t>
    </dgm:pt>
    <dgm:pt modelId="{CB89A02F-08BD-49AB-A923-990197658415}" type="parTrans" cxnId="{B0AA8D73-EE7D-4F1F-8320-AA57DC07139E}">
      <dgm:prSet/>
      <dgm:spPr/>
    </dgm:pt>
    <dgm:pt modelId="{0AAEE759-B62F-4D40-9C86-AACEA13104B7}" type="sibTrans" cxnId="{B0AA8D73-EE7D-4F1F-8320-AA57DC07139E}">
      <dgm:prSet/>
      <dgm:spPr/>
    </dgm:pt>
    <dgm:pt modelId="{B812141A-C127-4D7C-A987-2CED17B5B8FA}" type="pres">
      <dgm:prSet presAssocID="{9473A639-91A7-4167-A7B3-616265A0562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4CB980A-6BD0-4223-B084-BF1F6255F7C2}" type="pres">
      <dgm:prSet presAssocID="{E64B0BBD-690D-4148-843F-F54E3DFA5E38}" presName="circle1" presStyleLbl="node1" presStyleIdx="0" presStyleCnt="3" custAng="767171" custScaleX="56748" custScaleY="81447" custLinFactNeighborX="6900" custLinFactNeighborY="-4573"/>
      <dgm:spPr/>
    </dgm:pt>
    <dgm:pt modelId="{182EB47D-BB5A-4695-A95F-11DD64555F26}" type="pres">
      <dgm:prSet presAssocID="{E64B0BBD-690D-4148-843F-F54E3DFA5E38}" presName="space" presStyleCnt="0"/>
      <dgm:spPr/>
    </dgm:pt>
    <dgm:pt modelId="{F310D11A-EDFB-40CB-B2A0-A3902BAFF075}" type="pres">
      <dgm:prSet presAssocID="{E64B0BBD-690D-4148-843F-F54E3DFA5E38}" presName="rect1" presStyleLbl="alignAcc1" presStyleIdx="0" presStyleCnt="3" custScaleX="119583" custScaleY="100000" custLinFactNeighborX="-8898" custLinFactNeighborY="-13141"/>
      <dgm:spPr/>
      <dgm:t>
        <a:bodyPr/>
        <a:lstStyle/>
        <a:p>
          <a:endParaRPr lang="en-US"/>
        </a:p>
      </dgm:t>
    </dgm:pt>
    <dgm:pt modelId="{40B23628-23EA-4457-886B-D3206E20C9AF}" type="pres">
      <dgm:prSet presAssocID="{E55E9D0D-F944-4E07-8FB6-819F81BF625D}" presName="vertSpace2" presStyleLbl="node1" presStyleIdx="0" presStyleCnt="3"/>
      <dgm:spPr/>
    </dgm:pt>
    <dgm:pt modelId="{B9034463-5F09-4B94-8182-A86EE3136BDB}" type="pres">
      <dgm:prSet presAssocID="{E55E9D0D-F944-4E07-8FB6-819F81BF625D}" presName="circle2" presStyleLbl="node1" presStyleIdx="1" presStyleCnt="3" custLinFactNeighborX="-24640" custLinFactNeighborY="1643"/>
      <dgm:spPr/>
    </dgm:pt>
    <dgm:pt modelId="{BDB93F8D-8183-4119-99AB-BC1314F4B269}" type="pres">
      <dgm:prSet presAssocID="{E55E9D0D-F944-4E07-8FB6-819F81BF625D}" presName="rect2" presStyleLbl="alignAcc1" presStyleIdx="1" presStyleCnt="3" custScaleX="133896" custScaleY="119852" custLinFactNeighborX="-10319" custLinFactNeighborY="-12614"/>
      <dgm:spPr/>
      <dgm:t>
        <a:bodyPr/>
        <a:lstStyle/>
        <a:p>
          <a:endParaRPr lang="en-US"/>
        </a:p>
      </dgm:t>
    </dgm:pt>
    <dgm:pt modelId="{38D56C1E-9A75-400D-8DF6-8818561ADB42}" type="pres">
      <dgm:prSet presAssocID="{9B50AAA6-25AE-47D7-8575-AF53B2D91AF3}" presName="vertSpace3" presStyleLbl="node1" presStyleIdx="1" presStyleCnt="3"/>
      <dgm:spPr/>
    </dgm:pt>
    <dgm:pt modelId="{58EF3B69-EF4E-41BC-94F6-0C68419DBAE6}" type="pres">
      <dgm:prSet presAssocID="{9B50AAA6-25AE-47D7-8575-AF53B2D91AF3}" presName="circle3" presStyleLbl="node1" presStyleIdx="2" presStyleCnt="3" custLinFactNeighborX="-37532" custLinFactNeighborY="27207"/>
      <dgm:spPr/>
    </dgm:pt>
    <dgm:pt modelId="{104E0B3E-BF9C-4D95-8776-D19A0FB32A7C}" type="pres">
      <dgm:prSet presAssocID="{9B50AAA6-25AE-47D7-8575-AF53B2D91AF3}" presName="rect3" presStyleLbl="alignAcc1" presStyleIdx="2" presStyleCnt="3" custScaleX="141769" custScaleY="100939" custLinFactNeighborX="-11530" custLinFactNeighborY="22573"/>
      <dgm:spPr/>
      <dgm:t>
        <a:bodyPr/>
        <a:lstStyle/>
        <a:p>
          <a:endParaRPr lang="en-US"/>
        </a:p>
      </dgm:t>
    </dgm:pt>
    <dgm:pt modelId="{2E8885AA-CB08-445F-B6B5-CAC5FEFE8C28}" type="pres">
      <dgm:prSet presAssocID="{E64B0BBD-690D-4148-843F-F54E3DFA5E38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C232A8-3CEE-44D9-B1B4-C8D3D9A76E4B}" type="pres">
      <dgm:prSet presAssocID="{E64B0BBD-690D-4148-843F-F54E3DFA5E38}" presName="rect1ChTx" presStyleLbl="alignAcc1" presStyleIdx="2" presStyleCnt="3" custScaleX="151175" custLinFactNeighborX="-9587" custLinFactNeighborY="-414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F4F1F6-4240-4D20-94D1-095DA9DFA3C7}" type="pres">
      <dgm:prSet presAssocID="{E55E9D0D-F944-4E07-8FB6-819F81BF625D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5600CD-2B41-418E-8EA1-8B6ED3760D2D}" type="pres">
      <dgm:prSet presAssocID="{E55E9D0D-F944-4E07-8FB6-819F81BF625D}" presName="rect2ChTx" presStyleLbl="alignAcc1" presStyleIdx="2" presStyleCnt="3" custScaleX="159457" custScaleY="161497" custLinFactNeighborX="-8844" custLinFactNeighborY="-133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D06997-EAE2-42BD-9599-64F93C9BA835}" type="pres">
      <dgm:prSet presAssocID="{9B50AAA6-25AE-47D7-8575-AF53B2D91AF3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230C8A-E51D-4A8D-9104-AEC922C13E5A}" type="pres">
      <dgm:prSet presAssocID="{9B50AAA6-25AE-47D7-8575-AF53B2D91AF3}" presName="rect3ChTx" presStyleLbl="alignAcc1" presStyleIdx="2" presStyleCnt="3" custScaleX="162487" custScaleY="100000" custLinFactNeighborX="-12801" custLinFactNeighborY="268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13FA43E-9604-4D92-8F46-DA73F6EDBFC6}" srcId="{E55E9D0D-F944-4E07-8FB6-819F81BF625D}" destId="{23FA0FBB-628C-4331-A48D-390C4FECC911}" srcOrd="0" destOrd="0" parTransId="{0D804C95-5893-4FB0-9FE2-AB70706FB1B2}" sibTransId="{5B0C96DC-890D-4618-A71D-D5F0618A06A3}"/>
    <dgm:cxn modelId="{215E1666-678C-480B-8352-0C0090134B42}" type="presOf" srcId="{E64B0BBD-690D-4148-843F-F54E3DFA5E38}" destId="{2E8885AA-CB08-445F-B6B5-CAC5FEFE8C28}" srcOrd="1" destOrd="0" presId="urn:microsoft.com/office/officeart/2005/8/layout/target3"/>
    <dgm:cxn modelId="{CC568AA6-D5B5-4569-A49D-7499FF9B827C}" srcId="{9473A639-91A7-4167-A7B3-616265A0562B}" destId="{E64B0BBD-690D-4148-843F-F54E3DFA5E38}" srcOrd="0" destOrd="0" parTransId="{F9722FF2-A034-44E9-9DF7-67950E74D203}" sibTransId="{B8FD5598-69A5-443C-8D08-E227A3DFA4B7}"/>
    <dgm:cxn modelId="{3B98B985-1DC9-4E4B-B637-87F986B87B4F}" type="presOf" srcId="{0BA97758-B531-4158-A2BE-CD5767BEC5AC}" destId="{2CC232A8-3CEE-44D9-B1B4-C8D3D9A76E4B}" srcOrd="0" destOrd="2" presId="urn:microsoft.com/office/officeart/2005/8/layout/target3"/>
    <dgm:cxn modelId="{965A5896-31F0-4E0D-8597-870880201464}" type="presOf" srcId="{752E6DD6-E833-40A5-8A91-D90AC1E423BD}" destId="{345600CD-2B41-418E-8EA1-8B6ED3760D2D}" srcOrd="0" destOrd="1" presId="urn:microsoft.com/office/officeart/2005/8/layout/target3"/>
    <dgm:cxn modelId="{F0E9498D-A38C-4A8E-B5C0-DF58C43DDB7A}" type="presOf" srcId="{9B50AAA6-25AE-47D7-8575-AF53B2D91AF3}" destId="{89D06997-EAE2-42BD-9599-64F93C9BA835}" srcOrd="1" destOrd="0" presId="urn:microsoft.com/office/officeart/2005/8/layout/target3"/>
    <dgm:cxn modelId="{2749091F-46F0-47F2-A9D1-B0B3523D1512}" type="presOf" srcId="{9B50AAA6-25AE-47D7-8575-AF53B2D91AF3}" destId="{104E0B3E-BF9C-4D95-8776-D19A0FB32A7C}" srcOrd="0" destOrd="0" presId="urn:microsoft.com/office/officeart/2005/8/layout/target3"/>
    <dgm:cxn modelId="{F490E85A-BFDB-4875-A6CE-34D33E025715}" type="presOf" srcId="{532CE45F-DF4C-4D2D-BA5B-31EAF451275F}" destId="{2CC232A8-3CEE-44D9-B1B4-C8D3D9A76E4B}" srcOrd="0" destOrd="1" presId="urn:microsoft.com/office/officeart/2005/8/layout/target3"/>
    <dgm:cxn modelId="{28568D18-77A6-41B7-A152-B6EE540A19D6}" srcId="{9B50AAA6-25AE-47D7-8575-AF53B2D91AF3}" destId="{1CE70D6D-E11F-4970-A3FF-94E8B96BD044}" srcOrd="1" destOrd="0" parTransId="{8C1A88E2-1403-45BA-9B12-A7478987BB81}" sibTransId="{DBF7F1CC-32BF-476D-BD00-C8A35727F051}"/>
    <dgm:cxn modelId="{37B76CAF-4583-4FF5-ABEC-E01843EE20F5}" type="presOf" srcId="{3ED7FFF6-400A-47E0-8474-F1C613BF9CD2}" destId="{DC230C8A-E51D-4A8D-9104-AEC922C13E5A}" srcOrd="0" destOrd="0" presId="urn:microsoft.com/office/officeart/2005/8/layout/target3"/>
    <dgm:cxn modelId="{7BC09CFB-A9E8-46BD-A06A-4B92A7A07C87}" srcId="{E64B0BBD-690D-4148-843F-F54E3DFA5E38}" destId="{0BA97758-B531-4158-A2BE-CD5767BEC5AC}" srcOrd="2" destOrd="0" parTransId="{24E7041F-6524-4A6E-A500-5AF2122398DE}" sibTransId="{FFB26676-068F-492C-B8C1-0567CE77616D}"/>
    <dgm:cxn modelId="{6EF9985A-D6F9-4583-B0A9-4B02C5E655A2}" type="presOf" srcId="{E64B0BBD-690D-4148-843F-F54E3DFA5E38}" destId="{F310D11A-EDFB-40CB-B2A0-A3902BAFF075}" srcOrd="0" destOrd="0" presId="urn:microsoft.com/office/officeart/2005/8/layout/target3"/>
    <dgm:cxn modelId="{B0AA8D73-EE7D-4F1F-8320-AA57DC07139E}" srcId="{E64B0BBD-690D-4148-843F-F54E3DFA5E38}" destId="{532CE45F-DF4C-4D2D-BA5B-31EAF451275F}" srcOrd="1" destOrd="0" parTransId="{CB89A02F-08BD-49AB-A923-990197658415}" sibTransId="{0AAEE759-B62F-4D40-9C86-AACEA13104B7}"/>
    <dgm:cxn modelId="{B28CECCE-1743-42FE-9B91-C5A8D76E4F35}" type="presOf" srcId="{E55E9D0D-F944-4E07-8FB6-819F81BF625D}" destId="{BDB93F8D-8183-4119-99AB-BC1314F4B269}" srcOrd="0" destOrd="0" presId="urn:microsoft.com/office/officeart/2005/8/layout/target3"/>
    <dgm:cxn modelId="{4AE4E2BC-373C-45AB-8776-3A73782B5D1C}" srcId="{E64B0BBD-690D-4148-843F-F54E3DFA5E38}" destId="{7CC5E955-A0BC-4361-958D-2E25069792E4}" srcOrd="0" destOrd="0" parTransId="{B80F0189-7D1F-4810-8C6B-D2D8BC70BCB3}" sibTransId="{14E42349-2C1B-4BB0-9BF5-8A9681C32293}"/>
    <dgm:cxn modelId="{B0F92B5B-3536-4E18-9F30-7BD8BCE9AFEB}" srcId="{E55E9D0D-F944-4E07-8FB6-819F81BF625D}" destId="{752E6DD6-E833-40A5-8A91-D90AC1E423BD}" srcOrd="1" destOrd="0" parTransId="{A302FBCA-EFA9-4389-B29E-9508FD853E00}" sibTransId="{642B321A-E1DE-4603-8688-7A28E5DF7734}"/>
    <dgm:cxn modelId="{4D962618-6C91-41A9-BDA3-EEBB326D377B}" srcId="{9473A639-91A7-4167-A7B3-616265A0562B}" destId="{E55E9D0D-F944-4E07-8FB6-819F81BF625D}" srcOrd="1" destOrd="0" parTransId="{E8417BD4-F112-40A9-9DBD-7A933ED466F0}" sibTransId="{FEBEC280-F54D-46E1-9A7E-9CFACB4B458D}"/>
    <dgm:cxn modelId="{E0ED2772-B1BB-4AD4-8897-BCD7B3012208}" type="presOf" srcId="{9473A639-91A7-4167-A7B3-616265A0562B}" destId="{B812141A-C127-4D7C-A987-2CED17B5B8FA}" srcOrd="0" destOrd="0" presId="urn:microsoft.com/office/officeart/2005/8/layout/target3"/>
    <dgm:cxn modelId="{953EADD9-0DEB-4D9C-883E-A905A0115232}" type="presOf" srcId="{1CE70D6D-E11F-4970-A3FF-94E8B96BD044}" destId="{DC230C8A-E51D-4A8D-9104-AEC922C13E5A}" srcOrd="0" destOrd="1" presId="urn:microsoft.com/office/officeart/2005/8/layout/target3"/>
    <dgm:cxn modelId="{65BE17B5-E2F5-4ABD-9E95-3D7C8B2DC358}" srcId="{9B50AAA6-25AE-47D7-8575-AF53B2D91AF3}" destId="{3ED7FFF6-400A-47E0-8474-F1C613BF9CD2}" srcOrd="0" destOrd="0" parTransId="{E0746D07-6DDB-4CE6-A5D5-8E6EF37E4E6C}" sibTransId="{FA1C7068-EDFD-4A9E-B35E-8C669150D33C}"/>
    <dgm:cxn modelId="{6CEC192A-18A2-4BFE-9E3F-F20F14104F8A}" type="presOf" srcId="{23FA0FBB-628C-4331-A48D-390C4FECC911}" destId="{345600CD-2B41-418E-8EA1-8B6ED3760D2D}" srcOrd="0" destOrd="0" presId="urn:microsoft.com/office/officeart/2005/8/layout/target3"/>
    <dgm:cxn modelId="{27BEE6D5-FD12-403D-B1B3-6AF3D26AE03E}" type="presOf" srcId="{7CC5E955-A0BC-4361-958D-2E25069792E4}" destId="{2CC232A8-3CEE-44D9-B1B4-C8D3D9A76E4B}" srcOrd="0" destOrd="0" presId="urn:microsoft.com/office/officeart/2005/8/layout/target3"/>
    <dgm:cxn modelId="{DEE7E05D-0F4F-4CF8-8DCA-0BEAC04FC037}" type="presOf" srcId="{E55E9D0D-F944-4E07-8FB6-819F81BF625D}" destId="{D1F4F1F6-4240-4D20-94D1-095DA9DFA3C7}" srcOrd="1" destOrd="0" presId="urn:microsoft.com/office/officeart/2005/8/layout/target3"/>
    <dgm:cxn modelId="{A51D6ECD-BB02-4C68-9C7C-CEC8324DACD2}" srcId="{9473A639-91A7-4167-A7B3-616265A0562B}" destId="{9B50AAA6-25AE-47D7-8575-AF53B2D91AF3}" srcOrd="2" destOrd="0" parTransId="{0E68CE34-B95B-4F37-B871-2B101C22AD59}" sibTransId="{5DCB4CFD-21DA-4F3A-8DDB-9A8D7F89429A}"/>
    <dgm:cxn modelId="{3EC5A375-EC61-482D-AB2C-25CA1DB96A05}" type="presParOf" srcId="{B812141A-C127-4D7C-A987-2CED17B5B8FA}" destId="{C4CB980A-6BD0-4223-B084-BF1F6255F7C2}" srcOrd="0" destOrd="0" presId="urn:microsoft.com/office/officeart/2005/8/layout/target3"/>
    <dgm:cxn modelId="{53266792-233D-45B3-B1EA-30594D403724}" type="presParOf" srcId="{B812141A-C127-4D7C-A987-2CED17B5B8FA}" destId="{182EB47D-BB5A-4695-A95F-11DD64555F26}" srcOrd="1" destOrd="0" presId="urn:microsoft.com/office/officeart/2005/8/layout/target3"/>
    <dgm:cxn modelId="{3C75AEEE-28E1-4BB1-8C5E-605850F9FD45}" type="presParOf" srcId="{B812141A-C127-4D7C-A987-2CED17B5B8FA}" destId="{F310D11A-EDFB-40CB-B2A0-A3902BAFF075}" srcOrd="2" destOrd="0" presId="urn:microsoft.com/office/officeart/2005/8/layout/target3"/>
    <dgm:cxn modelId="{A3FC7F39-1C64-4DED-8BF6-7BA35833AFB2}" type="presParOf" srcId="{B812141A-C127-4D7C-A987-2CED17B5B8FA}" destId="{40B23628-23EA-4457-886B-D3206E20C9AF}" srcOrd="3" destOrd="0" presId="urn:microsoft.com/office/officeart/2005/8/layout/target3"/>
    <dgm:cxn modelId="{1DE8CD3E-07B9-423D-A3CB-EE50AEAEF5E1}" type="presParOf" srcId="{B812141A-C127-4D7C-A987-2CED17B5B8FA}" destId="{B9034463-5F09-4B94-8182-A86EE3136BDB}" srcOrd="4" destOrd="0" presId="urn:microsoft.com/office/officeart/2005/8/layout/target3"/>
    <dgm:cxn modelId="{6B5B5D0E-9B01-42B6-BC79-C6EB5C4467E8}" type="presParOf" srcId="{B812141A-C127-4D7C-A987-2CED17B5B8FA}" destId="{BDB93F8D-8183-4119-99AB-BC1314F4B269}" srcOrd="5" destOrd="0" presId="urn:microsoft.com/office/officeart/2005/8/layout/target3"/>
    <dgm:cxn modelId="{C2DAE16A-9BD1-492B-9D20-F86230B6A490}" type="presParOf" srcId="{B812141A-C127-4D7C-A987-2CED17B5B8FA}" destId="{38D56C1E-9A75-400D-8DF6-8818561ADB42}" srcOrd="6" destOrd="0" presId="urn:microsoft.com/office/officeart/2005/8/layout/target3"/>
    <dgm:cxn modelId="{CDC6EF5B-C99A-4639-A463-5F28A044BA82}" type="presParOf" srcId="{B812141A-C127-4D7C-A987-2CED17B5B8FA}" destId="{58EF3B69-EF4E-41BC-94F6-0C68419DBAE6}" srcOrd="7" destOrd="0" presId="urn:microsoft.com/office/officeart/2005/8/layout/target3"/>
    <dgm:cxn modelId="{85D6B07C-49A7-4CAA-A4D2-9C8C4669FF16}" type="presParOf" srcId="{B812141A-C127-4D7C-A987-2CED17B5B8FA}" destId="{104E0B3E-BF9C-4D95-8776-D19A0FB32A7C}" srcOrd="8" destOrd="0" presId="urn:microsoft.com/office/officeart/2005/8/layout/target3"/>
    <dgm:cxn modelId="{352A881D-22B5-4C33-A59A-BD3189C0C91F}" type="presParOf" srcId="{B812141A-C127-4D7C-A987-2CED17B5B8FA}" destId="{2E8885AA-CB08-445F-B6B5-CAC5FEFE8C28}" srcOrd="9" destOrd="0" presId="urn:microsoft.com/office/officeart/2005/8/layout/target3"/>
    <dgm:cxn modelId="{6E65CAC4-03B8-4B3F-97B6-31ED600C25FA}" type="presParOf" srcId="{B812141A-C127-4D7C-A987-2CED17B5B8FA}" destId="{2CC232A8-3CEE-44D9-B1B4-C8D3D9A76E4B}" srcOrd="10" destOrd="0" presId="urn:microsoft.com/office/officeart/2005/8/layout/target3"/>
    <dgm:cxn modelId="{1F82C325-8275-4DF1-A5DA-21E59C1B4AA1}" type="presParOf" srcId="{B812141A-C127-4D7C-A987-2CED17B5B8FA}" destId="{D1F4F1F6-4240-4D20-94D1-095DA9DFA3C7}" srcOrd="11" destOrd="0" presId="urn:microsoft.com/office/officeart/2005/8/layout/target3"/>
    <dgm:cxn modelId="{5BD954CB-02C7-4BB5-81C6-69F0CA0CBF9F}" type="presParOf" srcId="{B812141A-C127-4D7C-A987-2CED17B5B8FA}" destId="{345600CD-2B41-418E-8EA1-8B6ED3760D2D}" srcOrd="12" destOrd="0" presId="urn:microsoft.com/office/officeart/2005/8/layout/target3"/>
    <dgm:cxn modelId="{74104282-F2F7-433F-9F9B-EA0F91478A7E}" type="presParOf" srcId="{B812141A-C127-4D7C-A987-2CED17B5B8FA}" destId="{89D06997-EAE2-42BD-9599-64F93C9BA835}" srcOrd="13" destOrd="0" presId="urn:microsoft.com/office/officeart/2005/8/layout/target3"/>
    <dgm:cxn modelId="{B24B0A82-6AB7-460D-B6E8-6A6FD33B0DE1}" type="presParOf" srcId="{B812141A-C127-4D7C-A987-2CED17B5B8FA}" destId="{DC230C8A-E51D-4A8D-9104-AEC922C13E5A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F92534-FEFC-49E1-932E-887311E47707}" type="doc">
      <dgm:prSet loTypeId="urn:microsoft.com/office/officeart/2005/8/layout/radial5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C57FB77-6020-4BA2-81E9-A68F6B4BB966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en-US" sz="4000" b="1" dirty="0"/>
        </a:p>
      </dgm:t>
    </dgm:pt>
    <dgm:pt modelId="{E03CEB6A-25B6-4621-BFD1-034B7980F2D8}" type="parTrans" cxnId="{191948F2-F02F-4B74-83DA-0C8174DCD7D6}">
      <dgm:prSet/>
      <dgm:spPr/>
      <dgm:t>
        <a:bodyPr/>
        <a:lstStyle/>
        <a:p>
          <a:endParaRPr lang="en-US" sz="2400" b="1"/>
        </a:p>
      </dgm:t>
    </dgm:pt>
    <dgm:pt modelId="{0BDC8C01-A376-46DE-959E-B21BBE1D2185}" type="sibTrans" cxnId="{191948F2-F02F-4B74-83DA-0C8174DCD7D6}">
      <dgm:prSet/>
      <dgm:spPr/>
      <dgm:t>
        <a:bodyPr/>
        <a:lstStyle/>
        <a:p>
          <a:endParaRPr lang="en-US" sz="2400" b="1"/>
        </a:p>
      </dgm:t>
    </dgm:pt>
    <dgm:pt modelId="{E5DABD40-6B7E-4D64-AABA-824F9C143AA4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en-US" sz="3200" b="1" dirty="0">
            <a:solidFill>
              <a:schemeClr val="tx1"/>
            </a:solidFill>
          </a:endParaRPr>
        </a:p>
      </dgm:t>
    </dgm:pt>
    <dgm:pt modelId="{E6225539-8196-4AC9-AF6F-047C9DE62A01}" type="parTrans" cxnId="{BC109973-3498-41F2-88D6-EFE9C808F139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en-US" sz="2800" b="1"/>
        </a:p>
      </dgm:t>
    </dgm:pt>
    <dgm:pt modelId="{94119D2C-103F-49A8-830A-7C1E19DF8E6F}" type="sibTrans" cxnId="{BC109973-3498-41F2-88D6-EFE9C808F139}">
      <dgm:prSet/>
      <dgm:spPr/>
      <dgm:t>
        <a:bodyPr/>
        <a:lstStyle/>
        <a:p>
          <a:endParaRPr lang="en-US" sz="2400" b="1"/>
        </a:p>
      </dgm:t>
    </dgm:pt>
    <dgm:pt modelId="{2E638B2A-DBDA-4D2E-A57B-5D139A4C90AD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en-US" sz="3200" b="1" dirty="0">
            <a:solidFill>
              <a:schemeClr val="tx1"/>
            </a:solidFill>
          </a:endParaRPr>
        </a:p>
      </dgm:t>
    </dgm:pt>
    <dgm:pt modelId="{46951374-7605-4DC2-B09B-1AAC58B6A2D8}" type="parTrans" cxnId="{29686CEC-7597-4AD8-9785-1075EA6D0B5F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en-US" sz="2800" b="1"/>
        </a:p>
      </dgm:t>
    </dgm:pt>
    <dgm:pt modelId="{15C98F58-D647-444C-835D-C02D8D10691D}" type="sibTrans" cxnId="{29686CEC-7597-4AD8-9785-1075EA6D0B5F}">
      <dgm:prSet/>
      <dgm:spPr/>
      <dgm:t>
        <a:bodyPr/>
        <a:lstStyle/>
        <a:p>
          <a:endParaRPr lang="en-US" sz="2400" b="1"/>
        </a:p>
      </dgm:t>
    </dgm:pt>
    <dgm:pt modelId="{B9C8E2A1-CC47-4E16-BD1E-DF4F7AEF880D}" type="pres">
      <dgm:prSet presAssocID="{8DF92534-FEFC-49E1-932E-887311E4770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6F35C0-75D3-43FB-A147-6630B58DAD5E}" type="pres">
      <dgm:prSet presAssocID="{1C57FB77-6020-4BA2-81E9-A68F6B4BB966}" presName="centerShape" presStyleLbl="node0" presStyleIdx="0" presStyleCnt="1" custScaleX="256730" custScaleY="244992" custLinFactNeighborX="-52596" custLinFactNeighborY="403"/>
      <dgm:spPr/>
      <dgm:t>
        <a:bodyPr/>
        <a:lstStyle/>
        <a:p>
          <a:endParaRPr lang="en-US"/>
        </a:p>
      </dgm:t>
    </dgm:pt>
    <dgm:pt modelId="{5B34B7A1-74B5-40B2-9C1D-A7D9DE055CE0}" type="pres">
      <dgm:prSet presAssocID="{E6225539-8196-4AC9-AF6F-047C9DE62A01}" presName="parTrans" presStyleLbl="sibTrans2D1" presStyleIdx="0" presStyleCnt="2"/>
      <dgm:spPr/>
      <dgm:t>
        <a:bodyPr/>
        <a:lstStyle/>
        <a:p>
          <a:endParaRPr lang="en-US"/>
        </a:p>
      </dgm:t>
    </dgm:pt>
    <dgm:pt modelId="{136FDF40-7EF4-4998-A797-253C6CC5E335}" type="pres">
      <dgm:prSet presAssocID="{E6225539-8196-4AC9-AF6F-047C9DE62A01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96834CA0-D9AE-4B75-B8BF-A75765BAFF78}" type="pres">
      <dgm:prSet presAssocID="{E5DABD40-6B7E-4D64-AABA-824F9C143AA4}" presName="node" presStyleLbl="node1" presStyleIdx="0" presStyleCnt="2" custScaleX="206525" custScaleY="151451" custRadScaleRad="120612" custRadScaleInc="568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1E775B-0D5B-4189-A343-DF514503FFBA}" type="pres">
      <dgm:prSet presAssocID="{46951374-7605-4DC2-B09B-1AAC58B6A2D8}" presName="parTrans" presStyleLbl="sibTrans2D1" presStyleIdx="1" presStyleCnt="2" custLinFactNeighborX="-14782" custLinFactNeighborY="3581"/>
      <dgm:spPr/>
      <dgm:t>
        <a:bodyPr/>
        <a:lstStyle/>
        <a:p>
          <a:endParaRPr lang="en-US"/>
        </a:p>
      </dgm:t>
    </dgm:pt>
    <dgm:pt modelId="{55B0320B-E5DC-4BE1-9A19-FEE26471E758}" type="pres">
      <dgm:prSet presAssocID="{46951374-7605-4DC2-B09B-1AAC58B6A2D8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9E8D9CEF-8955-48CC-BB29-4D2E687253DF}" type="pres">
      <dgm:prSet presAssocID="{2E638B2A-DBDA-4D2E-A57B-5D139A4C90AD}" presName="node" presStyleLbl="node1" presStyleIdx="1" presStyleCnt="2" custScaleX="215915" custScaleY="155387" custRadScaleRad="120523" custRadScaleInc="-662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1948F2-F02F-4B74-83DA-0C8174DCD7D6}" srcId="{8DF92534-FEFC-49E1-932E-887311E47707}" destId="{1C57FB77-6020-4BA2-81E9-A68F6B4BB966}" srcOrd="0" destOrd="0" parTransId="{E03CEB6A-25B6-4621-BFD1-034B7980F2D8}" sibTransId="{0BDC8C01-A376-46DE-959E-B21BBE1D2185}"/>
    <dgm:cxn modelId="{29686CEC-7597-4AD8-9785-1075EA6D0B5F}" srcId="{1C57FB77-6020-4BA2-81E9-A68F6B4BB966}" destId="{2E638B2A-DBDA-4D2E-A57B-5D139A4C90AD}" srcOrd="1" destOrd="0" parTransId="{46951374-7605-4DC2-B09B-1AAC58B6A2D8}" sibTransId="{15C98F58-D647-444C-835D-C02D8D10691D}"/>
    <dgm:cxn modelId="{E3A80843-F3E8-49B5-9CC9-D1DF1BD387AF}" type="presOf" srcId="{8DF92534-FEFC-49E1-932E-887311E47707}" destId="{B9C8E2A1-CC47-4E16-BD1E-DF4F7AEF880D}" srcOrd="0" destOrd="0" presId="urn:microsoft.com/office/officeart/2005/8/layout/radial5"/>
    <dgm:cxn modelId="{5083E4BE-4666-43F6-AC5F-370DBEE2EDE1}" type="presOf" srcId="{E6225539-8196-4AC9-AF6F-047C9DE62A01}" destId="{136FDF40-7EF4-4998-A797-253C6CC5E335}" srcOrd="1" destOrd="0" presId="urn:microsoft.com/office/officeart/2005/8/layout/radial5"/>
    <dgm:cxn modelId="{974030B1-229F-4C06-A5EA-830B9858BF96}" type="presOf" srcId="{2E638B2A-DBDA-4D2E-A57B-5D139A4C90AD}" destId="{9E8D9CEF-8955-48CC-BB29-4D2E687253DF}" srcOrd="0" destOrd="0" presId="urn:microsoft.com/office/officeart/2005/8/layout/radial5"/>
    <dgm:cxn modelId="{332CD71C-11B7-4901-AEE6-01B25F75B024}" type="presOf" srcId="{E5DABD40-6B7E-4D64-AABA-824F9C143AA4}" destId="{96834CA0-D9AE-4B75-B8BF-A75765BAFF78}" srcOrd="0" destOrd="0" presId="urn:microsoft.com/office/officeart/2005/8/layout/radial5"/>
    <dgm:cxn modelId="{989E5C08-5840-4249-9BAC-37C0E68FB03C}" type="presOf" srcId="{E6225539-8196-4AC9-AF6F-047C9DE62A01}" destId="{5B34B7A1-74B5-40B2-9C1D-A7D9DE055CE0}" srcOrd="0" destOrd="0" presId="urn:microsoft.com/office/officeart/2005/8/layout/radial5"/>
    <dgm:cxn modelId="{448C7DCC-95D5-43A1-8885-7758E4A3D804}" type="presOf" srcId="{1C57FB77-6020-4BA2-81E9-A68F6B4BB966}" destId="{E16F35C0-75D3-43FB-A147-6630B58DAD5E}" srcOrd="0" destOrd="0" presId="urn:microsoft.com/office/officeart/2005/8/layout/radial5"/>
    <dgm:cxn modelId="{0008FDDF-A3BA-4380-B856-64F4D14DDC59}" type="presOf" srcId="{46951374-7605-4DC2-B09B-1AAC58B6A2D8}" destId="{0A1E775B-0D5B-4189-A343-DF514503FFBA}" srcOrd="0" destOrd="0" presId="urn:microsoft.com/office/officeart/2005/8/layout/radial5"/>
    <dgm:cxn modelId="{BC109973-3498-41F2-88D6-EFE9C808F139}" srcId="{1C57FB77-6020-4BA2-81E9-A68F6B4BB966}" destId="{E5DABD40-6B7E-4D64-AABA-824F9C143AA4}" srcOrd="0" destOrd="0" parTransId="{E6225539-8196-4AC9-AF6F-047C9DE62A01}" sibTransId="{94119D2C-103F-49A8-830A-7C1E19DF8E6F}"/>
    <dgm:cxn modelId="{B68A49B3-D168-44E4-8923-0F9EAAA507E6}" type="presOf" srcId="{46951374-7605-4DC2-B09B-1AAC58B6A2D8}" destId="{55B0320B-E5DC-4BE1-9A19-FEE26471E758}" srcOrd="1" destOrd="0" presId="urn:microsoft.com/office/officeart/2005/8/layout/radial5"/>
    <dgm:cxn modelId="{61A47BE7-B980-49BD-9397-B67D53E1A746}" type="presParOf" srcId="{B9C8E2A1-CC47-4E16-BD1E-DF4F7AEF880D}" destId="{E16F35C0-75D3-43FB-A147-6630B58DAD5E}" srcOrd="0" destOrd="0" presId="urn:microsoft.com/office/officeart/2005/8/layout/radial5"/>
    <dgm:cxn modelId="{50BBAA11-AF53-4B93-B9B8-7C5BE4B0D1A2}" type="presParOf" srcId="{B9C8E2A1-CC47-4E16-BD1E-DF4F7AEF880D}" destId="{5B34B7A1-74B5-40B2-9C1D-A7D9DE055CE0}" srcOrd="1" destOrd="0" presId="urn:microsoft.com/office/officeart/2005/8/layout/radial5"/>
    <dgm:cxn modelId="{E8B18C43-72F6-4E9B-B508-CD7DBCA9C71B}" type="presParOf" srcId="{5B34B7A1-74B5-40B2-9C1D-A7D9DE055CE0}" destId="{136FDF40-7EF4-4998-A797-253C6CC5E335}" srcOrd="0" destOrd="0" presId="urn:microsoft.com/office/officeart/2005/8/layout/radial5"/>
    <dgm:cxn modelId="{01ECF090-9F21-4550-96DA-7615764C314F}" type="presParOf" srcId="{B9C8E2A1-CC47-4E16-BD1E-DF4F7AEF880D}" destId="{96834CA0-D9AE-4B75-B8BF-A75765BAFF78}" srcOrd="2" destOrd="0" presId="urn:microsoft.com/office/officeart/2005/8/layout/radial5"/>
    <dgm:cxn modelId="{4840797E-E07D-4235-8703-5B45F6D5CF6B}" type="presParOf" srcId="{B9C8E2A1-CC47-4E16-BD1E-DF4F7AEF880D}" destId="{0A1E775B-0D5B-4189-A343-DF514503FFBA}" srcOrd="3" destOrd="0" presId="urn:microsoft.com/office/officeart/2005/8/layout/radial5"/>
    <dgm:cxn modelId="{17872C08-9CE9-439F-80CA-6EC5222117A4}" type="presParOf" srcId="{0A1E775B-0D5B-4189-A343-DF514503FFBA}" destId="{55B0320B-E5DC-4BE1-9A19-FEE26471E758}" srcOrd="0" destOrd="0" presId="urn:microsoft.com/office/officeart/2005/8/layout/radial5"/>
    <dgm:cxn modelId="{15BD97C0-E463-4F19-9AF4-1701ED4722B3}" type="presParOf" srcId="{B9C8E2A1-CC47-4E16-BD1E-DF4F7AEF880D}" destId="{9E8D9CEF-8955-48CC-BB29-4D2E687253DF}" srcOrd="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9F7210-5B29-440A-B343-E2B38BAE3A84}">
      <dsp:nvSpPr>
        <dsp:cNvPr id="0" name=""/>
        <dsp:cNvSpPr/>
      </dsp:nvSpPr>
      <dsp:spPr>
        <a:xfrm>
          <a:off x="727" y="0"/>
          <a:ext cx="2963956" cy="32004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b="1" kern="1200" dirty="0" smtClean="0">
            <a:latin typeface="+mn-lt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b="1" kern="1200" dirty="0" smtClean="0">
            <a:latin typeface="+mn-lt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b="1" kern="1200" dirty="0" smtClean="0">
            <a:latin typeface="+mn-lt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b="1" kern="1200" dirty="0" smtClean="0">
            <a:latin typeface="+mn-lt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+mn-lt"/>
            </a:rPr>
            <a:t>Strengthen Skill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+mn-lt"/>
            </a:rPr>
            <a:t>On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+mn-lt"/>
            </a:rPr>
            <a:t> “How to make Internal Control </a:t>
          </a:r>
          <a:r>
            <a:rPr lang="en-US" sz="3200" b="1" kern="1200" smtClean="0">
              <a:latin typeface="+mn-lt"/>
            </a:rPr>
            <a:t>Strong </a:t>
          </a:r>
          <a:r>
            <a:rPr lang="en-US" sz="3200" b="1" kern="1200" smtClean="0">
              <a:latin typeface="+mn-lt"/>
            </a:rPr>
            <a:t>?”</a:t>
          </a:r>
          <a:endParaRPr lang="en-US" sz="3200" b="1" kern="1200" dirty="0">
            <a:latin typeface="+mn-lt"/>
          </a:endParaRPr>
        </a:p>
      </dsp:txBody>
      <dsp:txXfrm>
        <a:off x="727" y="0"/>
        <a:ext cx="2963956" cy="960120"/>
      </dsp:txXfrm>
    </dsp:sp>
    <dsp:sp modelId="{02814813-7A02-4162-BFDF-161D534DBD18}">
      <dsp:nvSpPr>
        <dsp:cNvPr id="0" name=""/>
        <dsp:cNvSpPr/>
      </dsp:nvSpPr>
      <dsp:spPr>
        <a:xfrm>
          <a:off x="3159926" y="0"/>
          <a:ext cx="2956276" cy="32004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 dirty="0" smtClean="0">
            <a:latin typeface="+mn-lt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 dirty="0" smtClean="0">
            <a:latin typeface="+mn-lt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 dirty="0" smtClean="0">
            <a:latin typeface="+mn-lt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+mn-lt"/>
            </a:rPr>
            <a:t>Better understanding “How to Manage Financial Risk and Analysis”  </a:t>
          </a:r>
          <a:endParaRPr lang="en-US" sz="3200" b="1" kern="1200" dirty="0">
            <a:latin typeface="+mn-lt"/>
          </a:endParaRPr>
        </a:p>
      </dsp:txBody>
      <dsp:txXfrm>
        <a:off x="3159926" y="0"/>
        <a:ext cx="2956276" cy="960120"/>
      </dsp:txXfrm>
    </dsp:sp>
    <dsp:sp modelId="{9BB160EE-2515-4DC2-9318-C91643E8D348}">
      <dsp:nvSpPr>
        <dsp:cNvPr id="0" name=""/>
        <dsp:cNvSpPr/>
      </dsp:nvSpPr>
      <dsp:spPr>
        <a:xfrm>
          <a:off x="6312172" y="0"/>
          <a:ext cx="2603227" cy="32004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 dirty="0" smtClean="0">
            <a:latin typeface="+mn-lt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 dirty="0" smtClean="0">
            <a:latin typeface="+mn-lt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b="1" kern="1200" dirty="0" smtClean="0">
            <a:latin typeface="+mn-lt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b="1" kern="1200" dirty="0" smtClean="0">
            <a:latin typeface="+mn-lt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b="1" kern="1200" dirty="0" smtClean="0">
            <a:latin typeface="+mn-lt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+mn-lt"/>
            </a:rPr>
            <a:t>Create environment learning, sharing, build a stronger network </a:t>
          </a:r>
          <a:endParaRPr lang="en-US" sz="3200" kern="1200" dirty="0">
            <a:latin typeface="+mn-lt"/>
          </a:endParaRPr>
        </a:p>
      </dsp:txBody>
      <dsp:txXfrm>
        <a:off x="6312172" y="0"/>
        <a:ext cx="2603227" cy="9601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CB980A-6BD0-4223-B084-BF1F6255F7C2}">
      <dsp:nvSpPr>
        <dsp:cNvPr id="0" name=""/>
        <dsp:cNvSpPr/>
      </dsp:nvSpPr>
      <dsp:spPr>
        <a:xfrm rot="767171">
          <a:off x="-282580" y="-202275"/>
          <a:ext cx="3035586" cy="4356795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310D11A-EDFB-40CB-B2A0-A3902BAFF075}">
      <dsp:nvSpPr>
        <dsp:cNvPr id="0" name=""/>
        <dsp:cNvSpPr/>
      </dsp:nvSpPr>
      <dsp:spPr>
        <a:xfrm>
          <a:off x="856571" y="5"/>
          <a:ext cx="7462911" cy="5349240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Open Remark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rPr>
            <a:t>Review Session</a:t>
          </a:r>
          <a:endParaRPr lang="en-US" sz="3200" kern="1200" dirty="0"/>
        </a:p>
      </dsp:txBody>
      <dsp:txXfrm>
        <a:off x="856571" y="5"/>
        <a:ext cx="3731455" cy="1604775"/>
      </dsp:txXfrm>
    </dsp:sp>
    <dsp:sp modelId="{B9034463-5F09-4B94-8182-A86EE3136BDB}">
      <dsp:nvSpPr>
        <dsp:cNvPr id="0" name=""/>
        <dsp:cNvSpPr/>
      </dsp:nvSpPr>
      <dsp:spPr>
        <a:xfrm>
          <a:off x="-572292" y="2364852"/>
          <a:ext cx="3477002" cy="347700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-368613"/>
                <a:satOff val="44335"/>
                <a:lumOff val="5098"/>
                <a:alphaOff val="0"/>
                <a:shade val="51000"/>
                <a:satMod val="130000"/>
              </a:schemeClr>
            </a:gs>
            <a:gs pos="80000">
              <a:schemeClr val="accent2">
                <a:hueOff val="-368613"/>
                <a:satOff val="44335"/>
                <a:lumOff val="5098"/>
                <a:alphaOff val="0"/>
                <a:shade val="93000"/>
                <a:satMod val="130000"/>
              </a:schemeClr>
            </a:gs>
            <a:gs pos="100000">
              <a:schemeClr val="accent2">
                <a:hueOff val="-368613"/>
                <a:satOff val="44335"/>
                <a:lumOff val="5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DB93F8D-8183-4119-99AB-BC1314F4B269}">
      <dsp:nvSpPr>
        <dsp:cNvPr id="0" name=""/>
        <dsp:cNvSpPr/>
      </dsp:nvSpPr>
      <dsp:spPr>
        <a:xfrm>
          <a:off x="321268" y="1524008"/>
          <a:ext cx="8356154" cy="4167257"/>
        </a:xfrm>
        <a:prstGeom prst="rect">
          <a:avLst/>
        </a:prstGeom>
        <a:solidFill>
          <a:srgbClr val="FFDDFF"/>
        </a:solidFill>
        <a:ln w="9525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/>
            <a:t>-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smtClean="0"/>
            <a:t>-Group Activities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smtClean="0">
              <a:solidFill>
                <a:srgbClr val="000099"/>
              </a:solidFill>
            </a:rPr>
            <a:t>- Internal Control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i="1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i="1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1" kern="1200" smtClean="0">
              <a:solidFill>
                <a:srgbClr val="000099"/>
              </a:solidFill>
            </a:rPr>
            <a:t>- </a:t>
          </a:r>
          <a:r>
            <a:rPr lang="en-US" sz="3200" b="1" i="1" kern="1200" smtClean="0">
              <a:solidFill>
                <a:srgbClr val="C00000"/>
              </a:solidFill>
            </a:rPr>
            <a:t>Financial </a:t>
          </a:r>
          <a:r>
            <a:rPr lang="en-US" sz="3200" b="1" i="1" kern="1200" dirty="0" smtClean="0">
              <a:solidFill>
                <a:srgbClr val="C00000"/>
              </a:solidFill>
            </a:rPr>
            <a:t>Risk Management and Analysis</a:t>
          </a:r>
          <a:r>
            <a:rPr lang="en-US" sz="2800" b="1" i="1" kern="1200" dirty="0" smtClean="0">
              <a:solidFill>
                <a:srgbClr val="C00000"/>
              </a:solidFill>
            </a:rPr>
            <a:t>”</a:t>
          </a:r>
          <a:endParaRPr lang="en-US" sz="2400" kern="1200" dirty="0" smtClean="0">
            <a:solidFill>
              <a:srgbClr val="C00000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321268" y="1524008"/>
        <a:ext cx="4178077" cy="1923349"/>
      </dsp:txXfrm>
    </dsp:sp>
    <dsp:sp modelId="{58EF3B69-EF4E-41BC-94F6-0C68419DBAE6}">
      <dsp:nvSpPr>
        <dsp:cNvPr id="0" name=""/>
        <dsp:cNvSpPr/>
      </dsp:nvSpPr>
      <dsp:spPr>
        <a:xfrm>
          <a:off x="618254" y="4349105"/>
          <a:ext cx="1604770" cy="160477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  <a:shade val="51000"/>
                <a:satMod val="130000"/>
              </a:schemeClr>
            </a:gs>
            <a:gs pos="80000">
              <a:schemeClr val="accent2">
                <a:hueOff val="-737226"/>
                <a:satOff val="88670"/>
                <a:lumOff val="10196"/>
                <a:alphaOff val="0"/>
                <a:shade val="93000"/>
                <a:satMod val="13000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04E0B3E-BF9C-4D95-8776-D19A0FB32A7C}">
      <dsp:nvSpPr>
        <dsp:cNvPr id="0" name=""/>
        <dsp:cNvSpPr/>
      </dsp:nvSpPr>
      <dsp:spPr>
        <a:xfrm>
          <a:off x="24" y="4267205"/>
          <a:ext cx="8847491" cy="1619839"/>
        </a:xfrm>
        <a:prstGeom prst="rect">
          <a:avLst/>
        </a:prstGeom>
        <a:solidFill>
          <a:schemeClr val="accent5">
            <a:lumMod val="40000"/>
            <a:lumOff val="60000"/>
            <a:alpha val="95000"/>
          </a:schemeClr>
        </a:solidFill>
        <a:ln w="12700" cap="flat" cmpd="sng" algn="ctr">
          <a:solidFill>
            <a:srgbClr val="000099"/>
          </a:solidFill>
          <a:prstDash val="lgDashDotDot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-Selection topic </a:t>
          </a:r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-Evaluation</a:t>
          </a:r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- Closing  Remark</a:t>
          </a:r>
          <a:endParaRPr lang="en-US" sz="2600" kern="1200" dirty="0"/>
        </a:p>
      </dsp:txBody>
      <dsp:txXfrm>
        <a:off x="24" y="4267205"/>
        <a:ext cx="4423745" cy="1619839"/>
      </dsp:txXfrm>
    </dsp:sp>
    <dsp:sp modelId="{2CC232A8-3CEE-44D9-B1B4-C8D3D9A76E4B}">
      <dsp:nvSpPr>
        <dsp:cNvPr id="0" name=""/>
        <dsp:cNvSpPr/>
      </dsp:nvSpPr>
      <dsp:spPr>
        <a:xfrm>
          <a:off x="4045750" y="38107"/>
          <a:ext cx="4717249" cy="1604775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/>
            <a:t>Mr. Soeung Saroeun, ED, CCC</a:t>
          </a:r>
          <a:endParaRPr 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/>
            <a:t>Mr. Om Nareth,  Finance Specialist CCC</a:t>
          </a:r>
          <a:endParaRPr lang="en-US" sz="2400" b="1" kern="1200" dirty="0"/>
        </a:p>
      </dsp:txBody>
      <dsp:txXfrm>
        <a:off x="4045750" y="38107"/>
        <a:ext cx="4717249" cy="1604775"/>
      </dsp:txXfrm>
    </dsp:sp>
    <dsp:sp modelId="{345600CD-2B41-418E-8EA1-8B6ED3760D2D}">
      <dsp:nvSpPr>
        <dsp:cNvPr id="0" name=""/>
        <dsp:cNvSpPr/>
      </dsp:nvSpPr>
      <dsp:spPr>
        <a:xfrm>
          <a:off x="3939719" y="1599339"/>
          <a:ext cx="4975680" cy="2591655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000" b="1" kern="1200" dirty="0" smtClean="0">
              <a:solidFill>
                <a:srgbClr val="000099"/>
              </a:solidFill>
            </a:rPr>
            <a:t>Mr. </a:t>
          </a:r>
          <a:r>
            <a:rPr lang="en-US" sz="3000" b="1" kern="1200" dirty="0" err="1" smtClean="0">
              <a:solidFill>
                <a:srgbClr val="000099"/>
              </a:solidFill>
            </a:rPr>
            <a:t>Chhoeu</a:t>
          </a:r>
          <a:r>
            <a:rPr lang="en-US" sz="3000" b="1" kern="1200" dirty="0" smtClean="0">
              <a:solidFill>
                <a:srgbClr val="000099"/>
              </a:solidFill>
            </a:rPr>
            <a:t> </a:t>
          </a:r>
          <a:r>
            <a:rPr lang="en-US" sz="3000" b="1" kern="1200" dirty="0" err="1" smtClean="0">
              <a:solidFill>
                <a:srgbClr val="000099"/>
              </a:solidFill>
            </a:rPr>
            <a:t>Chhardaphea</a:t>
          </a:r>
          <a:r>
            <a:rPr lang="en-US" sz="2800" b="1" kern="1200" dirty="0" smtClean="0">
              <a:solidFill>
                <a:srgbClr val="000099"/>
              </a:solidFill>
            </a:rPr>
            <a:t>, </a:t>
          </a:r>
          <a:r>
            <a:rPr lang="en-US" sz="2400" b="1" kern="1200" dirty="0" smtClean="0">
              <a:solidFill>
                <a:srgbClr val="000099"/>
              </a:solidFill>
            </a:rPr>
            <a:t>Compliance Manager, </a:t>
          </a:r>
          <a:r>
            <a:rPr lang="en-US" sz="2400" b="1" kern="1200" dirty="0" err="1" smtClean="0">
              <a:solidFill>
                <a:srgbClr val="000099"/>
              </a:solidFill>
            </a:rPr>
            <a:t>iDE</a:t>
          </a:r>
          <a:r>
            <a:rPr lang="en-US" sz="2400" b="1" kern="1200" dirty="0" smtClean="0">
              <a:solidFill>
                <a:srgbClr val="000099"/>
              </a:solidFill>
            </a:rPr>
            <a:t> Cambodia</a:t>
          </a:r>
          <a:endParaRPr lang="en-US" sz="2800" b="1" kern="1200" dirty="0">
            <a:solidFill>
              <a:srgbClr val="000099"/>
            </a:solidFill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>
              <a:solidFill>
                <a:srgbClr val="C00000"/>
              </a:solidFill>
            </a:rPr>
            <a:t>Mr. Ok Libounna</a:t>
          </a:r>
          <a:r>
            <a:rPr lang="en-US" sz="2800" b="1" kern="1200" dirty="0" smtClean="0">
              <a:solidFill>
                <a:srgbClr val="C00000"/>
              </a:solidFill>
            </a:rPr>
            <a:t>, </a:t>
          </a:r>
          <a:r>
            <a:rPr lang="en-US" sz="2400" b="1" kern="1200" dirty="0" smtClean="0">
              <a:solidFill>
                <a:srgbClr val="C00000"/>
              </a:solidFill>
            </a:rPr>
            <a:t>Freelance Consultant</a:t>
          </a:r>
          <a:endParaRPr lang="en-US" sz="2800" b="1" kern="1200" dirty="0">
            <a:solidFill>
              <a:srgbClr val="C00000"/>
            </a:solidFill>
          </a:endParaRPr>
        </a:p>
      </dsp:txBody>
      <dsp:txXfrm>
        <a:off x="3939719" y="1599339"/>
        <a:ext cx="4975680" cy="2591655"/>
      </dsp:txXfrm>
    </dsp:sp>
    <dsp:sp modelId="{DC230C8A-E51D-4A8D-9104-AEC922C13E5A}">
      <dsp:nvSpPr>
        <dsp:cNvPr id="0" name=""/>
        <dsp:cNvSpPr/>
      </dsp:nvSpPr>
      <dsp:spPr>
        <a:xfrm>
          <a:off x="3768971" y="4343408"/>
          <a:ext cx="5070228" cy="1604770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/>
            <a:t>Ms. Keo Mara, Learning Specialist,  CCC</a:t>
          </a:r>
          <a:endParaRPr 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/>
            <a:t>Mr. Khorn Bunthong, HOO, CCC</a:t>
          </a:r>
          <a:endParaRPr lang="en-US" sz="2400" b="1" kern="1200" dirty="0"/>
        </a:p>
      </dsp:txBody>
      <dsp:txXfrm>
        <a:off x="3768971" y="4343408"/>
        <a:ext cx="5070228" cy="160477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688DB-1902-47B6-9E8C-243DF048C4D9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0F2CD-CF79-49B4-881B-A8B1EAD79E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0F2CD-CF79-49B4-881B-A8B1EAD79EB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</a:rPr>
              <a:t>Process Flow</a:t>
            </a:r>
          </a:p>
          <a:p>
            <a:pPr marL="538133" lvl="3" indent="-179378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  <a:cs typeface="Univers"/>
              </a:rPr>
              <a:t>Procurement plans (program only) as the starting point</a:t>
            </a:r>
          </a:p>
          <a:p>
            <a:pPr marL="538133" lvl="3" indent="-179378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  <a:cs typeface="Univers"/>
              </a:rPr>
              <a:t>Requisition</a:t>
            </a:r>
          </a:p>
          <a:p>
            <a:pPr marL="538133" lvl="3" indent="-179378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  <a:cs typeface="Univers"/>
              </a:rPr>
              <a:t>Request for quotation</a:t>
            </a:r>
          </a:p>
          <a:p>
            <a:pPr marL="538133" lvl="3" indent="-179378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  <a:cs typeface="Univers"/>
              </a:rPr>
              <a:t>Procurement committee</a:t>
            </a:r>
          </a:p>
          <a:p>
            <a:pPr marL="538133" lvl="3" indent="-179378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  <a:cs typeface="Univers"/>
              </a:rPr>
              <a:t>Supplier selection &amp; Anti-terrorism vetting</a:t>
            </a:r>
          </a:p>
          <a:p>
            <a:pPr marL="538133" lvl="3" indent="-179378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  <a:cs typeface="Univers"/>
              </a:rPr>
              <a:t>Purchase order</a:t>
            </a:r>
          </a:p>
          <a:p>
            <a:pPr marL="538133" lvl="3" indent="-179378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  <a:cs typeface="Univers"/>
              </a:rPr>
              <a:t>Goods/service delivery/receipt</a:t>
            </a:r>
          </a:p>
          <a:p>
            <a:pPr marL="538133" lvl="3" indent="-179378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  <a:cs typeface="Univers"/>
              </a:rPr>
              <a:t>Invoice for payment</a:t>
            </a:r>
          </a:p>
          <a:p>
            <a:pPr marL="538133" lvl="3" indent="-179378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Plan-Roman" charset="0"/>
                <a:ea typeface="Univers"/>
                <a:cs typeface="Univers"/>
              </a:rPr>
              <a:t>Supplier list and regular review and updating</a:t>
            </a:r>
            <a:endParaRPr lang="en-US" altLang="zh-CN" dirty="0">
              <a:latin typeface="Plan-Roman" charset="0"/>
              <a:ea typeface="Univers"/>
              <a:cs typeface="Univer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919546-EF3B-4E24-9006-BB586302EB5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451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5833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2223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8034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0643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170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2005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8527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2505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10604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6180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1026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7589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7836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35089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03305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3557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46124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85184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22799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69847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86318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9440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0598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03533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26619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39358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3394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98818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66240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80538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34999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4214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48894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757BA-1268-47D4-937D-FA6681149E48}" type="datetimeFigureOut">
              <a:rPr lang="en-US" smtClean="0"/>
              <a:pPr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D459E-DF82-425A-8F05-BC6B8D487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9301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65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F016B-EA23-4D6A-B345-DD692A6E47E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4222F-5454-4CC2-8ED4-F0C875F5A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3994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457200"/>
            <a:ext cx="9144000" cy="5257800"/>
          </a:xfrm>
          <a:prstGeom prst="rect">
            <a:avLst/>
          </a:prstGeom>
          <a:solidFill>
            <a:srgbClr val="000099"/>
          </a:solidFill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ca-ES" sz="4400" dirty="0" smtClean="0">
              <a:solidFill>
                <a:srgbClr val="FFFF00"/>
              </a:solidFill>
              <a:latin typeface="Khmer OS Muol Light" pitchFamily="2" charset="0"/>
              <a:cs typeface="Khmer OS Muol Light" pitchFamily="2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ca-ES" sz="12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ca-ES" sz="12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ca-ES" sz="12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ca-ES" sz="12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ca-ES" sz="12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ca-ES" sz="176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Welcome to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ca-ES" sz="12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ca-ES" sz="12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ca-ES" sz="12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ca-ES" sz="12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ca-ES" sz="160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</a:t>
            </a:r>
            <a:r>
              <a:rPr lang="ca-ES" sz="1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20th of Finance Learning Forum</a:t>
            </a:r>
          </a:p>
          <a:p>
            <a:pPr algn="ctr">
              <a:lnSpc>
                <a:spcPct val="170000"/>
              </a:lnSpc>
              <a:spcBef>
                <a:spcPct val="0"/>
              </a:spcBef>
              <a:defRPr/>
            </a:pPr>
            <a:r>
              <a:rPr lang="ca-ES" sz="14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On</a:t>
            </a:r>
          </a:p>
          <a:p>
            <a:pPr algn="ctr">
              <a:spcBef>
                <a:spcPct val="0"/>
              </a:spcBef>
              <a:defRPr/>
            </a:pPr>
            <a:endParaRPr lang="ca-ES" sz="1200" b="1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ca-ES" sz="1200" b="1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ca-ES" sz="1200" b="1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ca-ES" sz="14400" b="1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“Internal Control and Financial </a:t>
            </a:r>
          </a:p>
          <a:p>
            <a:pPr algn="ctr">
              <a:spcBef>
                <a:spcPct val="0"/>
              </a:spcBef>
              <a:defRPr/>
            </a:pPr>
            <a:endParaRPr lang="ca-ES" sz="14400" b="1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ca-ES" sz="14400" b="1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Risk Management and Analysis”</a:t>
            </a:r>
          </a:p>
          <a:p>
            <a:pPr algn="ctr">
              <a:spcBef>
                <a:spcPct val="0"/>
              </a:spcBef>
              <a:defRPr/>
            </a:pPr>
            <a:endParaRPr lang="ca-ES" sz="7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Calibri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ca-ES" sz="7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Calibri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ca-ES" sz="7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Calibri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en-US" sz="9600" b="1" dirty="0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Calibri" pitchFamily="34" charset="0"/>
              </a:rPr>
              <a:t>18</a:t>
            </a:r>
            <a:r>
              <a:rPr lang="en-US" sz="9600" b="1" baseline="30000" dirty="0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Calibri" pitchFamily="34" charset="0"/>
              </a:rPr>
              <a:t>th</a:t>
            </a:r>
            <a:r>
              <a:rPr lang="en-US" sz="9600" b="1" dirty="0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Calibri" pitchFamily="34" charset="0"/>
              </a:rPr>
              <a:t> August 2017, 8:00-5:00pm,</a:t>
            </a:r>
          </a:p>
          <a:p>
            <a:pPr algn="ctr">
              <a:spcBef>
                <a:spcPct val="0"/>
              </a:spcBef>
              <a:defRPr/>
            </a:pPr>
            <a:r>
              <a:rPr lang="en-US" sz="9600" b="1" dirty="0" err="1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Calibri" pitchFamily="34" charset="0"/>
              </a:rPr>
              <a:t>Diakonia</a:t>
            </a:r>
            <a:r>
              <a:rPr lang="en-US" sz="9600" b="1" dirty="0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Calibri" pitchFamily="34" charset="0"/>
              </a:rPr>
              <a:t> Center</a:t>
            </a:r>
            <a:endParaRPr lang="ca-ES" sz="9600" b="1" dirty="0" smtClean="0">
              <a:ln w="11430"/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Calibri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ca-ES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Khmer OS Muol Light" pitchFamily="2" charset="0"/>
              <a:cs typeface="Khmer OS Muol Light" pitchFamily="2" charset="0"/>
            </a:endParaRPr>
          </a:p>
          <a:p>
            <a:pPr algn="ctr">
              <a:spcBef>
                <a:spcPct val="0"/>
              </a:spcBef>
              <a:defRPr/>
            </a:pPr>
            <a:endParaRPr lang="en-US" sz="4100" dirty="0">
              <a:solidFill>
                <a:srgbClr val="FFFF00"/>
              </a:solidFill>
              <a:latin typeface="Tahoma" pitchFamily="-84" charset="0"/>
              <a:ea typeface="Tahoma" pitchFamily="-84" charset="0"/>
              <a:cs typeface="Tahoma" pitchFamily="-84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0" y="5953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b="1" baseline="30000" dirty="0">
              <a:solidFill>
                <a:srgbClr val="0033CC"/>
              </a:solidFill>
              <a:latin typeface="Calibri" pitchFamily="34" charset="0"/>
            </a:endParaRPr>
          </a:p>
          <a:p>
            <a:pPr algn="ctr"/>
            <a:r>
              <a:rPr lang="en-US" sz="1600" b="1" baseline="30000" dirty="0">
                <a:solidFill>
                  <a:srgbClr val="0033CC"/>
                </a:solidFill>
                <a:latin typeface="Calibri" pitchFamily="34" charset="0"/>
              </a:rPr>
              <a:t>Vision:</a:t>
            </a:r>
            <a:r>
              <a:rPr lang="en-US" sz="1600" b="1" dirty="0">
                <a:solidFill>
                  <a:srgbClr val="0033CC"/>
                </a:solidFill>
                <a:latin typeface="Calibri" pitchFamily="34" charset="0"/>
              </a:rPr>
              <a:t>  </a:t>
            </a:r>
            <a:r>
              <a:rPr lang="en-US" sz="1600" b="1" baseline="30000" dirty="0" smtClean="0">
                <a:solidFill>
                  <a:srgbClr val="0033CC"/>
                </a:solidFill>
                <a:latin typeface="Calibri" pitchFamily="34" charset="0"/>
              </a:rPr>
              <a:t>Sustainable development for Cambodia. </a:t>
            </a:r>
            <a:endParaRPr lang="en-US" sz="1600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867400"/>
            <a:ext cx="9144000" cy="838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rgbClr val="0033CC"/>
              </a:solidFill>
            </a:endParaRPr>
          </a:p>
          <a:p>
            <a:pPr algn="ctr">
              <a:defRPr/>
            </a:pPr>
            <a:endParaRPr lang="en-US" sz="1600" dirty="0">
              <a:solidFill>
                <a:srgbClr val="0033CC"/>
              </a:solidFill>
            </a:endParaRPr>
          </a:p>
        </p:txBody>
      </p:sp>
      <p:pic>
        <p:nvPicPr>
          <p:cNvPr id="8" name="Picture 10" descr="CCC-logo-smal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118427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GPP-Small.jpg"/>
          <p:cNvPicPr>
            <a:picLocks noChangeAspect="1"/>
          </p:cNvPicPr>
          <p:nvPr/>
        </p:nvPicPr>
        <p:blipFill>
          <a:blip r:embed="rId3" cstate="print"/>
          <a:srcRect t="903" b="803"/>
          <a:stretch>
            <a:fillRect/>
          </a:stretch>
        </p:blipFill>
        <p:spPr bwMode="auto">
          <a:xfrm>
            <a:off x="8001000" y="5883275"/>
            <a:ext cx="114300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0C971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7105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05000"/>
            <a:ext cx="9144000" cy="25908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spcBef>
                <a:spcPts val="400"/>
              </a:spcBef>
            </a:pPr>
            <a:r>
              <a:rPr lang="en-US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Donor 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Agreement </a:t>
            </a:r>
            <a:r>
              <a:rPr lang="en-US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 Regulation Legal Supplier </a:t>
            </a:r>
            <a:r>
              <a:rPr lang="en-US" sz="3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3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By: Mr. Meas </a:t>
            </a:r>
            <a:r>
              <a:rPr lang="en-US" sz="28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Kheang</a:t>
            </a:r>
            <a:r>
              <a:rPr lang="en-US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Operation Director , CCIM/VOD</a:t>
            </a:r>
            <a:endParaRPr lang="en-US" sz="2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  <a:solidFill>
            <a:srgbClr val="006600"/>
          </a:solidFill>
        </p:spPr>
        <p:txBody>
          <a:bodyPr>
            <a:noAutofit/>
          </a:bodyPr>
          <a:lstStyle/>
          <a:p>
            <a:pPr lvl="0">
              <a:spcBef>
                <a:spcPts val="400"/>
              </a:spcBef>
            </a:pPr>
            <a:r>
              <a:rPr lang="en-US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Donor </a:t>
            </a:r>
            <a:r>
              <a:rPr lang="en-US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Agreement</a:t>
            </a:r>
            <a:endParaRPr lang="en-US" sz="3600" b="1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763000" cy="5257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en-US" sz="3600" b="1" dirty="0" smtClean="0">
                <a:solidFill>
                  <a:srgbClr val="000099"/>
                </a:solidFill>
                <a:latin typeface="Constantia"/>
              </a:rPr>
              <a:t>Are </a:t>
            </a:r>
            <a:r>
              <a:rPr lang="en-US" sz="3600" b="1" dirty="0">
                <a:solidFill>
                  <a:srgbClr val="000099"/>
                </a:solidFill>
                <a:latin typeface="Constantia"/>
              </a:rPr>
              <a:t>there any condition in agreement? </a:t>
            </a:r>
            <a:endParaRPr lang="en-US" b="1" dirty="0">
              <a:solidFill>
                <a:srgbClr val="000099"/>
              </a:solidFill>
              <a:latin typeface="Constantia"/>
            </a:endParaRPr>
          </a:p>
          <a:p>
            <a:pPr marL="274320" lvl="0" indent="-274320">
              <a:buSzPct val="95000"/>
              <a:buFont typeface="Wingdings" pitchFamily="2" charset="2"/>
              <a:buChar char="Ø"/>
            </a:pPr>
            <a:r>
              <a:rPr lang="en-US" sz="3600" dirty="0">
                <a:solidFill>
                  <a:prstClr val="black"/>
                </a:solidFill>
                <a:latin typeface="Calibri" pitchFamily="34" charset="0"/>
              </a:rPr>
              <a:t>Which procurement policy shall apply (donor or own organization). In generally, the organization may apply own procurement policy if it meets the minimum standard of donor’s procurement </a:t>
            </a:r>
            <a:r>
              <a:rPr lang="en-US" sz="3600" dirty="0" smtClean="0">
                <a:solidFill>
                  <a:prstClr val="black"/>
                </a:solidFill>
                <a:latin typeface="Calibri" pitchFamily="34" charset="0"/>
              </a:rPr>
              <a:t>. </a:t>
            </a:r>
            <a:endParaRPr lang="en-US" sz="3600" dirty="0">
              <a:solidFill>
                <a:prstClr val="black"/>
              </a:solidFill>
              <a:latin typeface="Calibri" pitchFamily="34" charset="0"/>
            </a:endParaRPr>
          </a:p>
          <a:p>
            <a:pPr marL="274320" lvl="0" indent="-274320">
              <a:buSzPct val="95000"/>
              <a:buFont typeface="Wingdings" pitchFamily="2" charset="2"/>
              <a:buChar char="Ø"/>
            </a:pPr>
            <a:r>
              <a:rPr lang="en-US" sz="3600" dirty="0">
                <a:solidFill>
                  <a:prstClr val="black"/>
                </a:solidFill>
                <a:latin typeface="Calibri" pitchFamily="34" charset="0"/>
              </a:rPr>
              <a:t> Require prior review and approval by the donor </a:t>
            </a:r>
          </a:p>
          <a:p>
            <a:pPr marL="274320" lvl="0" indent="-274320">
              <a:buSzPct val="95000"/>
              <a:buFont typeface="Wingdings" pitchFamily="2" charset="2"/>
              <a:buChar char="Ø"/>
            </a:pPr>
            <a:r>
              <a:rPr lang="en-US" sz="3600" dirty="0">
                <a:solidFill>
                  <a:prstClr val="black"/>
                </a:solidFill>
                <a:latin typeface="Calibri" pitchFamily="34" charset="0"/>
              </a:rPr>
              <a:t>Limit the brand name, country, cost… </a:t>
            </a:r>
            <a:endParaRPr lang="en-US" sz="3600" dirty="0" smtClean="0">
              <a:solidFill>
                <a:prstClr val="black"/>
              </a:solidFill>
              <a:latin typeface="Calibri" pitchFamily="34" charset="0"/>
            </a:endParaRPr>
          </a:p>
          <a:p>
            <a:pPr marL="274320" lvl="0" indent="-274320">
              <a:buClr>
                <a:srgbClr val="0BD0D9"/>
              </a:buClr>
              <a:buSzPct val="95000"/>
              <a:buFont typeface="Wingdings" pitchFamily="2" charset="2"/>
              <a:buChar char="Ø"/>
            </a:pPr>
            <a:endParaRPr lang="en-US" sz="2800" dirty="0" smtClean="0">
              <a:solidFill>
                <a:prstClr val="black"/>
              </a:solidFill>
              <a:latin typeface="Calibri" pitchFamily="34" charset="0"/>
            </a:endParaRPr>
          </a:p>
          <a:p>
            <a:pPr marL="0" lvl="0" indent="0">
              <a:buClr>
                <a:srgbClr val="0BD0D9"/>
              </a:buClr>
              <a:buSzPct val="95000"/>
              <a:buNone/>
            </a:pPr>
            <a:endParaRPr lang="en-US" sz="2000" dirty="0">
              <a:solidFill>
                <a:prstClr val="black"/>
              </a:solidFill>
            </a:endParaRPr>
          </a:p>
          <a:p>
            <a:pPr marL="0" lvl="0" indent="0">
              <a:buClr>
                <a:srgbClr val="0BD0D9"/>
              </a:buClr>
              <a:buSzPct val="95000"/>
              <a:buNone/>
            </a:pPr>
            <a:endParaRPr lang="en-US" sz="2000" b="1" dirty="0" smtClean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stantia"/>
              <a:ea typeface="+mj-ea"/>
              <a:cs typeface="+mj-cs"/>
            </a:endParaRPr>
          </a:p>
          <a:p>
            <a:pPr marL="0" lvl="0" indent="0">
              <a:buClr>
                <a:srgbClr val="0BD0D9"/>
              </a:buClr>
              <a:buSzPct val="95000"/>
              <a:buNone/>
            </a:pPr>
            <a:endParaRPr lang="en-US" sz="2000" dirty="0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890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rgbClr val="006600"/>
          </a:solidFill>
        </p:spPr>
        <p:txBody>
          <a:bodyPr>
            <a:noAutofit/>
          </a:bodyPr>
          <a:lstStyle/>
          <a:p>
            <a:pPr lvl="0">
              <a:spcBef>
                <a:spcPts val="400"/>
              </a:spcBef>
            </a:pPr>
            <a:r>
              <a:rPr lang="en-US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Regulation Legal Supplier </a:t>
            </a:r>
            <a:endParaRPr lang="en-US" sz="4000" b="1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486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lvl="0" indent="0">
              <a:buClr>
                <a:srgbClr val="0BD0D9"/>
              </a:buClr>
              <a:buSzPct val="95000"/>
              <a:buNone/>
            </a:pPr>
            <a:endParaRPr lang="en-US" sz="1900" b="1" dirty="0" smtClean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j-ea"/>
              <a:cs typeface="+mj-cs"/>
            </a:endParaRPr>
          </a:p>
          <a:p>
            <a:pPr marL="0" lvl="0" indent="0">
              <a:spcBef>
                <a:spcPct val="0"/>
              </a:spcBef>
              <a:buClr>
                <a:srgbClr val="0BD0D9"/>
              </a:buClr>
              <a:buSzPct val="95000"/>
              <a:buNone/>
            </a:pPr>
            <a:r>
              <a:rPr lang="en-US" altLang="zh-CN" sz="3000" dirty="0">
                <a:solidFill>
                  <a:prstClr val="black"/>
                </a:solidFill>
                <a:ea typeface="Univers"/>
              </a:rPr>
              <a:t>To ensure full compliance with all taxation requirements to avoid being penalized, we should be </a:t>
            </a:r>
            <a:r>
              <a:rPr lang="en-US" altLang="zh-CN" sz="3000" dirty="0" smtClean="0">
                <a:solidFill>
                  <a:prstClr val="black"/>
                </a:solidFill>
                <a:ea typeface="Univers"/>
              </a:rPr>
              <a:t>clear </a:t>
            </a:r>
            <a:r>
              <a:rPr lang="en-US" altLang="zh-CN" sz="3000" dirty="0">
                <a:solidFill>
                  <a:prstClr val="black"/>
                </a:solidFill>
                <a:ea typeface="Univers"/>
              </a:rPr>
              <a:t>with supplier on tax payment:</a:t>
            </a:r>
          </a:p>
          <a:p>
            <a:pPr marL="274320" lvl="0" indent="-274320">
              <a:spcBef>
                <a:spcPct val="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endParaRPr lang="en-US" sz="3000" dirty="0">
              <a:solidFill>
                <a:prstClr val="black"/>
              </a:solidFill>
            </a:endParaRPr>
          </a:p>
          <a:p>
            <a:pPr marL="274320" lvl="0" indent="-274320">
              <a:spcBef>
                <a:spcPct val="0"/>
              </a:spcBef>
              <a:buSzPct val="95000"/>
              <a:buFont typeface="Wingdings" pitchFamily="2" charset="2"/>
              <a:buChar char="Ø"/>
            </a:pPr>
            <a:r>
              <a:rPr lang="en-US" sz="3000" dirty="0">
                <a:solidFill>
                  <a:prstClr val="black"/>
                </a:solidFill>
              </a:rPr>
              <a:t> </a:t>
            </a:r>
            <a:r>
              <a:rPr lang="en-US" sz="3300" dirty="0">
                <a:solidFill>
                  <a:prstClr val="black"/>
                </a:solidFill>
              </a:rPr>
              <a:t>For supplier (register for Value Added Tax-</a:t>
            </a:r>
            <a:r>
              <a:rPr lang="en-US" sz="3300" dirty="0">
                <a:solidFill>
                  <a:prstClr val="black"/>
                </a:solidFill>
                <a:ea typeface="Univers"/>
              </a:rPr>
              <a:t>VAT). VAT 10% is collected by supplier from customers on supplying of goods or services. </a:t>
            </a:r>
            <a:endParaRPr lang="en-US" sz="3300" dirty="0" smtClean="0">
              <a:solidFill>
                <a:prstClr val="black"/>
              </a:solidFill>
              <a:ea typeface="Univers"/>
            </a:endParaRPr>
          </a:p>
          <a:p>
            <a:pPr marL="274320" lvl="0" indent="-274320">
              <a:spcBef>
                <a:spcPct val="0"/>
              </a:spcBef>
              <a:buSzPct val="95000"/>
              <a:buFont typeface="Wingdings" pitchFamily="2" charset="2"/>
              <a:buChar char="Ø"/>
            </a:pPr>
            <a:endParaRPr lang="en-US" sz="3300" dirty="0" smtClean="0">
              <a:solidFill>
                <a:prstClr val="black"/>
              </a:solidFill>
              <a:ea typeface="Univers"/>
            </a:endParaRPr>
          </a:p>
          <a:p>
            <a:pPr marL="274320" lvl="0" indent="-274320">
              <a:spcBef>
                <a:spcPct val="0"/>
              </a:spcBef>
              <a:buSzPct val="95000"/>
              <a:buFont typeface="Wingdings" pitchFamily="2" charset="2"/>
              <a:buChar char="Ø"/>
            </a:pPr>
            <a:r>
              <a:rPr lang="en-US" altLang="zh-CN" sz="3300" dirty="0">
                <a:solidFill>
                  <a:prstClr val="black"/>
                </a:solidFill>
              </a:rPr>
              <a:t>For </a:t>
            </a:r>
            <a:r>
              <a:rPr lang="en-US" sz="3300" dirty="0">
                <a:solidFill>
                  <a:prstClr val="black"/>
                </a:solidFill>
              </a:rPr>
              <a:t>supplier (</a:t>
            </a:r>
            <a:r>
              <a:rPr lang="en-US" altLang="zh-CN" sz="3300" dirty="0">
                <a:solidFill>
                  <a:prstClr val="black"/>
                </a:solidFill>
              </a:rPr>
              <a:t>resident individual), the withholding tax shall be withheld as rate below: </a:t>
            </a:r>
          </a:p>
          <a:p>
            <a:pPr marL="914400" lvl="2" indent="-246888">
              <a:spcBef>
                <a:spcPct val="0"/>
              </a:spcBef>
              <a:buSzPct val="70000"/>
              <a:buFont typeface="Wingdings" pitchFamily="2" charset="2"/>
              <a:buChar char="Ø"/>
            </a:pPr>
            <a:r>
              <a:rPr lang="en-US" altLang="zh-CN" sz="3300" dirty="0">
                <a:solidFill>
                  <a:prstClr val="black"/>
                </a:solidFill>
              </a:rPr>
              <a:t>Rental 10% </a:t>
            </a:r>
          </a:p>
          <a:p>
            <a:pPr marL="914400" lvl="2" indent="-246888">
              <a:spcBef>
                <a:spcPct val="0"/>
              </a:spcBef>
              <a:buSzPct val="70000"/>
              <a:buFont typeface="Wingdings" pitchFamily="2" charset="2"/>
              <a:buChar char="Ø"/>
            </a:pPr>
            <a:r>
              <a:rPr lang="en-US" altLang="zh-CN" sz="3300" dirty="0">
                <a:solidFill>
                  <a:prstClr val="black"/>
                </a:solidFill>
              </a:rPr>
              <a:t>Service 15% </a:t>
            </a:r>
          </a:p>
          <a:p>
            <a:pPr marL="566928" lvl="0" indent="-457200">
              <a:spcBef>
                <a:spcPct val="0"/>
              </a:spcBef>
              <a:buSzPct val="95000"/>
              <a:buFont typeface="Wingdings" pitchFamily="2" charset="2"/>
              <a:buChar char="Ø"/>
            </a:pPr>
            <a:r>
              <a:rPr lang="en-US" altLang="zh-CN" sz="3300" dirty="0">
                <a:solidFill>
                  <a:prstClr val="black"/>
                </a:solidFill>
              </a:rPr>
              <a:t>For </a:t>
            </a:r>
            <a:r>
              <a:rPr lang="en-US" sz="3300" dirty="0">
                <a:solidFill>
                  <a:prstClr val="black"/>
                </a:solidFill>
              </a:rPr>
              <a:t>supplier (non-</a:t>
            </a:r>
            <a:r>
              <a:rPr lang="en-US" altLang="zh-CN" sz="3300" dirty="0">
                <a:solidFill>
                  <a:prstClr val="black"/>
                </a:solidFill>
              </a:rPr>
              <a:t>resident individual), the withholding tax shall be withheld 14%.</a:t>
            </a:r>
          </a:p>
          <a:p>
            <a:pPr marL="274320" lvl="0" indent="-274320">
              <a:spcBef>
                <a:spcPct val="0"/>
              </a:spcBef>
              <a:buClr>
                <a:srgbClr val="0BD0D9"/>
              </a:buClr>
              <a:buSzPct val="95000"/>
              <a:buFont typeface="Wingdings" pitchFamily="2" charset="2"/>
              <a:buChar char="Ø"/>
            </a:pPr>
            <a:endParaRPr lang="en-US" sz="2600" dirty="0">
              <a:solidFill>
                <a:prstClr val="black"/>
              </a:solidFill>
              <a:ea typeface="Univers"/>
            </a:endParaRPr>
          </a:p>
          <a:p>
            <a:pPr lvl="0"/>
            <a:endParaRPr lang="en-US" sz="2000" dirty="0">
              <a:solidFill>
                <a:prstClr val="black"/>
              </a:solidFill>
            </a:endParaRPr>
          </a:p>
          <a:p>
            <a:pPr marL="0" lvl="0" indent="0">
              <a:buClr>
                <a:srgbClr val="0BD0D9"/>
              </a:buClr>
              <a:buSzPct val="95000"/>
              <a:buNone/>
            </a:pPr>
            <a:endParaRPr lang="en-US" sz="2000" b="1" dirty="0" smtClean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j-ea"/>
              <a:cs typeface="+mj-cs"/>
            </a:endParaRPr>
          </a:p>
          <a:p>
            <a:pPr marL="0" lvl="0" indent="0">
              <a:buClr>
                <a:srgbClr val="0BD0D9"/>
              </a:buClr>
              <a:buSzPct val="95000"/>
              <a:buNone/>
            </a:pP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8905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05000"/>
            <a:ext cx="9144000" cy="2286000"/>
          </a:xfrm>
          <a:solidFill>
            <a:srgbClr val="006600"/>
          </a:solidFill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6000" b="1" dirty="0" smtClean="0">
                <a:ln w="50800"/>
                <a:solidFill>
                  <a:schemeClr val="accent1">
                    <a:lumMod val="40000"/>
                    <a:lumOff val="60000"/>
                  </a:schemeClr>
                </a:solidFill>
              </a:rPr>
              <a:t>Procurement Process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en-US" sz="4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en-US" sz="27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By: Ms. </a:t>
            </a:r>
            <a:r>
              <a:rPr lang="en-US" sz="27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Leang</a:t>
            </a:r>
            <a:r>
              <a:rPr lang="en-US" sz="27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en-US" sz="27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Seila</a:t>
            </a:r>
            <a:r>
              <a:rPr lang="en-US" sz="27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Country Accountant, PLAN International</a:t>
            </a:r>
            <a:endParaRPr lang="en-US" sz="27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442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304800"/>
          <a:ext cx="84582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5257800" y="533400"/>
            <a:ext cx="3048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Procurement -Highlights </a:t>
            </a:r>
            <a:endParaRPr lang="en-US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81600" y="3657600"/>
            <a:ext cx="34674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</a:t>
            </a:r>
          </a:p>
          <a:p>
            <a:pPr algn="ctr"/>
            <a:r>
              <a:rPr lang="en-US" sz="4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Procurement process 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1905000"/>
            <a:ext cx="43434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Why Use a Formal Procurement Process? </a:t>
            </a:r>
            <a:endParaRPr lang="en-US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239000" cy="1066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altLang="zh-CN" sz="4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lan-Roman" charset="0"/>
                <a:ea typeface="Univers"/>
              </a:rPr>
              <a:t>Procurement </a:t>
            </a:r>
            <a:r>
              <a:rPr lang="en-US" altLang="zh-CN" sz="4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lan-Roman" charset="0"/>
                <a:ea typeface="Univers"/>
              </a:rPr>
              <a:t>-Highlights</a:t>
            </a:r>
            <a:endParaRPr lang="zh-CN" altLang="en-US" sz="44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lan-Roman" charset="0"/>
              <a:ea typeface="Univer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7239000" cy="4724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zh-CN" sz="4000" b="1" dirty="0" smtClean="0">
                <a:solidFill>
                  <a:srgbClr val="000099"/>
                </a:solidFill>
                <a:latin typeface="Plan-Roman" charset="0"/>
                <a:ea typeface="Univers"/>
              </a:rPr>
              <a:t>Principles:</a:t>
            </a:r>
          </a:p>
          <a:p>
            <a:pPr marL="1101725" lvl="3" indent="-74295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altLang="zh-CN" sz="3600" b="1" dirty="0" smtClean="0">
                <a:ea typeface="Univers"/>
                <a:cs typeface="Univers 55 Roman" charset="0"/>
              </a:rPr>
              <a:t>Segregation of duty</a:t>
            </a:r>
          </a:p>
          <a:p>
            <a:pPr marL="1101725" lvl="3" indent="-74295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altLang="zh-CN" sz="3600" b="1" dirty="0" smtClean="0">
                <a:ea typeface="Univers"/>
                <a:cs typeface="Univers 55 Roman" charset="0"/>
              </a:rPr>
              <a:t>Transparency</a:t>
            </a:r>
          </a:p>
          <a:p>
            <a:pPr marL="1101725" lvl="3" indent="-74295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3600" b="1" dirty="0" smtClean="0"/>
              <a:t>Quality and price </a:t>
            </a:r>
          </a:p>
          <a:p>
            <a:pPr marL="1101725" lvl="3" indent="-74295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altLang="zh-CN" sz="3600" b="1" dirty="0" smtClean="0">
                <a:ea typeface="Univers"/>
                <a:cs typeface="Univers 55 Roman" charset="0"/>
              </a:rPr>
              <a:t>Splitting of purchases not allowed</a:t>
            </a:r>
            <a:endParaRPr lang="en-US" altLang="zh-CN" sz="3600" b="1" dirty="0">
              <a:ea typeface="Univers"/>
              <a:cs typeface="Univers 55 Roman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6041363"/>
            <a:ext cx="1136390" cy="435637"/>
          </a:xfrm>
        </p:spPr>
        <p:txBody>
          <a:bodyPr/>
          <a:lstStyle/>
          <a:p>
            <a:fld id="{1BC31AEB-0B7C-4F9C-8302-660E23ABFD61}" type="datetime1">
              <a:rPr lang="en-US" smtClean="0"/>
              <a:pPr/>
              <a:t>8/14/2017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0635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001000" cy="914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Procurement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00999" cy="5029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65138" lvl="2" indent="-117475">
              <a:buAutoNum type="arabicPeriod"/>
            </a:pPr>
            <a:r>
              <a:rPr lang="en-US" sz="3200" b="1" dirty="0" smtClean="0"/>
              <a:t>Procurement plan and Budgeting</a:t>
            </a:r>
          </a:p>
          <a:p>
            <a:pPr marL="465138" lvl="2" indent="-117475">
              <a:buAutoNum type="arabicPeriod"/>
            </a:pPr>
            <a:r>
              <a:rPr lang="en-US" sz="3200" b="1" dirty="0" smtClean="0"/>
              <a:t>Procurement request: </a:t>
            </a:r>
          </a:p>
          <a:p>
            <a:pPr marL="1265238" lvl="2" indent="-117475" defTabSz="4572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dirty="0"/>
              <a:t>	</a:t>
            </a:r>
            <a:r>
              <a:rPr lang="en-US" sz="2800" b="1" dirty="0" smtClean="0">
                <a:solidFill>
                  <a:srgbClr val="000099"/>
                </a:solidFill>
              </a:rPr>
              <a:t>Requisition</a:t>
            </a:r>
          </a:p>
          <a:p>
            <a:pPr marL="1322388" lvl="3" indent="-1174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sz="2800" b="1" dirty="0">
                <a:solidFill>
                  <a:srgbClr val="000099"/>
                </a:solidFill>
              </a:rPr>
              <a:t>	</a:t>
            </a:r>
            <a:r>
              <a:rPr lang="en-US" sz="2800" b="1" dirty="0" smtClean="0">
                <a:solidFill>
                  <a:srgbClr val="000099"/>
                </a:solidFill>
              </a:rPr>
              <a:t>Request </a:t>
            </a:r>
            <a:r>
              <a:rPr lang="en-US" sz="2800" b="1" dirty="0">
                <a:solidFill>
                  <a:srgbClr val="000099"/>
                </a:solidFill>
              </a:rPr>
              <a:t>for Quotation</a:t>
            </a:r>
          </a:p>
          <a:p>
            <a:pPr marL="465138" lvl="2" indent="-117475">
              <a:buNone/>
            </a:pPr>
            <a:r>
              <a:rPr lang="en-US" sz="3200" b="1" dirty="0" smtClean="0"/>
              <a:t>3. Form </a:t>
            </a:r>
            <a:r>
              <a:rPr lang="en-US" sz="3200" b="1" dirty="0"/>
              <a:t>committee, </a:t>
            </a:r>
          </a:p>
          <a:p>
            <a:pPr marL="465138" lvl="2" indent="-117475">
              <a:buNone/>
            </a:pPr>
            <a:r>
              <a:rPr lang="en-US" sz="3200" b="1" dirty="0" smtClean="0"/>
              <a:t>4. Identify  </a:t>
            </a:r>
            <a:r>
              <a:rPr lang="en-US" sz="3200" b="1" dirty="0"/>
              <a:t>Specification</a:t>
            </a:r>
          </a:p>
          <a:p>
            <a:pPr marL="465138" lvl="2" indent="-117475">
              <a:buNone/>
            </a:pPr>
            <a:r>
              <a:rPr lang="en-US" sz="3200" b="1" dirty="0" smtClean="0"/>
              <a:t>5. Quote</a:t>
            </a:r>
            <a:r>
              <a:rPr lang="en-US" sz="3200" b="1" dirty="0"/>
              <a:t>, bidding, </a:t>
            </a:r>
          </a:p>
          <a:p>
            <a:pPr marL="465138" lvl="2" indent="-117475">
              <a:buNone/>
            </a:pPr>
            <a:r>
              <a:rPr lang="en-US" sz="3200" b="1" dirty="0" smtClean="0"/>
              <a:t>6. Selection </a:t>
            </a:r>
            <a:r>
              <a:rPr lang="en-US" sz="3200" b="1" dirty="0"/>
              <a:t>quote </a:t>
            </a:r>
            <a:r>
              <a:rPr lang="en-US" sz="3200" b="1" dirty="0" smtClean="0"/>
              <a:t>and recommendation</a:t>
            </a:r>
            <a:r>
              <a:rPr lang="en-US" sz="3200" b="1" dirty="0"/>
              <a:t>, </a:t>
            </a:r>
          </a:p>
          <a:p>
            <a:pPr marL="465138" lvl="2" indent="-117475">
              <a:buNone/>
            </a:pPr>
            <a:r>
              <a:rPr lang="en-US" sz="3200" b="1" dirty="0" smtClean="0"/>
              <a:t>7. Final </a:t>
            </a:r>
            <a:r>
              <a:rPr lang="en-US" sz="3200" b="1" dirty="0"/>
              <a:t>approval.</a:t>
            </a:r>
            <a:r>
              <a:rPr lang="en-US" sz="2800" b="1" dirty="0"/>
              <a:t> 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91400" y="6172200"/>
            <a:ext cx="1147942" cy="283237"/>
          </a:xfrm>
        </p:spPr>
        <p:txBody>
          <a:bodyPr/>
          <a:lstStyle/>
          <a:p>
            <a:fld id="{8C0EB2BB-E072-48CC-8D55-5A235C11E61E}" type="datetime1">
              <a:rPr lang="en-US" smtClean="0"/>
              <a:pPr/>
              <a:t>8/14/2017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B9D8-E77B-412C-A7BA-1B9D86FB1B5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229600" cy="2514600"/>
          </a:xfrm>
        </p:spPr>
        <p:txBody>
          <a:bodyPr/>
          <a:lstStyle/>
          <a:p>
            <a:pPr marL="0" lvl="0" indent="0" algn="ctr" defTabSz="699446">
              <a:lnSpc>
                <a:spcPct val="90000"/>
              </a:lnSpc>
              <a:buSzPct val="90000"/>
              <a:buNone/>
            </a:pPr>
            <a:r>
              <a:rPr lang="en-US" sz="61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gerian" pitchFamily="82" charset="0"/>
              </a:rPr>
              <a:t>Thank you for your attention !</a:t>
            </a:r>
          </a:p>
        </p:txBody>
      </p:sp>
    </p:spTree>
    <p:extLst>
      <p:ext uri="{BB962C8B-B14F-4D97-AF65-F5344CB8AC3E}">
        <p14:creationId xmlns="" xmlns:p14="http://schemas.microsoft.com/office/powerpoint/2010/main" val="139949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52400" y="2667000"/>
          <a:ext cx="8915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6477000" cy="1143000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66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Objectives </a:t>
            </a:r>
            <a:endParaRPr lang="en-US" sz="66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1143000" y="1447800"/>
            <a:ext cx="1143000" cy="114300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6934200" y="1447800"/>
            <a:ext cx="1143000" cy="114300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114800" y="1447800"/>
            <a:ext cx="1143000" cy="114300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914400"/>
          <a:ext cx="89154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rgbClr val="002060"/>
          </a:solidFill>
        </p:spPr>
        <p:txBody>
          <a:bodyPr>
            <a:noAutofit/>
          </a:bodyPr>
          <a:lstStyle/>
          <a:p>
            <a:r>
              <a:rPr lang="en-US" sz="54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n-ea"/>
                <a:cs typeface="+mn-cs"/>
              </a:rPr>
              <a:t>Agendas and Speakers</a:t>
            </a:r>
            <a:endParaRPr lang="en-US" sz="54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352800" y="3048000"/>
            <a:ext cx="1143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3352800" y="3962400"/>
            <a:ext cx="1066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3962400" y="2057400"/>
            <a:ext cx="762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458200" cy="6248400"/>
          </a:xfrm>
          <a:solidFill>
            <a:srgbClr val="0066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defRPr/>
            </a:pPr>
            <a:r>
              <a:rPr lang="en-US" sz="6700" b="1" dirty="0" smtClean="0">
                <a:ln w="11430"/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Review Session </a:t>
            </a:r>
            <a:r>
              <a:rPr lang="en-US" sz="5400" b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en-US" sz="5400" b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en-US" sz="1200" b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en-US" sz="1200" b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en-US" sz="31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The last Finance Learning Forum on </a:t>
            </a:r>
            <a:r>
              <a:rPr lang="en-US" sz="3100" b="1" dirty="0">
                <a:solidFill>
                  <a:srgbClr val="FFFF00"/>
                </a:solidFill>
                <a:cs typeface="Calibri" pitchFamily="34" charset="0"/>
              </a:rPr>
              <a:t>21</a:t>
            </a:r>
            <a:r>
              <a:rPr lang="en-US" sz="3100" b="1" baseline="30000" dirty="0">
                <a:solidFill>
                  <a:srgbClr val="FFFF00"/>
                </a:solidFill>
                <a:cs typeface="Calibri" pitchFamily="34" charset="0"/>
              </a:rPr>
              <a:t>st</a:t>
            </a:r>
            <a:r>
              <a:rPr lang="en-US" sz="3100" b="1" dirty="0">
                <a:solidFill>
                  <a:srgbClr val="FFFF00"/>
                </a:solidFill>
                <a:cs typeface="Calibri" pitchFamily="34" charset="0"/>
              </a:rPr>
              <a:t> April </a:t>
            </a:r>
            <a:r>
              <a:rPr lang="en-US" sz="3100" b="1" dirty="0" smtClean="0">
                <a:solidFill>
                  <a:srgbClr val="FFFF00"/>
                </a:solidFill>
                <a:cs typeface="Calibri" pitchFamily="34" charset="0"/>
              </a:rPr>
              <a:t>2017</a:t>
            </a:r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3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 </a:t>
            </a:r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“Procurement Management” </a:t>
            </a:r>
            <a:r>
              <a:rPr lang="en-US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en-US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en-US" sz="5400" b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en-US" sz="5400" b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en-US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Mr. Om Nareth</a:t>
            </a:r>
            <a:br>
              <a:rPr lang="en-US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en-US" sz="320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Finance Specialist , CCC</a:t>
            </a:r>
            <a:endParaRPr lang="en-US" sz="540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288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09800"/>
            <a:ext cx="9144000" cy="27432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131147" marR="115118"/>
            <a:r>
              <a:rPr lang="en-US" sz="4000" b="1" dirty="0" smtClean="0">
                <a:ln/>
              </a:rPr>
              <a:t/>
            </a:r>
            <a:br>
              <a:rPr lang="en-US" sz="4000" b="1" dirty="0" smtClean="0">
                <a:ln/>
              </a:rPr>
            </a:br>
            <a:r>
              <a:rPr lang="en-US" sz="4300" b="1" dirty="0" smtClean="0">
                <a:ln/>
              </a:rPr>
              <a:t>General Procurement Management and Internal NGOs Procurement Policy</a:t>
            </a:r>
            <a:r>
              <a:rPr lang="en-US" sz="3200" b="1" dirty="0" smtClean="0">
                <a:ln/>
              </a:rPr>
              <a:t/>
            </a:r>
            <a:br>
              <a:rPr lang="en-US" sz="3200" b="1" dirty="0" smtClean="0">
                <a:ln/>
              </a:rPr>
            </a:br>
            <a:r>
              <a:rPr lang="en-US" sz="3200" b="1" dirty="0" smtClean="0">
                <a:ln/>
              </a:rPr>
              <a:t> </a:t>
            </a:r>
            <a:br>
              <a:rPr lang="en-US" sz="3200" b="1" dirty="0" smtClean="0">
                <a:ln/>
              </a:rPr>
            </a:br>
            <a:r>
              <a:rPr lang="en-US" sz="3200" b="1" dirty="0" smtClean="0">
                <a:ln/>
              </a:rPr>
              <a:t>By: Mr. </a:t>
            </a:r>
            <a:r>
              <a:rPr lang="en-US" sz="2800" b="1" dirty="0" smtClean="0">
                <a:ln/>
                <a:latin typeface="Myriad Pro" panose="020B0503030403020204" pitchFamily="34" charset="0"/>
              </a:rPr>
              <a:t>Try Sokha, </a:t>
            </a:r>
            <a:r>
              <a:rPr lang="en-US" sz="2800" b="1" dirty="0" err="1" smtClean="0">
                <a:ln/>
                <a:latin typeface="Myriad Pro" panose="020B0503030403020204" pitchFamily="34" charset="0"/>
              </a:rPr>
              <a:t>MBus</a:t>
            </a:r>
            <a:r>
              <a:rPr lang="en-US" sz="2800" b="1" dirty="0" smtClean="0">
                <a:ln/>
                <a:latin typeface="Myriad Pro" panose="020B0503030403020204" pitchFamily="34" charset="0"/>
              </a:rPr>
              <a:t>(Fin), </a:t>
            </a:r>
            <a:r>
              <a:rPr lang="en-US" sz="2400" b="1" dirty="0" smtClean="0">
                <a:ln/>
                <a:latin typeface="Myriad Pro" panose="020B0503030403020204" pitchFamily="34" charset="0"/>
              </a:rPr>
              <a:t>Consulting Manager</a:t>
            </a:r>
            <a:r>
              <a:rPr lang="en-US" sz="2800" b="1" dirty="0" smtClean="0">
                <a:ln/>
                <a:latin typeface="Myriad Pro" panose="020B0503030403020204" pitchFamily="34" charset="0"/>
              </a:rPr>
              <a:t/>
            </a:r>
            <a:br>
              <a:rPr lang="en-US" sz="2800" b="1" dirty="0" smtClean="0">
                <a:ln/>
                <a:latin typeface="Myriad Pro" panose="020B0503030403020204" pitchFamily="34" charset="0"/>
              </a:rPr>
            </a:br>
            <a:endParaRPr lang="en-US" sz="3200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762000"/>
          </a:xfrm>
          <a:solidFill>
            <a:srgbClr val="006600"/>
          </a:solidFill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A) General Procurement Management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86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What is Procurement Management</a:t>
            </a:r>
            <a:r>
              <a:rPr lang="en-US" dirty="0" smtClean="0">
                <a:solidFill>
                  <a:srgbClr val="C00000"/>
                </a:solidFill>
              </a:rPr>
              <a:t>? </a:t>
            </a:r>
            <a:r>
              <a:rPr lang="en-US" sz="2800" dirty="0" smtClean="0"/>
              <a:t>Is the systematic approach used for buying all the goods and services needed for an organization to stay sustainable.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</a:rPr>
              <a:t>General Procurement Management</a:t>
            </a:r>
            <a:r>
              <a:rPr lang="en-US" dirty="0" smtClean="0">
                <a:solidFill>
                  <a:srgbClr val="C00000"/>
                </a:solidFill>
              </a:rPr>
              <a:t>: </a:t>
            </a:r>
            <a:r>
              <a:rPr lang="en-US" sz="2800" dirty="0" smtClean="0"/>
              <a:t>It’s differing from one NGO to another as following: 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 smtClean="0"/>
              <a:t>Source of funding (</a:t>
            </a:r>
            <a:r>
              <a:rPr lang="en-US" sz="2400" dirty="0" err="1" smtClean="0"/>
              <a:t>eg</a:t>
            </a:r>
            <a:r>
              <a:rPr lang="en-US" sz="2400" dirty="0" smtClean="0"/>
              <a:t>: SIDA, USAID, </a:t>
            </a:r>
            <a:r>
              <a:rPr lang="en-US" sz="2400" dirty="0" err="1" smtClean="0"/>
              <a:t>Diakonia,EU</a:t>
            </a:r>
            <a:r>
              <a:rPr lang="en-US" sz="2400" dirty="0" smtClean="0"/>
              <a:t>..)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 smtClean="0"/>
              <a:t>Nature of activities (</a:t>
            </a:r>
            <a:r>
              <a:rPr lang="en-US" sz="2400" dirty="0" err="1" smtClean="0"/>
              <a:t>eg</a:t>
            </a:r>
            <a:r>
              <a:rPr lang="en-US" sz="2400" dirty="0" smtClean="0"/>
              <a:t>. Advocacy NGO, NGO support for    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 smtClean="0"/>
              <a:t>child abuse, NGO support for agriculture…)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 smtClean="0"/>
              <a:t>Size of NGO (</a:t>
            </a:r>
            <a:r>
              <a:rPr lang="en-US" sz="2400" dirty="0" err="1" smtClean="0"/>
              <a:t>eg</a:t>
            </a:r>
            <a:r>
              <a:rPr lang="en-US" sz="2400" dirty="0" smtClean="0"/>
              <a:t>. Number of staff, branch, funding)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 smtClean="0"/>
              <a:t>Organizational structure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 smtClean="0"/>
              <a:t>Location of work (</a:t>
            </a:r>
            <a:r>
              <a:rPr lang="en-US" sz="2400" dirty="0" err="1" smtClean="0"/>
              <a:t>eg</a:t>
            </a:r>
            <a:r>
              <a:rPr lang="en-US" sz="2400" dirty="0" smtClean="0"/>
              <a:t>. Rural area, urban…)</a:t>
            </a:r>
          </a:p>
        </p:txBody>
      </p:sp>
    </p:spTree>
    <p:extLst>
      <p:ext uri="{BB962C8B-B14F-4D97-AF65-F5344CB8AC3E}">
        <p14:creationId xmlns="" xmlns:p14="http://schemas.microsoft.com/office/powerpoint/2010/main" val="356530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rgbClr val="0066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2"/>
                </a:solidFill>
              </a:rPr>
              <a:t>B) Internal NGO Procurement Policy</a:t>
            </a:r>
            <a:endParaRPr lang="en-US" sz="4000" b="1" dirty="0">
              <a:solidFill>
                <a:schemeClr val="bg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763000" cy="5943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sz="8000" b="1" dirty="0" smtClean="0">
                <a:solidFill>
                  <a:srgbClr val="000099"/>
                </a:solidFill>
              </a:rPr>
              <a:t>The minimum of Procurement Policy should be consist of :</a:t>
            </a:r>
            <a:endParaRPr lang="en-US" sz="8000" dirty="0" smtClean="0">
              <a:solidFill>
                <a:srgbClr val="000099"/>
              </a:solidFill>
            </a:endParaRP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1. Ethic </a:t>
            </a:r>
            <a:r>
              <a:rPr lang="en-US" sz="8000" dirty="0">
                <a:solidFill>
                  <a:prstClr val="black"/>
                </a:solidFill>
              </a:rPr>
              <a:t>and Principle of Procurement </a:t>
            </a:r>
            <a:endParaRPr lang="en-US" sz="8000" dirty="0" smtClean="0">
              <a:solidFill>
                <a:prstClr val="black"/>
              </a:solidFill>
            </a:endParaRP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2. Procurement </a:t>
            </a:r>
            <a:r>
              <a:rPr lang="en-US" sz="8000" dirty="0">
                <a:solidFill>
                  <a:prstClr val="black"/>
                </a:solidFill>
              </a:rPr>
              <a:t>Planning </a:t>
            </a:r>
            <a:endParaRPr lang="en-US" sz="8000" dirty="0" smtClean="0">
              <a:solidFill>
                <a:prstClr val="black"/>
              </a:solidFill>
            </a:endParaRP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3. Threshold  and </a:t>
            </a:r>
            <a:r>
              <a:rPr lang="en-US" sz="8000" dirty="0">
                <a:solidFill>
                  <a:prstClr val="black"/>
                </a:solidFill>
              </a:rPr>
              <a:t>Procurement Committee </a:t>
            </a:r>
            <a:endParaRPr lang="en-US" sz="8000" dirty="0" smtClean="0">
              <a:solidFill>
                <a:prstClr val="black"/>
              </a:solidFill>
            </a:endParaRP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4</a:t>
            </a:r>
            <a:r>
              <a:rPr lang="en-US" sz="8000" dirty="0">
                <a:solidFill>
                  <a:prstClr val="black"/>
                </a:solidFill>
              </a:rPr>
              <a:t>. Method of Procurement </a:t>
            </a:r>
            <a:endParaRPr lang="en-US" sz="8000" dirty="0" smtClean="0">
              <a:solidFill>
                <a:prstClr val="black"/>
              </a:solidFill>
            </a:endParaRP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5.Type </a:t>
            </a:r>
            <a:r>
              <a:rPr lang="en-US" sz="8000" dirty="0">
                <a:solidFill>
                  <a:prstClr val="black"/>
                </a:solidFill>
              </a:rPr>
              <a:t>of </a:t>
            </a:r>
            <a:r>
              <a:rPr lang="en-US" sz="8000" dirty="0" smtClean="0">
                <a:solidFill>
                  <a:prstClr val="black"/>
                </a:solidFill>
              </a:rPr>
              <a:t>Procurement </a:t>
            </a: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6</a:t>
            </a:r>
            <a:r>
              <a:rPr lang="en-US" sz="8000" dirty="0">
                <a:solidFill>
                  <a:prstClr val="black"/>
                </a:solidFill>
              </a:rPr>
              <a:t>. Prequalification and Expression of Interest </a:t>
            </a:r>
            <a:endParaRPr lang="en-US" sz="8000" dirty="0" smtClean="0">
              <a:solidFill>
                <a:prstClr val="black"/>
              </a:solidFill>
            </a:endParaRP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7</a:t>
            </a:r>
            <a:r>
              <a:rPr lang="en-US" sz="8000" dirty="0">
                <a:solidFill>
                  <a:prstClr val="black"/>
                </a:solidFill>
              </a:rPr>
              <a:t>. Exemption of </a:t>
            </a:r>
            <a:r>
              <a:rPr lang="en-US" sz="8000" dirty="0" smtClean="0">
                <a:solidFill>
                  <a:prstClr val="black"/>
                </a:solidFill>
              </a:rPr>
              <a:t>Procurement </a:t>
            </a: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8</a:t>
            </a:r>
            <a:r>
              <a:rPr lang="en-US" sz="8000" dirty="0">
                <a:solidFill>
                  <a:prstClr val="black"/>
                </a:solidFill>
              </a:rPr>
              <a:t>. </a:t>
            </a:r>
            <a:r>
              <a:rPr lang="en-US" sz="8000" dirty="0" smtClean="0">
                <a:solidFill>
                  <a:prstClr val="black"/>
                </a:solidFill>
              </a:rPr>
              <a:t>Contract</a:t>
            </a: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 </a:t>
            </a:r>
            <a:r>
              <a:rPr lang="en-US" sz="8000" dirty="0">
                <a:solidFill>
                  <a:prstClr val="black"/>
                </a:solidFill>
              </a:rPr>
              <a:t>9. Anti-Fraud and Conflict of </a:t>
            </a:r>
            <a:r>
              <a:rPr lang="en-US" sz="8000" dirty="0" smtClean="0">
                <a:solidFill>
                  <a:prstClr val="black"/>
                </a:solidFill>
              </a:rPr>
              <a:t>Interest</a:t>
            </a:r>
          </a:p>
          <a:p>
            <a:pPr marL="2171700" lvl="2" indent="-1371600">
              <a:buNone/>
            </a:pPr>
            <a:r>
              <a:rPr lang="en-US" sz="8000" dirty="0" smtClean="0">
                <a:solidFill>
                  <a:prstClr val="black"/>
                </a:solidFill>
              </a:rPr>
              <a:t> 10</a:t>
            </a:r>
            <a:r>
              <a:rPr lang="en-US" sz="8000" dirty="0">
                <a:solidFill>
                  <a:prstClr val="black"/>
                </a:solidFill>
              </a:rPr>
              <a:t>. </a:t>
            </a:r>
            <a:r>
              <a:rPr lang="en-US" sz="8000" dirty="0" smtClean="0">
                <a:solidFill>
                  <a:prstClr val="black"/>
                </a:solidFill>
              </a:rPr>
              <a:t>Complain Handling.</a:t>
            </a:r>
          </a:p>
        </p:txBody>
      </p:sp>
    </p:spTree>
    <p:extLst>
      <p:ext uri="{BB962C8B-B14F-4D97-AF65-F5344CB8AC3E}">
        <p14:creationId xmlns="" xmlns:p14="http://schemas.microsoft.com/office/powerpoint/2010/main" val="56737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rgbClr val="0066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2"/>
                </a:solidFill>
              </a:rPr>
              <a:t>B) Internal NGO procurement policy (cont’)</a:t>
            </a:r>
            <a:endParaRPr lang="en-US" sz="3600" b="1" dirty="0">
              <a:solidFill>
                <a:schemeClr val="bg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791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0099"/>
                </a:solidFill>
              </a:rPr>
              <a:t>Procurement methods:  </a:t>
            </a:r>
          </a:p>
          <a:p>
            <a:pPr marL="0" indent="0">
              <a:buNone/>
            </a:pPr>
            <a:r>
              <a:rPr lang="en-US" sz="2800" dirty="0" smtClean="0"/>
              <a:t>     1. Direct procurement </a:t>
            </a:r>
          </a:p>
          <a:p>
            <a:pPr marL="0" indent="0">
              <a:buNone/>
            </a:pPr>
            <a:r>
              <a:rPr lang="en-US" sz="2800" dirty="0" smtClean="0"/>
              <a:t>     2. Simplified tendering- this is bigger than direct         </a:t>
            </a:r>
          </a:p>
          <a:p>
            <a:pPr marL="0" indent="0">
              <a:buNone/>
            </a:pPr>
            <a:r>
              <a:rPr lang="en-US" sz="2800" dirty="0" smtClean="0"/>
              <a:t>	procurement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3. Selective tendering-required 3 quotations and </a:t>
            </a:r>
          </a:p>
          <a:p>
            <a:pPr marL="0" indent="0">
              <a:buNone/>
            </a:pPr>
            <a:r>
              <a:rPr lang="en-US" sz="2800" dirty="0" smtClean="0"/>
              <a:t>	approved by committee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4. This for purchase goods with high price by </a:t>
            </a:r>
          </a:p>
          <a:p>
            <a:pPr marL="0" indent="0">
              <a:buNone/>
            </a:pPr>
            <a:r>
              <a:rPr lang="en-US" sz="2800" dirty="0" smtClean="0"/>
              <a:t>	announcing publicly through newspaper or </a:t>
            </a:r>
          </a:p>
          <a:p>
            <a:pPr marL="0" indent="0">
              <a:buNone/>
            </a:pPr>
            <a:r>
              <a:rPr lang="en-US" sz="2800" dirty="0" smtClean="0"/>
              <a:t>	website then approved by committee </a:t>
            </a:r>
          </a:p>
          <a:p>
            <a:pPr marL="0" indent="0">
              <a:buNone/>
            </a:pPr>
            <a:r>
              <a:rPr lang="en-US" sz="2800" dirty="0" smtClean="0"/>
              <a:t>      5. Single source procurement-difficult product </a:t>
            </a:r>
          </a:p>
          <a:p>
            <a:pPr marL="0" indent="0">
              <a:buNone/>
            </a:pPr>
            <a:r>
              <a:rPr lang="en-US" sz="2800" dirty="0" smtClean="0"/>
              <a:t>	or service that hard to seek.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56737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  <a:solidFill>
            <a:srgbClr val="0066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2"/>
                </a:solidFill>
              </a:rPr>
              <a:t>B) Internal NGO Procurement Policy (cont’)</a:t>
            </a:r>
            <a:endParaRPr lang="en-US" sz="3600" b="1" dirty="0">
              <a:solidFill>
                <a:schemeClr val="bg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763000" cy="5791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q"/>
            </a:pPr>
            <a:endParaRPr lang="en-US" sz="1200" b="1" dirty="0" smtClean="0">
              <a:solidFill>
                <a:srgbClr val="000099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6700" b="1" dirty="0" smtClean="0">
                <a:solidFill>
                  <a:srgbClr val="000099"/>
                </a:solidFill>
              </a:rPr>
              <a:t>Threshold procurement committee </a:t>
            </a:r>
            <a:r>
              <a:rPr lang="en-US" sz="8000" b="1" dirty="0" smtClean="0">
                <a:solidFill>
                  <a:srgbClr val="000099"/>
                </a:solidFill>
              </a:rPr>
              <a:t>:</a:t>
            </a:r>
          </a:p>
          <a:p>
            <a:pPr algn="just">
              <a:buNone/>
            </a:pPr>
            <a:r>
              <a:rPr lang="en-US" sz="5100" dirty="0" smtClean="0"/>
              <a:t>This requires to form a committee rather than one person</a:t>
            </a:r>
          </a:p>
          <a:p>
            <a:pPr algn="just">
              <a:buNone/>
            </a:pPr>
            <a:r>
              <a:rPr lang="en-US" sz="5100" dirty="0" smtClean="0"/>
              <a:t>avoiding risk happening. The sample of threshold</a:t>
            </a:r>
          </a:p>
          <a:p>
            <a:pPr algn="just">
              <a:buNone/>
            </a:pPr>
            <a:r>
              <a:rPr lang="en-US" sz="5100" dirty="0" smtClean="0"/>
              <a:t>procurement was shown in the slide of CCC website.</a:t>
            </a:r>
          </a:p>
          <a:p>
            <a:pPr algn="just">
              <a:buNone/>
            </a:pPr>
            <a:endParaRPr lang="en-US" sz="7300" dirty="0" smtClean="0"/>
          </a:p>
          <a:p>
            <a:pPr>
              <a:buFont typeface="Wingdings" pitchFamily="2" charset="2"/>
              <a:buChar char="q"/>
            </a:pPr>
            <a:r>
              <a:rPr lang="en-US" sz="8000" dirty="0" smtClean="0"/>
              <a:t> </a:t>
            </a:r>
            <a:r>
              <a:rPr lang="en-US" sz="5800" b="1" dirty="0" smtClean="0">
                <a:solidFill>
                  <a:srgbClr val="000099"/>
                </a:solidFill>
              </a:rPr>
              <a:t>Exemption to some of the procurement roles:</a:t>
            </a:r>
            <a:r>
              <a:rPr lang="en-US" sz="6500" b="1" dirty="0" smtClean="0">
                <a:solidFill>
                  <a:srgbClr val="000099"/>
                </a:solidFill>
              </a:rPr>
              <a:t> </a:t>
            </a:r>
            <a:r>
              <a:rPr lang="en-US" sz="5900" dirty="0" smtClean="0"/>
              <a:t>Exemption from rule of minimum 3 tenders:</a:t>
            </a:r>
          </a:p>
          <a:p>
            <a:pPr marL="0" indent="0">
              <a:buNone/>
            </a:pPr>
            <a:r>
              <a:rPr lang="en-US" sz="5900" dirty="0" smtClean="0"/>
              <a:t>    	1. Emergency situation </a:t>
            </a:r>
          </a:p>
          <a:p>
            <a:pPr marL="0" indent="0">
              <a:buNone/>
            </a:pPr>
            <a:r>
              <a:rPr lang="en-US" sz="5900" dirty="0" smtClean="0"/>
              <a:t>	2. In situation where it is impossible to find </a:t>
            </a:r>
          </a:p>
          <a:p>
            <a:pPr marL="0" indent="0">
              <a:buNone/>
            </a:pPr>
            <a:r>
              <a:rPr lang="en-US" sz="5900" dirty="0" smtClean="0"/>
              <a:t>	3. Supplier.</a:t>
            </a:r>
          </a:p>
          <a:p>
            <a:pPr marL="0" indent="0">
              <a:buNone/>
            </a:pPr>
            <a:endParaRPr lang="en-US" sz="8000" dirty="0"/>
          </a:p>
        </p:txBody>
      </p:sp>
    </p:spTree>
    <p:extLst>
      <p:ext uri="{BB962C8B-B14F-4D97-AF65-F5344CB8AC3E}">
        <p14:creationId xmlns="" xmlns:p14="http://schemas.microsoft.com/office/powerpoint/2010/main" val="56737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650</Words>
  <Application>Microsoft Office PowerPoint</Application>
  <PresentationFormat>On-screen Show (4:3)</PresentationFormat>
  <Paragraphs>169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Office Theme</vt:lpstr>
      <vt:lpstr>1_Office Theme</vt:lpstr>
      <vt:lpstr>2_Office Theme</vt:lpstr>
      <vt:lpstr> </vt:lpstr>
      <vt:lpstr>Objectives </vt:lpstr>
      <vt:lpstr>Agendas and Speakers</vt:lpstr>
      <vt:lpstr>Review Session   The last Finance Learning Forum on 21st April 2017 On  “Procurement Management”   Mr. Om Nareth Finance Specialist , CCC</vt:lpstr>
      <vt:lpstr> General Procurement Management and Internal NGOs Procurement Policy   By: Mr. Try Sokha, MBus(Fin), Consulting Manager </vt:lpstr>
      <vt:lpstr>A) General Procurement Management</vt:lpstr>
      <vt:lpstr>B) Internal NGO Procurement Policy</vt:lpstr>
      <vt:lpstr>B) Internal NGO procurement policy (cont’)</vt:lpstr>
      <vt:lpstr>B) Internal NGO Procurement Policy (cont’)</vt:lpstr>
      <vt:lpstr>Donor Agreement  and Regulation Legal Supplier   By: Mr. Meas Kheang, Operation Director , CCIM/VOD</vt:lpstr>
      <vt:lpstr>Donor Agreement</vt:lpstr>
      <vt:lpstr>Regulation Legal Supplier </vt:lpstr>
      <vt:lpstr>Procurement Process  By: Ms. Leang Seila, Country Accountant, PLAN International</vt:lpstr>
      <vt:lpstr>Slide 14</vt:lpstr>
      <vt:lpstr>Procurement -Highlights</vt:lpstr>
      <vt:lpstr>Procurement Process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Om Nareth</dc:creator>
  <cp:lastModifiedBy>kmara</cp:lastModifiedBy>
  <cp:revision>69</cp:revision>
  <dcterms:created xsi:type="dcterms:W3CDTF">2017-07-26T04:34:45Z</dcterms:created>
  <dcterms:modified xsi:type="dcterms:W3CDTF">2017-08-14T08:09:36Z</dcterms:modified>
</cp:coreProperties>
</file>