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handoutMasterIdLst>
    <p:handoutMasterId r:id="rId31"/>
  </p:handoutMasterIdLst>
  <p:sldIdLst>
    <p:sldId id="423" r:id="rId2"/>
    <p:sldId id="564" r:id="rId3"/>
    <p:sldId id="613" r:id="rId4"/>
    <p:sldId id="614" r:id="rId5"/>
    <p:sldId id="593" r:id="rId6"/>
    <p:sldId id="608" r:id="rId7"/>
    <p:sldId id="609" r:id="rId8"/>
    <p:sldId id="610" r:id="rId9"/>
    <p:sldId id="569" r:id="rId10"/>
    <p:sldId id="572" r:id="rId11"/>
    <p:sldId id="595" r:id="rId12"/>
    <p:sldId id="596" r:id="rId13"/>
    <p:sldId id="597" r:id="rId14"/>
    <p:sldId id="598" r:id="rId15"/>
    <p:sldId id="577" r:id="rId16"/>
    <p:sldId id="599" r:id="rId17"/>
    <p:sldId id="600" r:id="rId18"/>
    <p:sldId id="601" r:id="rId19"/>
    <p:sldId id="602" r:id="rId20"/>
    <p:sldId id="603" r:id="rId21"/>
    <p:sldId id="582" r:id="rId22"/>
    <p:sldId id="604" r:id="rId23"/>
    <p:sldId id="605" r:id="rId24"/>
    <p:sldId id="606" r:id="rId25"/>
    <p:sldId id="607" r:id="rId26"/>
    <p:sldId id="611" r:id="rId27"/>
    <p:sldId id="612" r:id="rId28"/>
    <p:sldId id="527" r:id="rId29"/>
  </p:sldIdLst>
  <p:sldSz cx="9906000" cy="6858000" type="A4"/>
  <p:notesSz cx="9296400" cy="7010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extLst>
    <p:ext uri="{521415D9-36F7-43E2-AB2F-B90AF26B5E84}">
      <p14:sectionLst xmlns:p14="http://schemas.microsoft.com/office/powerpoint/2010/main">
        <p14:section name="Default Section" id="{F8AE58FC-48D7-4AB8-B3A2-84A425E6A9F5}">
          <p14:sldIdLst>
            <p14:sldId id="423"/>
            <p14:sldId id="564"/>
            <p14:sldId id="613"/>
            <p14:sldId id="614"/>
            <p14:sldId id="593"/>
            <p14:sldId id="608"/>
            <p14:sldId id="609"/>
            <p14:sldId id="610"/>
            <p14:sldId id="569"/>
            <p14:sldId id="572"/>
            <p14:sldId id="595"/>
            <p14:sldId id="596"/>
            <p14:sldId id="597"/>
            <p14:sldId id="598"/>
            <p14:sldId id="577"/>
            <p14:sldId id="599"/>
            <p14:sldId id="600"/>
            <p14:sldId id="601"/>
            <p14:sldId id="602"/>
            <p14:sldId id="603"/>
            <p14:sldId id="582"/>
            <p14:sldId id="604"/>
            <p14:sldId id="605"/>
            <p14:sldId id="606"/>
            <p14:sldId id="607"/>
            <p14:sldId id="611"/>
            <p14:sldId id="612"/>
            <p14:sldId id="527"/>
          </p14:sldIdLst>
        </p14:section>
        <p14:section name="Untitled Section" id="{9DC71AD9-6078-4006-AE75-AC97332FDE83}">
          <p14:sldIdLst/>
        </p14:section>
      </p14:section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Lun Borithy" initials="LB" lastIdx="3" clrIdx="0"/>
  <p:cmAuthor id="1" name="kbunthong" initials="k" lastIdx="5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CC"/>
    <a:srgbClr val="990099"/>
    <a:srgbClr val="D60093"/>
    <a:srgbClr val="CC0099"/>
    <a:srgbClr val="1807B8"/>
    <a:srgbClr val="FFCC99"/>
    <a:srgbClr val="FCD8BA"/>
    <a:srgbClr val="FDE4CF"/>
    <a:srgbClr val="FCCDA6"/>
    <a:srgbClr val="FCD1A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192" autoAdjust="0"/>
    <p:restoredTop sz="74245" autoAdjust="0"/>
  </p:normalViewPr>
  <p:slideViewPr>
    <p:cSldViewPr>
      <p:cViewPr>
        <p:scale>
          <a:sx n="60" d="100"/>
          <a:sy n="60" d="100"/>
        </p:scale>
        <p:origin x="-1518" y="-384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69B46A2-EB97-4C8D-B8F7-9373A678A58C}" type="doc">
      <dgm:prSet loTypeId="urn:microsoft.com/office/officeart/2005/8/layout/bProcess4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C59A4AB3-5EA0-48B3-ABFC-41007E0614DC}">
      <dgm:prSet phldrT="[Text]"/>
      <dgm:spPr/>
      <dgm:t>
        <a:bodyPr/>
        <a:lstStyle/>
        <a:p>
          <a:r>
            <a:rPr lang="en-US" dirty="0" smtClean="0"/>
            <a:t>NSDP</a:t>
          </a:r>
          <a:endParaRPr lang="en-US" dirty="0"/>
        </a:p>
      </dgm:t>
    </dgm:pt>
    <dgm:pt modelId="{46D10515-7BC9-498D-A963-FEE4C49948E7}" type="parTrans" cxnId="{5C408E23-1CAC-4698-83D2-86FA09B5027A}">
      <dgm:prSet/>
      <dgm:spPr/>
      <dgm:t>
        <a:bodyPr/>
        <a:lstStyle/>
        <a:p>
          <a:endParaRPr lang="en-US"/>
        </a:p>
      </dgm:t>
    </dgm:pt>
    <dgm:pt modelId="{8C146BCA-BBC4-4EDC-B16C-73AA6FFC1C03}" type="sibTrans" cxnId="{5C408E23-1CAC-4698-83D2-86FA09B5027A}">
      <dgm:prSet/>
      <dgm:spPr/>
      <dgm:t>
        <a:bodyPr/>
        <a:lstStyle/>
        <a:p>
          <a:endParaRPr lang="en-US"/>
        </a:p>
      </dgm:t>
    </dgm:pt>
    <dgm:pt modelId="{3AF50A7A-4CBB-4BFD-9C93-9852D0BA5E7F}">
      <dgm:prSet phldrT="[Text]"/>
      <dgm:spPr/>
      <dgm:t>
        <a:bodyPr/>
        <a:lstStyle/>
        <a:p>
          <a:r>
            <a:rPr lang="en-US" dirty="0" smtClean="0"/>
            <a:t>IP3/ISAF</a:t>
          </a:r>
          <a:endParaRPr lang="en-US" dirty="0"/>
        </a:p>
      </dgm:t>
    </dgm:pt>
    <dgm:pt modelId="{C07D6083-3333-481D-A312-EB36B9DA6A12}" type="parTrans" cxnId="{32D5BF32-7ADD-41B8-A6BA-FB1EE5D4069D}">
      <dgm:prSet/>
      <dgm:spPr/>
      <dgm:t>
        <a:bodyPr/>
        <a:lstStyle/>
        <a:p>
          <a:endParaRPr lang="en-US"/>
        </a:p>
      </dgm:t>
    </dgm:pt>
    <dgm:pt modelId="{CDE8D7D2-7ECC-43BB-892F-188398009864}" type="sibTrans" cxnId="{32D5BF32-7ADD-41B8-A6BA-FB1EE5D4069D}">
      <dgm:prSet/>
      <dgm:spPr/>
      <dgm:t>
        <a:bodyPr/>
        <a:lstStyle/>
        <a:p>
          <a:endParaRPr lang="en-US"/>
        </a:p>
      </dgm:t>
    </dgm:pt>
    <dgm:pt modelId="{FD70E1CE-393F-4B32-B7E9-767630D87E45}">
      <dgm:prSet phldrT="[Text]"/>
      <dgm:spPr/>
      <dgm:t>
        <a:bodyPr/>
        <a:lstStyle/>
        <a:p>
          <a:r>
            <a:rPr lang="en-US" dirty="0" smtClean="0"/>
            <a:t>DCPS</a:t>
          </a:r>
          <a:endParaRPr lang="en-US" dirty="0"/>
        </a:p>
      </dgm:t>
    </dgm:pt>
    <dgm:pt modelId="{D5F71B14-7DC9-401F-9022-1F97588F5A66}" type="parTrans" cxnId="{DAA386F0-7F9D-4B18-A893-63B7E36F0733}">
      <dgm:prSet/>
      <dgm:spPr/>
      <dgm:t>
        <a:bodyPr/>
        <a:lstStyle/>
        <a:p>
          <a:endParaRPr lang="en-US"/>
        </a:p>
      </dgm:t>
    </dgm:pt>
    <dgm:pt modelId="{293D7CBE-1694-47C8-8963-DA9F213FBA0E}" type="sibTrans" cxnId="{DAA386F0-7F9D-4B18-A893-63B7E36F0733}">
      <dgm:prSet/>
      <dgm:spPr/>
      <dgm:t>
        <a:bodyPr/>
        <a:lstStyle/>
        <a:p>
          <a:endParaRPr lang="en-US"/>
        </a:p>
      </dgm:t>
    </dgm:pt>
    <dgm:pt modelId="{08E82CDA-B735-464C-B59D-00C6EE41E453}">
      <dgm:prSet phldrT="[Text]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dirty="0" smtClean="0"/>
            <a:t>CSDGs</a:t>
          </a:r>
          <a:endParaRPr lang="en-US" dirty="0"/>
        </a:p>
      </dgm:t>
    </dgm:pt>
    <dgm:pt modelId="{43CDBDF1-F676-4D61-ABFD-CCC5C943D356}" type="parTrans" cxnId="{09DD28CC-C914-435C-8AFF-FA807F777C0B}">
      <dgm:prSet/>
      <dgm:spPr/>
      <dgm:t>
        <a:bodyPr/>
        <a:lstStyle/>
        <a:p>
          <a:endParaRPr lang="en-US"/>
        </a:p>
      </dgm:t>
    </dgm:pt>
    <dgm:pt modelId="{873F2E22-03D8-4039-AF1F-E98F612F07D5}" type="sibTrans" cxnId="{09DD28CC-C914-435C-8AFF-FA807F777C0B}">
      <dgm:prSet/>
      <dgm:spPr/>
      <dgm:t>
        <a:bodyPr/>
        <a:lstStyle/>
        <a:p>
          <a:endParaRPr lang="en-US"/>
        </a:p>
      </dgm:t>
    </dgm:pt>
    <dgm:pt modelId="{889DACF9-6227-4587-B632-868C56DCBAC4}">
      <dgm:prSet phldrT="[Text]"/>
      <dgm:spPr>
        <a:solidFill>
          <a:srgbClr val="00B050"/>
        </a:solidFill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dirty="0" err="1" smtClean="0"/>
            <a:t>Busan</a:t>
          </a:r>
          <a:r>
            <a:rPr lang="en-US" dirty="0" smtClean="0"/>
            <a:t> Agreement</a:t>
          </a:r>
        </a:p>
      </dgm:t>
    </dgm:pt>
    <dgm:pt modelId="{8EC30727-ABC8-446F-A6AD-7D19A84263B8}" type="parTrans" cxnId="{FDDB7BA2-420D-4BDA-85DE-7CC22C294262}">
      <dgm:prSet/>
      <dgm:spPr/>
      <dgm:t>
        <a:bodyPr/>
        <a:lstStyle/>
        <a:p>
          <a:endParaRPr lang="en-US"/>
        </a:p>
      </dgm:t>
    </dgm:pt>
    <dgm:pt modelId="{4E4E514B-D6C9-4D65-A041-740C940E7F05}" type="sibTrans" cxnId="{FDDB7BA2-420D-4BDA-85DE-7CC22C294262}">
      <dgm:prSet/>
      <dgm:spPr>
        <a:solidFill>
          <a:srgbClr val="00B050"/>
        </a:solidFill>
      </dgm:spPr>
      <dgm:t>
        <a:bodyPr/>
        <a:lstStyle/>
        <a:p>
          <a:endParaRPr lang="en-US"/>
        </a:p>
      </dgm:t>
    </dgm:pt>
    <dgm:pt modelId="{98A8B77A-7CD8-4B03-B840-9D3A51A497CA}">
      <dgm:prSet phldrT="[Text]"/>
      <dgm:spPr>
        <a:solidFill>
          <a:schemeClr val="bg2">
            <a:lumMod val="50000"/>
          </a:schemeClr>
        </a:solidFill>
      </dgm:spPr>
      <dgm:t>
        <a:bodyPr/>
        <a:lstStyle/>
        <a:p>
          <a:r>
            <a:rPr lang="en-US" dirty="0" smtClean="0"/>
            <a:t>EU Country Roadmap</a:t>
          </a:r>
          <a:endParaRPr lang="en-US" dirty="0"/>
        </a:p>
      </dgm:t>
    </dgm:pt>
    <dgm:pt modelId="{6FBB95A4-79C9-494F-BDD4-7CAB603F04CB}" type="parTrans" cxnId="{F128D43C-2A1D-4F4D-BFB9-E449479B6B1D}">
      <dgm:prSet/>
      <dgm:spPr/>
      <dgm:t>
        <a:bodyPr/>
        <a:lstStyle/>
        <a:p>
          <a:endParaRPr lang="en-US"/>
        </a:p>
      </dgm:t>
    </dgm:pt>
    <dgm:pt modelId="{A3C216FF-A1E1-4503-8036-49A4003C1970}" type="sibTrans" cxnId="{F128D43C-2A1D-4F4D-BFB9-E449479B6B1D}">
      <dgm:prSet/>
      <dgm:spPr>
        <a:solidFill>
          <a:schemeClr val="bg2">
            <a:lumMod val="50000"/>
          </a:schemeClr>
        </a:solidFill>
      </dgm:spPr>
      <dgm:t>
        <a:bodyPr/>
        <a:lstStyle/>
        <a:p>
          <a:endParaRPr lang="en-US"/>
        </a:p>
      </dgm:t>
    </dgm:pt>
    <dgm:pt modelId="{018D474A-2127-43BE-A1CB-672660EF1FAB}">
      <dgm:prSet phldrT="[Text]"/>
      <dgm:spPr>
        <a:solidFill>
          <a:srgbClr val="0070C0"/>
        </a:solidFill>
      </dgm:spPr>
      <dgm:t>
        <a:bodyPr/>
        <a:lstStyle/>
        <a:p>
          <a:r>
            <a:rPr lang="en-US" dirty="0" smtClean="0"/>
            <a:t>EDCS </a:t>
          </a:r>
          <a:r>
            <a:rPr lang="en-US" dirty="0" smtClean="0"/>
            <a:t>for Cambodia </a:t>
          </a:r>
          <a:endParaRPr lang="en-US" dirty="0"/>
        </a:p>
      </dgm:t>
    </dgm:pt>
    <dgm:pt modelId="{5589BFB0-2E76-48A1-A3E5-1E7B4EDE428F}" type="parTrans" cxnId="{753F3D2C-2CC8-41AF-864B-4ED1D5ABF101}">
      <dgm:prSet/>
      <dgm:spPr/>
      <dgm:t>
        <a:bodyPr/>
        <a:lstStyle/>
        <a:p>
          <a:endParaRPr lang="en-US"/>
        </a:p>
      </dgm:t>
    </dgm:pt>
    <dgm:pt modelId="{681F1693-3075-4264-AF86-EAD99A3AE92A}" type="sibTrans" cxnId="{753F3D2C-2CC8-41AF-864B-4ED1D5ABF101}">
      <dgm:prSet/>
      <dgm:spPr>
        <a:solidFill>
          <a:srgbClr val="0070C0"/>
        </a:solidFill>
      </dgm:spPr>
      <dgm:t>
        <a:bodyPr/>
        <a:lstStyle/>
        <a:p>
          <a:endParaRPr lang="en-US"/>
        </a:p>
      </dgm:t>
    </dgm:pt>
    <dgm:pt modelId="{6675B958-217F-44EE-870E-6C6B803380F5}">
      <dgm:prSet phldrT="[Text]"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en-US" dirty="0" smtClean="0"/>
            <a:t>GHP</a:t>
          </a:r>
          <a:endParaRPr lang="en-US" dirty="0"/>
        </a:p>
      </dgm:t>
    </dgm:pt>
    <dgm:pt modelId="{4B49F61A-0A24-4347-9418-F7275C870B22}" type="parTrans" cxnId="{2ADE66E2-9F0B-410D-90DE-A9EB01550EEF}">
      <dgm:prSet/>
      <dgm:spPr/>
      <dgm:t>
        <a:bodyPr/>
        <a:lstStyle/>
        <a:p>
          <a:endParaRPr lang="en-US"/>
        </a:p>
      </dgm:t>
    </dgm:pt>
    <dgm:pt modelId="{47F6D541-8DA7-4C8A-AAA2-500BFF216C67}" type="sibTrans" cxnId="{2ADE66E2-9F0B-410D-90DE-A9EB01550EEF}">
      <dgm:prSet/>
      <dgm:spPr>
        <a:solidFill>
          <a:schemeClr val="accent1">
            <a:lumMod val="75000"/>
          </a:schemeClr>
        </a:solidFill>
      </dgm:spPr>
      <dgm:t>
        <a:bodyPr/>
        <a:lstStyle/>
        <a:p>
          <a:endParaRPr lang="en-US"/>
        </a:p>
      </dgm:t>
    </dgm:pt>
    <dgm:pt modelId="{3F96C198-9CEC-4132-BC5E-9C20B40B691A}">
      <dgm:prSet phldrT="[Text]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en-US" dirty="0" smtClean="0"/>
            <a:t>Others</a:t>
          </a:r>
          <a:endParaRPr lang="en-US" dirty="0"/>
        </a:p>
      </dgm:t>
    </dgm:pt>
    <dgm:pt modelId="{60915D17-E5B6-4A3E-82BA-65FCFAC7D099}" type="parTrans" cxnId="{950C09F0-1C10-468D-A05B-A68B3CA7E9C5}">
      <dgm:prSet/>
      <dgm:spPr/>
      <dgm:t>
        <a:bodyPr/>
        <a:lstStyle/>
        <a:p>
          <a:endParaRPr lang="en-US"/>
        </a:p>
      </dgm:t>
    </dgm:pt>
    <dgm:pt modelId="{EB168580-218D-4A11-A26B-22B37978B863}" type="sibTrans" cxnId="{950C09F0-1C10-468D-A05B-A68B3CA7E9C5}">
      <dgm:prSet/>
      <dgm:spPr/>
      <dgm:t>
        <a:bodyPr/>
        <a:lstStyle/>
        <a:p>
          <a:endParaRPr lang="en-US"/>
        </a:p>
      </dgm:t>
    </dgm:pt>
    <dgm:pt modelId="{C826AF2D-C462-43DC-9EB4-BDFAF666FEC0}" type="pres">
      <dgm:prSet presAssocID="{969B46A2-EB97-4C8D-B8F7-9373A678A58C}" presName="Name0" presStyleCnt="0">
        <dgm:presLayoutVars>
          <dgm:dir/>
          <dgm:resizeHandles/>
        </dgm:presLayoutVars>
      </dgm:prSet>
      <dgm:spPr/>
      <dgm:t>
        <a:bodyPr/>
        <a:lstStyle/>
        <a:p>
          <a:endParaRPr lang="en-US"/>
        </a:p>
      </dgm:t>
    </dgm:pt>
    <dgm:pt modelId="{33329EB7-6BA8-4BC4-BF9E-7B0FA760E699}" type="pres">
      <dgm:prSet presAssocID="{C59A4AB3-5EA0-48B3-ABFC-41007E0614DC}" presName="compNode" presStyleCnt="0"/>
      <dgm:spPr/>
    </dgm:pt>
    <dgm:pt modelId="{418F4D7F-5571-4635-9218-765EF3FAB3D8}" type="pres">
      <dgm:prSet presAssocID="{C59A4AB3-5EA0-48B3-ABFC-41007E0614DC}" presName="dummyConnPt" presStyleCnt="0"/>
      <dgm:spPr/>
    </dgm:pt>
    <dgm:pt modelId="{98203DD9-1653-423A-8F74-235481428C4D}" type="pres">
      <dgm:prSet presAssocID="{C59A4AB3-5EA0-48B3-ABFC-41007E0614DC}" presName="node" presStyleLbl="node1" presStyleIdx="0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E646219-284A-4099-94E1-F9BCED87B518}" type="pres">
      <dgm:prSet presAssocID="{8C146BCA-BBC4-4EDC-B16C-73AA6FFC1C03}" presName="sibTrans" presStyleLbl="bgSibTrans2D1" presStyleIdx="0" presStyleCnt="8"/>
      <dgm:spPr/>
      <dgm:t>
        <a:bodyPr/>
        <a:lstStyle/>
        <a:p>
          <a:endParaRPr lang="en-US"/>
        </a:p>
      </dgm:t>
    </dgm:pt>
    <dgm:pt modelId="{DB6E746A-1C7E-4779-B11C-3BB631DE8535}" type="pres">
      <dgm:prSet presAssocID="{3AF50A7A-4CBB-4BFD-9C93-9852D0BA5E7F}" presName="compNode" presStyleCnt="0"/>
      <dgm:spPr/>
    </dgm:pt>
    <dgm:pt modelId="{C249CD1F-378C-40D0-932A-DCD9BDA51520}" type="pres">
      <dgm:prSet presAssocID="{3AF50A7A-4CBB-4BFD-9C93-9852D0BA5E7F}" presName="dummyConnPt" presStyleCnt="0"/>
      <dgm:spPr/>
    </dgm:pt>
    <dgm:pt modelId="{33EDD656-82F1-4C2E-B40C-434BDC8D8BA2}" type="pres">
      <dgm:prSet presAssocID="{3AF50A7A-4CBB-4BFD-9C93-9852D0BA5E7F}" presName="node" presStyleLbl="node1" presStyleIdx="1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6D682BC-2971-40F2-9A5C-53EF6A86220B}" type="pres">
      <dgm:prSet presAssocID="{CDE8D7D2-7ECC-43BB-892F-188398009864}" presName="sibTrans" presStyleLbl="bgSibTrans2D1" presStyleIdx="1" presStyleCnt="8"/>
      <dgm:spPr/>
      <dgm:t>
        <a:bodyPr/>
        <a:lstStyle/>
        <a:p>
          <a:endParaRPr lang="en-US"/>
        </a:p>
      </dgm:t>
    </dgm:pt>
    <dgm:pt modelId="{A80B31D3-01A7-4A9F-BD7B-1F4EBAA485DB}" type="pres">
      <dgm:prSet presAssocID="{FD70E1CE-393F-4B32-B7E9-767630D87E45}" presName="compNode" presStyleCnt="0"/>
      <dgm:spPr/>
    </dgm:pt>
    <dgm:pt modelId="{49311698-D2EC-4262-A1FF-611B88A75474}" type="pres">
      <dgm:prSet presAssocID="{FD70E1CE-393F-4B32-B7E9-767630D87E45}" presName="dummyConnPt" presStyleCnt="0"/>
      <dgm:spPr/>
    </dgm:pt>
    <dgm:pt modelId="{B57A06ED-3657-42F9-B255-7C6D51B9AA6D}" type="pres">
      <dgm:prSet presAssocID="{FD70E1CE-393F-4B32-B7E9-767630D87E45}" presName="node" presStyleLbl="node1" presStyleIdx="2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9660602-8DCA-4BB8-A37C-85EBC38E3CFE}" type="pres">
      <dgm:prSet presAssocID="{293D7CBE-1694-47C8-8963-DA9F213FBA0E}" presName="sibTrans" presStyleLbl="bgSibTrans2D1" presStyleIdx="2" presStyleCnt="8"/>
      <dgm:spPr/>
      <dgm:t>
        <a:bodyPr/>
        <a:lstStyle/>
        <a:p>
          <a:endParaRPr lang="en-US"/>
        </a:p>
      </dgm:t>
    </dgm:pt>
    <dgm:pt modelId="{F6EDDA38-9E18-4FEE-97B1-C012CE44EF99}" type="pres">
      <dgm:prSet presAssocID="{08E82CDA-B735-464C-B59D-00C6EE41E453}" presName="compNode" presStyleCnt="0"/>
      <dgm:spPr/>
    </dgm:pt>
    <dgm:pt modelId="{C1DB4DE3-88C0-4F1B-893A-ABF44F2FC8D2}" type="pres">
      <dgm:prSet presAssocID="{08E82CDA-B735-464C-B59D-00C6EE41E453}" presName="dummyConnPt" presStyleCnt="0"/>
      <dgm:spPr/>
    </dgm:pt>
    <dgm:pt modelId="{83506D6C-5A4E-47BF-8509-F192A6784B88}" type="pres">
      <dgm:prSet presAssocID="{08E82CDA-B735-464C-B59D-00C6EE41E453}" presName="node" presStyleLbl="node1" presStyleIdx="3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71016E6-0FED-4E5A-A09E-90339943A9C4}" type="pres">
      <dgm:prSet presAssocID="{873F2E22-03D8-4039-AF1F-E98F612F07D5}" presName="sibTrans" presStyleLbl="bgSibTrans2D1" presStyleIdx="3" presStyleCnt="8"/>
      <dgm:spPr/>
      <dgm:t>
        <a:bodyPr/>
        <a:lstStyle/>
        <a:p>
          <a:endParaRPr lang="en-US"/>
        </a:p>
      </dgm:t>
    </dgm:pt>
    <dgm:pt modelId="{89CC70B4-4C93-4C78-BFC8-C013E1446DB8}" type="pres">
      <dgm:prSet presAssocID="{889DACF9-6227-4587-B632-868C56DCBAC4}" presName="compNode" presStyleCnt="0"/>
      <dgm:spPr/>
    </dgm:pt>
    <dgm:pt modelId="{8A0D83E2-7211-48F8-8D48-F6930B8739AB}" type="pres">
      <dgm:prSet presAssocID="{889DACF9-6227-4587-B632-868C56DCBAC4}" presName="dummyConnPt" presStyleCnt="0"/>
      <dgm:spPr/>
    </dgm:pt>
    <dgm:pt modelId="{AA22EB7E-8AF3-4793-B342-6761433FE1B4}" type="pres">
      <dgm:prSet presAssocID="{889DACF9-6227-4587-B632-868C56DCBAC4}" presName="node" presStyleLbl="node1" presStyleIdx="4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E8A34EF-C85B-4852-80A2-2984B5777781}" type="pres">
      <dgm:prSet presAssocID="{4E4E514B-D6C9-4D65-A041-740C940E7F05}" presName="sibTrans" presStyleLbl="bgSibTrans2D1" presStyleIdx="4" presStyleCnt="8"/>
      <dgm:spPr/>
      <dgm:t>
        <a:bodyPr/>
        <a:lstStyle/>
        <a:p>
          <a:endParaRPr lang="en-US"/>
        </a:p>
      </dgm:t>
    </dgm:pt>
    <dgm:pt modelId="{9C1EDFBD-3E02-48FC-AD5C-BEA3E30D9D8E}" type="pres">
      <dgm:prSet presAssocID="{98A8B77A-7CD8-4B03-B840-9D3A51A497CA}" presName="compNode" presStyleCnt="0"/>
      <dgm:spPr/>
    </dgm:pt>
    <dgm:pt modelId="{A4191E93-4B79-4A7C-81C4-F02A67691719}" type="pres">
      <dgm:prSet presAssocID="{98A8B77A-7CD8-4B03-B840-9D3A51A497CA}" presName="dummyConnPt" presStyleCnt="0"/>
      <dgm:spPr/>
    </dgm:pt>
    <dgm:pt modelId="{9BADF7D5-43B7-4FA7-83E2-C4236A071C10}" type="pres">
      <dgm:prSet presAssocID="{98A8B77A-7CD8-4B03-B840-9D3A51A497CA}" presName="node" presStyleLbl="node1" presStyleIdx="5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C4C17E4-CF80-45AA-A982-1A12C9257337}" type="pres">
      <dgm:prSet presAssocID="{A3C216FF-A1E1-4503-8036-49A4003C1970}" presName="sibTrans" presStyleLbl="bgSibTrans2D1" presStyleIdx="5" presStyleCnt="8"/>
      <dgm:spPr/>
      <dgm:t>
        <a:bodyPr/>
        <a:lstStyle/>
        <a:p>
          <a:endParaRPr lang="en-US"/>
        </a:p>
      </dgm:t>
    </dgm:pt>
    <dgm:pt modelId="{0ECFE369-930A-4B3F-BF84-25C327D5AE85}" type="pres">
      <dgm:prSet presAssocID="{018D474A-2127-43BE-A1CB-672660EF1FAB}" presName="compNode" presStyleCnt="0"/>
      <dgm:spPr/>
    </dgm:pt>
    <dgm:pt modelId="{992377D2-D4EB-4B10-818C-73CAF9E6D64E}" type="pres">
      <dgm:prSet presAssocID="{018D474A-2127-43BE-A1CB-672660EF1FAB}" presName="dummyConnPt" presStyleCnt="0"/>
      <dgm:spPr/>
    </dgm:pt>
    <dgm:pt modelId="{39A61B51-D445-4F36-B40A-58D5778E7163}" type="pres">
      <dgm:prSet presAssocID="{018D474A-2127-43BE-A1CB-672660EF1FAB}" presName="node" presStyleLbl="node1" presStyleIdx="6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279D8CD-990C-4629-975D-1AFDA96ABD93}" type="pres">
      <dgm:prSet presAssocID="{681F1693-3075-4264-AF86-EAD99A3AE92A}" presName="sibTrans" presStyleLbl="bgSibTrans2D1" presStyleIdx="6" presStyleCnt="8"/>
      <dgm:spPr/>
      <dgm:t>
        <a:bodyPr/>
        <a:lstStyle/>
        <a:p>
          <a:endParaRPr lang="en-US"/>
        </a:p>
      </dgm:t>
    </dgm:pt>
    <dgm:pt modelId="{DB6B8A24-F547-416D-9986-8C1C2707FC1F}" type="pres">
      <dgm:prSet presAssocID="{6675B958-217F-44EE-870E-6C6B803380F5}" presName="compNode" presStyleCnt="0"/>
      <dgm:spPr/>
    </dgm:pt>
    <dgm:pt modelId="{0A543730-7100-47D3-828E-65995A272080}" type="pres">
      <dgm:prSet presAssocID="{6675B958-217F-44EE-870E-6C6B803380F5}" presName="dummyConnPt" presStyleCnt="0"/>
      <dgm:spPr/>
    </dgm:pt>
    <dgm:pt modelId="{259003E7-BCCC-4043-8EF9-C7DE736250C3}" type="pres">
      <dgm:prSet presAssocID="{6675B958-217F-44EE-870E-6C6B803380F5}" presName="node" presStyleLbl="node1" presStyleIdx="7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5A9F53F-0C9F-4450-AB47-5B2FEBD0A6E5}" type="pres">
      <dgm:prSet presAssocID="{47F6D541-8DA7-4C8A-AAA2-500BFF216C67}" presName="sibTrans" presStyleLbl="bgSibTrans2D1" presStyleIdx="7" presStyleCnt="8"/>
      <dgm:spPr/>
      <dgm:t>
        <a:bodyPr/>
        <a:lstStyle/>
        <a:p>
          <a:endParaRPr lang="en-US"/>
        </a:p>
      </dgm:t>
    </dgm:pt>
    <dgm:pt modelId="{D016D797-ED99-4312-9ECD-40392BCAB775}" type="pres">
      <dgm:prSet presAssocID="{3F96C198-9CEC-4132-BC5E-9C20B40B691A}" presName="compNode" presStyleCnt="0"/>
      <dgm:spPr/>
    </dgm:pt>
    <dgm:pt modelId="{F80807CF-F631-4FDD-B40C-98FDB314EBD2}" type="pres">
      <dgm:prSet presAssocID="{3F96C198-9CEC-4132-BC5E-9C20B40B691A}" presName="dummyConnPt" presStyleCnt="0"/>
      <dgm:spPr/>
    </dgm:pt>
    <dgm:pt modelId="{C63E09A8-64CC-4A8B-997F-48239DFDE262}" type="pres">
      <dgm:prSet presAssocID="{3F96C198-9CEC-4132-BC5E-9C20B40B691A}" presName="node" presStyleLbl="node1" presStyleIdx="8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50C09F0-1C10-468D-A05B-A68B3CA7E9C5}" srcId="{969B46A2-EB97-4C8D-B8F7-9373A678A58C}" destId="{3F96C198-9CEC-4132-BC5E-9C20B40B691A}" srcOrd="8" destOrd="0" parTransId="{60915D17-E5B6-4A3E-82BA-65FCFAC7D099}" sibTransId="{EB168580-218D-4A11-A26B-22B37978B863}"/>
    <dgm:cxn modelId="{883DCBB4-A74F-46F7-B35B-489D1E7668CA}" type="presOf" srcId="{293D7CBE-1694-47C8-8963-DA9F213FBA0E}" destId="{D9660602-8DCA-4BB8-A37C-85EBC38E3CFE}" srcOrd="0" destOrd="0" presId="urn:microsoft.com/office/officeart/2005/8/layout/bProcess4"/>
    <dgm:cxn modelId="{A37E6450-C053-4D45-B8AC-67B65F974B10}" type="presOf" srcId="{681F1693-3075-4264-AF86-EAD99A3AE92A}" destId="{9279D8CD-990C-4629-975D-1AFDA96ABD93}" srcOrd="0" destOrd="0" presId="urn:microsoft.com/office/officeart/2005/8/layout/bProcess4"/>
    <dgm:cxn modelId="{D175200A-478F-41F4-9D0A-6EFFFB9E053D}" type="presOf" srcId="{873F2E22-03D8-4039-AF1F-E98F612F07D5}" destId="{471016E6-0FED-4E5A-A09E-90339943A9C4}" srcOrd="0" destOrd="0" presId="urn:microsoft.com/office/officeart/2005/8/layout/bProcess4"/>
    <dgm:cxn modelId="{32D5BF32-7ADD-41B8-A6BA-FB1EE5D4069D}" srcId="{969B46A2-EB97-4C8D-B8F7-9373A678A58C}" destId="{3AF50A7A-4CBB-4BFD-9C93-9852D0BA5E7F}" srcOrd="1" destOrd="0" parTransId="{C07D6083-3333-481D-A312-EB36B9DA6A12}" sibTransId="{CDE8D7D2-7ECC-43BB-892F-188398009864}"/>
    <dgm:cxn modelId="{78ADA738-5E46-4836-AA84-AB700075A68E}" type="presOf" srcId="{CDE8D7D2-7ECC-43BB-892F-188398009864}" destId="{C6D682BC-2971-40F2-9A5C-53EF6A86220B}" srcOrd="0" destOrd="0" presId="urn:microsoft.com/office/officeart/2005/8/layout/bProcess4"/>
    <dgm:cxn modelId="{8A87C380-5D73-4BCB-B0B1-BA59DDE01116}" type="presOf" srcId="{889DACF9-6227-4587-B632-868C56DCBAC4}" destId="{AA22EB7E-8AF3-4793-B342-6761433FE1B4}" srcOrd="0" destOrd="0" presId="urn:microsoft.com/office/officeart/2005/8/layout/bProcess4"/>
    <dgm:cxn modelId="{5C408E23-1CAC-4698-83D2-86FA09B5027A}" srcId="{969B46A2-EB97-4C8D-B8F7-9373A678A58C}" destId="{C59A4AB3-5EA0-48B3-ABFC-41007E0614DC}" srcOrd="0" destOrd="0" parTransId="{46D10515-7BC9-498D-A963-FEE4C49948E7}" sibTransId="{8C146BCA-BBC4-4EDC-B16C-73AA6FFC1C03}"/>
    <dgm:cxn modelId="{239C8E9A-60FA-4082-90BF-AAF4158CED23}" type="presOf" srcId="{969B46A2-EB97-4C8D-B8F7-9373A678A58C}" destId="{C826AF2D-C462-43DC-9EB4-BDFAF666FEC0}" srcOrd="0" destOrd="0" presId="urn:microsoft.com/office/officeart/2005/8/layout/bProcess4"/>
    <dgm:cxn modelId="{42F0ECAC-AC6A-4789-9087-C305943A99CC}" type="presOf" srcId="{3F96C198-9CEC-4132-BC5E-9C20B40B691A}" destId="{C63E09A8-64CC-4A8B-997F-48239DFDE262}" srcOrd="0" destOrd="0" presId="urn:microsoft.com/office/officeart/2005/8/layout/bProcess4"/>
    <dgm:cxn modelId="{F98A9C7A-2F41-4F73-8589-6EF6471BACA2}" type="presOf" srcId="{018D474A-2127-43BE-A1CB-672660EF1FAB}" destId="{39A61B51-D445-4F36-B40A-58D5778E7163}" srcOrd="0" destOrd="0" presId="urn:microsoft.com/office/officeart/2005/8/layout/bProcess4"/>
    <dgm:cxn modelId="{52CF7A3E-BD82-4420-952E-A96D9514D8A5}" type="presOf" srcId="{3AF50A7A-4CBB-4BFD-9C93-9852D0BA5E7F}" destId="{33EDD656-82F1-4C2E-B40C-434BDC8D8BA2}" srcOrd="0" destOrd="0" presId="urn:microsoft.com/office/officeart/2005/8/layout/bProcess4"/>
    <dgm:cxn modelId="{DAA386F0-7F9D-4B18-A893-63B7E36F0733}" srcId="{969B46A2-EB97-4C8D-B8F7-9373A678A58C}" destId="{FD70E1CE-393F-4B32-B7E9-767630D87E45}" srcOrd="2" destOrd="0" parTransId="{D5F71B14-7DC9-401F-9022-1F97588F5A66}" sibTransId="{293D7CBE-1694-47C8-8963-DA9F213FBA0E}"/>
    <dgm:cxn modelId="{2ADE66E2-9F0B-410D-90DE-A9EB01550EEF}" srcId="{969B46A2-EB97-4C8D-B8F7-9373A678A58C}" destId="{6675B958-217F-44EE-870E-6C6B803380F5}" srcOrd="7" destOrd="0" parTransId="{4B49F61A-0A24-4347-9418-F7275C870B22}" sibTransId="{47F6D541-8DA7-4C8A-AAA2-500BFF216C67}"/>
    <dgm:cxn modelId="{82531E3A-1BA1-4130-852D-81FD086A9833}" type="presOf" srcId="{6675B958-217F-44EE-870E-6C6B803380F5}" destId="{259003E7-BCCC-4043-8EF9-C7DE736250C3}" srcOrd="0" destOrd="0" presId="urn:microsoft.com/office/officeart/2005/8/layout/bProcess4"/>
    <dgm:cxn modelId="{FDDB7BA2-420D-4BDA-85DE-7CC22C294262}" srcId="{969B46A2-EB97-4C8D-B8F7-9373A678A58C}" destId="{889DACF9-6227-4587-B632-868C56DCBAC4}" srcOrd="4" destOrd="0" parTransId="{8EC30727-ABC8-446F-A6AD-7D19A84263B8}" sibTransId="{4E4E514B-D6C9-4D65-A041-740C940E7F05}"/>
    <dgm:cxn modelId="{DD046E1E-2169-42DE-8974-0BB290871D15}" type="presOf" srcId="{C59A4AB3-5EA0-48B3-ABFC-41007E0614DC}" destId="{98203DD9-1653-423A-8F74-235481428C4D}" srcOrd="0" destOrd="0" presId="urn:microsoft.com/office/officeart/2005/8/layout/bProcess4"/>
    <dgm:cxn modelId="{072D2C6A-F3D3-47AD-A752-CB23B8B1DD44}" type="presOf" srcId="{98A8B77A-7CD8-4B03-B840-9D3A51A497CA}" destId="{9BADF7D5-43B7-4FA7-83E2-C4236A071C10}" srcOrd="0" destOrd="0" presId="urn:microsoft.com/office/officeart/2005/8/layout/bProcess4"/>
    <dgm:cxn modelId="{767B1C57-14A1-4488-8238-6898618B1051}" type="presOf" srcId="{8C146BCA-BBC4-4EDC-B16C-73AA6FFC1C03}" destId="{AE646219-284A-4099-94E1-F9BCED87B518}" srcOrd="0" destOrd="0" presId="urn:microsoft.com/office/officeart/2005/8/layout/bProcess4"/>
    <dgm:cxn modelId="{09DD28CC-C914-435C-8AFF-FA807F777C0B}" srcId="{969B46A2-EB97-4C8D-B8F7-9373A678A58C}" destId="{08E82CDA-B735-464C-B59D-00C6EE41E453}" srcOrd="3" destOrd="0" parTransId="{43CDBDF1-F676-4D61-ABFD-CCC5C943D356}" sibTransId="{873F2E22-03D8-4039-AF1F-E98F612F07D5}"/>
    <dgm:cxn modelId="{4340AD71-69BF-4ED4-950E-5076641FDF58}" type="presOf" srcId="{A3C216FF-A1E1-4503-8036-49A4003C1970}" destId="{DC4C17E4-CF80-45AA-A982-1A12C9257337}" srcOrd="0" destOrd="0" presId="urn:microsoft.com/office/officeart/2005/8/layout/bProcess4"/>
    <dgm:cxn modelId="{F128D43C-2A1D-4F4D-BFB9-E449479B6B1D}" srcId="{969B46A2-EB97-4C8D-B8F7-9373A678A58C}" destId="{98A8B77A-7CD8-4B03-B840-9D3A51A497CA}" srcOrd="5" destOrd="0" parTransId="{6FBB95A4-79C9-494F-BDD4-7CAB603F04CB}" sibTransId="{A3C216FF-A1E1-4503-8036-49A4003C1970}"/>
    <dgm:cxn modelId="{753F3D2C-2CC8-41AF-864B-4ED1D5ABF101}" srcId="{969B46A2-EB97-4C8D-B8F7-9373A678A58C}" destId="{018D474A-2127-43BE-A1CB-672660EF1FAB}" srcOrd="6" destOrd="0" parTransId="{5589BFB0-2E76-48A1-A3E5-1E7B4EDE428F}" sibTransId="{681F1693-3075-4264-AF86-EAD99A3AE92A}"/>
    <dgm:cxn modelId="{3D279741-279F-4193-A0D4-41CE6B9E21C8}" type="presOf" srcId="{4E4E514B-D6C9-4D65-A041-740C940E7F05}" destId="{4E8A34EF-C85B-4852-80A2-2984B5777781}" srcOrd="0" destOrd="0" presId="urn:microsoft.com/office/officeart/2005/8/layout/bProcess4"/>
    <dgm:cxn modelId="{9EF32BFA-EC88-433A-8BCC-77E39BD68909}" type="presOf" srcId="{47F6D541-8DA7-4C8A-AAA2-500BFF216C67}" destId="{D5A9F53F-0C9F-4450-AB47-5B2FEBD0A6E5}" srcOrd="0" destOrd="0" presId="urn:microsoft.com/office/officeart/2005/8/layout/bProcess4"/>
    <dgm:cxn modelId="{AB43C6B3-E241-42F8-A4BA-5059FDBF0D35}" type="presOf" srcId="{08E82CDA-B735-464C-B59D-00C6EE41E453}" destId="{83506D6C-5A4E-47BF-8509-F192A6784B88}" srcOrd="0" destOrd="0" presId="urn:microsoft.com/office/officeart/2005/8/layout/bProcess4"/>
    <dgm:cxn modelId="{322668FB-3CE5-4E7D-905F-31B6D7647E02}" type="presOf" srcId="{FD70E1CE-393F-4B32-B7E9-767630D87E45}" destId="{B57A06ED-3657-42F9-B255-7C6D51B9AA6D}" srcOrd="0" destOrd="0" presId="urn:microsoft.com/office/officeart/2005/8/layout/bProcess4"/>
    <dgm:cxn modelId="{8922A817-A121-453C-9EE1-5D1755A87576}" type="presParOf" srcId="{C826AF2D-C462-43DC-9EB4-BDFAF666FEC0}" destId="{33329EB7-6BA8-4BC4-BF9E-7B0FA760E699}" srcOrd="0" destOrd="0" presId="urn:microsoft.com/office/officeart/2005/8/layout/bProcess4"/>
    <dgm:cxn modelId="{A70C15FC-385E-4410-8E9D-99800A0B6941}" type="presParOf" srcId="{33329EB7-6BA8-4BC4-BF9E-7B0FA760E699}" destId="{418F4D7F-5571-4635-9218-765EF3FAB3D8}" srcOrd="0" destOrd="0" presId="urn:microsoft.com/office/officeart/2005/8/layout/bProcess4"/>
    <dgm:cxn modelId="{52ADD2AF-AD83-4F66-8124-3D266511A20A}" type="presParOf" srcId="{33329EB7-6BA8-4BC4-BF9E-7B0FA760E699}" destId="{98203DD9-1653-423A-8F74-235481428C4D}" srcOrd="1" destOrd="0" presId="urn:microsoft.com/office/officeart/2005/8/layout/bProcess4"/>
    <dgm:cxn modelId="{E177087D-4FB0-4168-99B3-6A4569DDC3E9}" type="presParOf" srcId="{C826AF2D-C462-43DC-9EB4-BDFAF666FEC0}" destId="{AE646219-284A-4099-94E1-F9BCED87B518}" srcOrd="1" destOrd="0" presId="urn:microsoft.com/office/officeart/2005/8/layout/bProcess4"/>
    <dgm:cxn modelId="{9F16C810-BF22-4A17-8D4E-62A61FBB3D98}" type="presParOf" srcId="{C826AF2D-C462-43DC-9EB4-BDFAF666FEC0}" destId="{DB6E746A-1C7E-4779-B11C-3BB631DE8535}" srcOrd="2" destOrd="0" presId="urn:microsoft.com/office/officeart/2005/8/layout/bProcess4"/>
    <dgm:cxn modelId="{03C7419D-FFDB-4D89-A502-7A46282E1108}" type="presParOf" srcId="{DB6E746A-1C7E-4779-B11C-3BB631DE8535}" destId="{C249CD1F-378C-40D0-932A-DCD9BDA51520}" srcOrd="0" destOrd="0" presId="urn:microsoft.com/office/officeart/2005/8/layout/bProcess4"/>
    <dgm:cxn modelId="{AF1B558E-8565-425D-8F00-203FD6AD278A}" type="presParOf" srcId="{DB6E746A-1C7E-4779-B11C-3BB631DE8535}" destId="{33EDD656-82F1-4C2E-B40C-434BDC8D8BA2}" srcOrd="1" destOrd="0" presId="urn:microsoft.com/office/officeart/2005/8/layout/bProcess4"/>
    <dgm:cxn modelId="{0B2C61AF-0EBA-49F9-965B-F8A09AC65413}" type="presParOf" srcId="{C826AF2D-C462-43DC-9EB4-BDFAF666FEC0}" destId="{C6D682BC-2971-40F2-9A5C-53EF6A86220B}" srcOrd="3" destOrd="0" presId="urn:microsoft.com/office/officeart/2005/8/layout/bProcess4"/>
    <dgm:cxn modelId="{1DD274E2-060F-47D7-A4FA-27951E2B60C8}" type="presParOf" srcId="{C826AF2D-C462-43DC-9EB4-BDFAF666FEC0}" destId="{A80B31D3-01A7-4A9F-BD7B-1F4EBAA485DB}" srcOrd="4" destOrd="0" presId="urn:microsoft.com/office/officeart/2005/8/layout/bProcess4"/>
    <dgm:cxn modelId="{B4CB8414-E6B3-4CFA-A970-C68AC28F1E0D}" type="presParOf" srcId="{A80B31D3-01A7-4A9F-BD7B-1F4EBAA485DB}" destId="{49311698-D2EC-4262-A1FF-611B88A75474}" srcOrd="0" destOrd="0" presId="urn:microsoft.com/office/officeart/2005/8/layout/bProcess4"/>
    <dgm:cxn modelId="{AA0775AD-FEE5-4ECC-AE30-9C6CB87A7A05}" type="presParOf" srcId="{A80B31D3-01A7-4A9F-BD7B-1F4EBAA485DB}" destId="{B57A06ED-3657-42F9-B255-7C6D51B9AA6D}" srcOrd="1" destOrd="0" presId="urn:microsoft.com/office/officeart/2005/8/layout/bProcess4"/>
    <dgm:cxn modelId="{489FFFEC-311F-4DBF-A3BB-BD182298CDEA}" type="presParOf" srcId="{C826AF2D-C462-43DC-9EB4-BDFAF666FEC0}" destId="{D9660602-8DCA-4BB8-A37C-85EBC38E3CFE}" srcOrd="5" destOrd="0" presId="urn:microsoft.com/office/officeart/2005/8/layout/bProcess4"/>
    <dgm:cxn modelId="{89E0A817-883D-4550-95B3-A8E2E526B260}" type="presParOf" srcId="{C826AF2D-C462-43DC-9EB4-BDFAF666FEC0}" destId="{F6EDDA38-9E18-4FEE-97B1-C012CE44EF99}" srcOrd="6" destOrd="0" presId="urn:microsoft.com/office/officeart/2005/8/layout/bProcess4"/>
    <dgm:cxn modelId="{D562638A-628C-46AE-9D26-ADBB2BEC6605}" type="presParOf" srcId="{F6EDDA38-9E18-4FEE-97B1-C012CE44EF99}" destId="{C1DB4DE3-88C0-4F1B-893A-ABF44F2FC8D2}" srcOrd="0" destOrd="0" presId="urn:microsoft.com/office/officeart/2005/8/layout/bProcess4"/>
    <dgm:cxn modelId="{FDBEEF22-0290-4746-80EA-2A594BF24967}" type="presParOf" srcId="{F6EDDA38-9E18-4FEE-97B1-C012CE44EF99}" destId="{83506D6C-5A4E-47BF-8509-F192A6784B88}" srcOrd="1" destOrd="0" presId="urn:microsoft.com/office/officeart/2005/8/layout/bProcess4"/>
    <dgm:cxn modelId="{2B5BFA73-ED8A-4B5B-B4AC-1AE2B2EE296F}" type="presParOf" srcId="{C826AF2D-C462-43DC-9EB4-BDFAF666FEC0}" destId="{471016E6-0FED-4E5A-A09E-90339943A9C4}" srcOrd="7" destOrd="0" presId="urn:microsoft.com/office/officeart/2005/8/layout/bProcess4"/>
    <dgm:cxn modelId="{1903B319-D4FF-4233-8D04-16FFEA49896A}" type="presParOf" srcId="{C826AF2D-C462-43DC-9EB4-BDFAF666FEC0}" destId="{89CC70B4-4C93-4C78-BFC8-C013E1446DB8}" srcOrd="8" destOrd="0" presId="urn:microsoft.com/office/officeart/2005/8/layout/bProcess4"/>
    <dgm:cxn modelId="{4CB42B14-665F-4E30-BA4D-53491513B512}" type="presParOf" srcId="{89CC70B4-4C93-4C78-BFC8-C013E1446DB8}" destId="{8A0D83E2-7211-48F8-8D48-F6930B8739AB}" srcOrd="0" destOrd="0" presId="urn:microsoft.com/office/officeart/2005/8/layout/bProcess4"/>
    <dgm:cxn modelId="{939FE4E3-E073-4E8B-A581-DFECF2AAE7C5}" type="presParOf" srcId="{89CC70B4-4C93-4C78-BFC8-C013E1446DB8}" destId="{AA22EB7E-8AF3-4793-B342-6761433FE1B4}" srcOrd="1" destOrd="0" presId="urn:microsoft.com/office/officeart/2005/8/layout/bProcess4"/>
    <dgm:cxn modelId="{046B1CED-FC6C-4843-B04B-7A238FDD7FDD}" type="presParOf" srcId="{C826AF2D-C462-43DC-9EB4-BDFAF666FEC0}" destId="{4E8A34EF-C85B-4852-80A2-2984B5777781}" srcOrd="9" destOrd="0" presId="urn:microsoft.com/office/officeart/2005/8/layout/bProcess4"/>
    <dgm:cxn modelId="{288A3889-496B-4BCB-94BE-EBAD06AB8E26}" type="presParOf" srcId="{C826AF2D-C462-43DC-9EB4-BDFAF666FEC0}" destId="{9C1EDFBD-3E02-48FC-AD5C-BEA3E30D9D8E}" srcOrd="10" destOrd="0" presId="urn:microsoft.com/office/officeart/2005/8/layout/bProcess4"/>
    <dgm:cxn modelId="{6166B8D9-FB86-4F53-870E-EEA7F588E758}" type="presParOf" srcId="{9C1EDFBD-3E02-48FC-AD5C-BEA3E30D9D8E}" destId="{A4191E93-4B79-4A7C-81C4-F02A67691719}" srcOrd="0" destOrd="0" presId="urn:microsoft.com/office/officeart/2005/8/layout/bProcess4"/>
    <dgm:cxn modelId="{7BF0512B-55AC-48EA-AD00-98795B682FC1}" type="presParOf" srcId="{9C1EDFBD-3E02-48FC-AD5C-BEA3E30D9D8E}" destId="{9BADF7D5-43B7-4FA7-83E2-C4236A071C10}" srcOrd="1" destOrd="0" presId="urn:microsoft.com/office/officeart/2005/8/layout/bProcess4"/>
    <dgm:cxn modelId="{5DF124BB-5052-45CC-BEE6-A2837ABA5A35}" type="presParOf" srcId="{C826AF2D-C462-43DC-9EB4-BDFAF666FEC0}" destId="{DC4C17E4-CF80-45AA-A982-1A12C9257337}" srcOrd="11" destOrd="0" presId="urn:microsoft.com/office/officeart/2005/8/layout/bProcess4"/>
    <dgm:cxn modelId="{239B53D5-9CC0-45B7-A879-4919556208DC}" type="presParOf" srcId="{C826AF2D-C462-43DC-9EB4-BDFAF666FEC0}" destId="{0ECFE369-930A-4B3F-BF84-25C327D5AE85}" srcOrd="12" destOrd="0" presId="urn:microsoft.com/office/officeart/2005/8/layout/bProcess4"/>
    <dgm:cxn modelId="{4C2C86DF-E76F-44D7-8D4E-E837D12E5579}" type="presParOf" srcId="{0ECFE369-930A-4B3F-BF84-25C327D5AE85}" destId="{992377D2-D4EB-4B10-818C-73CAF9E6D64E}" srcOrd="0" destOrd="0" presId="urn:microsoft.com/office/officeart/2005/8/layout/bProcess4"/>
    <dgm:cxn modelId="{E71C9E79-E2BA-4FEF-9618-CF9D2CF76D44}" type="presParOf" srcId="{0ECFE369-930A-4B3F-BF84-25C327D5AE85}" destId="{39A61B51-D445-4F36-B40A-58D5778E7163}" srcOrd="1" destOrd="0" presId="urn:microsoft.com/office/officeart/2005/8/layout/bProcess4"/>
    <dgm:cxn modelId="{2C2DC9DE-EAC9-4800-8C18-D52EBF729ECD}" type="presParOf" srcId="{C826AF2D-C462-43DC-9EB4-BDFAF666FEC0}" destId="{9279D8CD-990C-4629-975D-1AFDA96ABD93}" srcOrd="13" destOrd="0" presId="urn:microsoft.com/office/officeart/2005/8/layout/bProcess4"/>
    <dgm:cxn modelId="{BA15C2E3-C002-4AB8-B520-DB0397752C53}" type="presParOf" srcId="{C826AF2D-C462-43DC-9EB4-BDFAF666FEC0}" destId="{DB6B8A24-F547-416D-9986-8C1C2707FC1F}" srcOrd="14" destOrd="0" presId="urn:microsoft.com/office/officeart/2005/8/layout/bProcess4"/>
    <dgm:cxn modelId="{972860FA-B444-4E20-BB3D-D4A57412672D}" type="presParOf" srcId="{DB6B8A24-F547-416D-9986-8C1C2707FC1F}" destId="{0A543730-7100-47D3-828E-65995A272080}" srcOrd="0" destOrd="0" presId="urn:microsoft.com/office/officeart/2005/8/layout/bProcess4"/>
    <dgm:cxn modelId="{BF37E10C-670F-4300-8C8E-39CF0854E638}" type="presParOf" srcId="{DB6B8A24-F547-416D-9986-8C1C2707FC1F}" destId="{259003E7-BCCC-4043-8EF9-C7DE736250C3}" srcOrd="1" destOrd="0" presId="urn:microsoft.com/office/officeart/2005/8/layout/bProcess4"/>
    <dgm:cxn modelId="{D03CC575-8388-49DB-850E-E58B0E13C783}" type="presParOf" srcId="{C826AF2D-C462-43DC-9EB4-BDFAF666FEC0}" destId="{D5A9F53F-0C9F-4450-AB47-5B2FEBD0A6E5}" srcOrd="15" destOrd="0" presId="urn:microsoft.com/office/officeart/2005/8/layout/bProcess4"/>
    <dgm:cxn modelId="{CF96F614-5EE5-4FE8-8AEE-E08037A7D1A6}" type="presParOf" srcId="{C826AF2D-C462-43DC-9EB4-BDFAF666FEC0}" destId="{D016D797-ED99-4312-9ECD-40392BCAB775}" srcOrd="16" destOrd="0" presId="urn:microsoft.com/office/officeart/2005/8/layout/bProcess4"/>
    <dgm:cxn modelId="{30AA0EF2-3F54-406D-A331-31010761A0BE}" type="presParOf" srcId="{D016D797-ED99-4312-9ECD-40392BCAB775}" destId="{F80807CF-F631-4FDD-B40C-98FDB314EBD2}" srcOrd="0" destOrd="0" presId="urn:microsoft.com/office/officeart/2005/8/layout/bProcess4"/>
    <dgm:cxn modelId="{E8F1D021-712D-49C5-A9B1-8CF0861007E7}" type="presParOf" srcId="{D016D797-ED99-4312-9ECD-40392BCAB775}" destId="{C63E09A8-64CC-4A8B-997F-48239DFDE262}" srcOrd="1" destOrd="0" presId="urn:microsoft.com/office/officeart/2005/8/layout/b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C8517A7-7285-4140-8F88-BA5D0D071A78}" type="doc">
      <dgm:prSet loTypeId="urn:microsoft.com/office/officeart/2005/8/layout/hierarchy2" loCatId="hierarchy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399E1361-D84F-46F5-85A5-582A125668EE}">
      <dgm:prSet phldrT="[Text]"/>
      <dgm:spPr/>
      <dgm:t>
        <a:bodyPr/>
        <a:lstStyle/>
        <a:p>
          <a:r>
            <a:rPr lang="en-US" dirty="0" smtClean="0"/>
            <a:t>Enhanced effectiveness and impact of CSOs</a:t>
          </a:r>
          <a:endParaRPr lang="en-US" dirty="0"/>
        </a:p>
      </dgm:t>
    </dgm:pt>
    <dgm:pt modelId="{C4C44547-B72C-40FE-B9EB-A12705B735F6}" type="parTrans" cxnId="{C5BDF3E1-76A0-49D0-A5F9-DDAC4DFF2C41}">
      <dgm:prSet/>
      <dgm:spPr/>
      <dgm:t>
        <a:bodyPr/>
        <a:lstStyle/>
        <a:p>
          <a:endParaRPr lang="en-US"/>
        </a:p>
      </dgm:t>
    </dgm:pt>
    <dgm:pt modelId="{8D4759C5-DC81-438D-86B4-D798D465F8C2}" type="sibTrans" cxnId="{C5BDF3E1-76A0-49D0-A5F9-DDAC4DFF2C41}">
      <dgm:prSet/>
      <dgm:spPr/>
      <dgm:t>
        <a:bodyPr/>
        <a:lstStyle/>
        <a:p>
          <a:endParaRPr lang="en-US"/>
        </a:p>
      </dgm:t>
    </dgm:pt>
    <dgm:pt modelId="{A2984F6B-C2E8-448B-87E4-DB8231A79417}">
      <dgm:prSet phldrT="[Text]"/>
      <dgm:spPr/>
      <dgm:t>
        <a:bodyPr/>
        <a:lstStyle/>
        <a:p>
          <a:r>
            <a:rPr lang="en-US" dirty="0" smtClean="0"/>
            <a:t>Improvement in the USAID CSOSI for Cambodia</a:t>
          </a:r>
          <a:endParaRPr lang="en-US" dirty="0"/>
        </a:p>
      </dgm:t>
    </dgm:pt>
    <dgm:pt modelId="{4369369C-A5DF-48B7-B38C-0D27C0530957}" type="parTrans" cxnId="{E1D2503B-2AE7-49A8-8322-FD816883E733}">
      <dgm:prSet/>
      <dgm:spPr/>
      <dgm:t>
        <a:bodyPr/>
        <a:lstStyle/>
        <a:p>
          <a:endParaRPr lang="en-US"/>
        </a:p>
      </dgm:t>
    </dgm:pt>
    <dgm:pt modelId="{6D2FF715-5EA1-44AD-A12A-D282EEC2E40A}" type="sibTrans" cxnId="{E1D2503B-2AE7-49A8-8322-FD816883E733}">
      <dgm:prSet/>
      <dgm:spPr/>
      <dgm:t>
        <a:bodyPr/>
        <a:lstStyle/>
        <a:p>
          <a:endParaRPr lang="en-US"/>
        </a:p>
      </dgm:t>
    </dgm:pt>
    <dgm:pt modelId="{A411B185-A07C-42E6-8C16-41AA56C509E3}">
      <dgm:prSet phldrT="[Text]"/>
      <dgm:spPr/>
      <dgm:t>
        <a:bodyPr/>
        <a:lstStyle/>
        <a:p>
          <a:r>
            <a:rPr lang="en-US" dirty="0" smtClean="0"/>
            <a:t>Improved enabling environment for CSOs</a:t>
          </a:r>
          <a:endParaRPr lang="en-US" dirty="0"/>
        </a:p>
      </dgm:t>
    </dgm:pt>
    <dgm:pt modelId="{F6A941F0-4085-46B1-8092-AD18938D8D47}" type="parTrans" cxnId="{02D535FD-D203-44C4-921F-B4EB35DE1700}">
      <dgm:prSet/>
      <dgm:spPr/>
      <dgm:t>
        <a:bodyPr/>
        <a:lstStyle/>
        <a:p>
          <a:endParaRPr lang="en-US"/>
        </a:p>
      </dgm:t>
    </dgm:pt>
    <dgm:pt modelId="{0D1719A0-AF3D-4FC1-A080-D1B51A5F5353}" type="sibTrans" cxnId="{02D535FD-D203-44C4-921F-B4EB35DE1700}">
      <dgm:prSet/>
      <dgm:spPr/>
      <dgm:t>
        <a:bodyPr/>
        <a:lstStyle/>
        <a:p>
          <a:endParaRPr lang="en-US"/>
        </a:p>
      </dgm:t>
    </dgm:pt>
    <dgm:pt modelId="{78275FCD-AD94-4589-8253-A63D496E3737}">
      <dgm:prSet phldrT="[Text]"/>
      <dgm:spPr/>
      <dgm:t>
        <a:bodyPr/>
        <a:lstStyle/>
        <a:p>
          <a:r>
            <a:rPr lang="en-US" dirty="0" smtClean="0"/>
            <a:t>Increased rate of achievement of D&amp;D and ISAF targets</a:t>
          </a:r>
          <a:endParaRPr lang="en-US" dirty="0"/>
        </a:p>
      </dgm:t>
    </dgm:pt>
    <dgm:pt modelId="{3C2F7EA8-3E5B-4DDF-BEAA-C1C59491B5D2}" type="parTrans" cxnId="{24C42C8B-5813-485D-93E2-0C8CC0E1D7BE}">
      <dgm:prSet/>
      <dgm:spPr/>
      <dgm:t>
        <a:bodyPr/>
        <a:lstStyle/>
        <a:p>
          <a:endParaRPr lang="en-US"/>
        </a:p>
      </dgm:t>
    </dgm:pt>
    <dgm:pt modelId="{063B1C1D-C88B-427A-BD1C-E8AB02A884EE}" type="sibTrans" cxnId="{24C42C8B-5813-485D-93E2-0C8CC0E1D7BE}">
      <dgm:prSet/>
      <dgm:spPr/>
      <dgm:t>
        <a:bodyPr/>
        <a:lstStyle/>
        <a:p>
          <a:endParaRPr lang="en-US"/>
        </a:p>
      </dgm:t>
    </dgm:pt>
    <dgm:pt modelId="{7A1DFCCE-225B-4EE2-BD1A-9E117036648D}">
      <dgm:prSet phldrT="[Text]"/>
      <dgm:spPr/>
      <dgm:t>
        <a:bodyPr/>
        <a:lstStyle/>
        <a:p>
          <a:r>
            <a:rPr lang="en-US" dirty="0" smtClean="0"/>
            <a:t>Goals</a:t>
          </a:r>
          <a:endParaRPr lang="en-US" dirty="0"/>
        </a:p>
      </dgm:t>
    </dgm:pt>
    <dgm:pt modelId="{1E2F69F2-35D6-44D1-9E57-38B8AC43202D}" type="sibTrans" cxnId="{09AEA3C4-EC09-439C-8901-FBAF54326FD7}">
      <dgm:prSet/>
      <dgm:spPr/>
      <dgm:t>
        <a:bodyPr/>
        <a:lstStyle/>
        <a:p>
          <a:endParaRPr lang="en-US"/>
        </a:p>
      </dgm:t>
    </dgm:pt>
    <dgm:pt modelId="{BF830B4B-3FBF-4850-9B3C-C92FD2E0F3A2}" type="parTrans" cxnId="{09AEA3C4-EC09-439C-8901-FBAF54326FD7}">
      <dgm:prSet/>
      <dgm:spPr/>
      <dgm:t>
        <a:bodyPr/>
        <a:lstStyle/>
        <a:p>
          <a:endParaRPr lang="en-US"/>
        </a:p>
      </dgm:t>
    </dgm:pt>
    <dgm:pt modelId="{33E923D7-F20B-4B9B-9598-092F1A092787}">
      <dgm:prSet/>
      <dgm:spPr/>
      <dgm:t>
        <a:bodyPr/>
        <a:lstStyle/>
        <a:p>
          <a:r>
            <a:rPr lang="en-US" dirty="0" smtClean="0"/>
            <a:t>Increased rate of achievement of CSDGs and the NSDP</a:t>
          </a:r>
          <a:endParaRPr lang="en-US" dirty="0"/>
        </a:p>
      </dgm:t>
    </dgm:pt>
    <dgm:pt modelId="{2094EE95-5821-4FD3-9C5F-279EEC188C2E}" type="parTrans" cxnId="{471EBE0B-CFDE-4685-9227-75152330FB50}">
      <dgm:prSet/>
      <dgm:spPr/>
      <dgm:t>
        <a:bodyPr/>
        <a:lstStyle/>
        <a:p>
          <a:endParaRPr lang="en-US"/>
        </a:p>
      </dgm:t>
    </dgm:pt>
    <dgm:pt modelId="{2B91CB81-4167-4434-93F4-D166B31CAC17}" type="sibTrans" cxnId="{471EBE0B-CFDE-4685-9227-75152330FB50}">
      <dgm:prSet/>
      <dgm:spPr/>
      <dgm:t>
        <a:bodyPr/>
        <a:lstStyle/>
        <a:p>
          <a:endParaRPr lang="en-US"/>
        </a:p>
      </dgm:t>
    </dgm:pt>
    <dgm:pt modelId="{8D89A3FC-71FC-4B3F-8671-D9CD20B6623A}" type="pres">
      <dgm:prSet presAssocID="{CC8517A7-7285-4140-8F88-BA5D0D071A78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CCD9E46-7413-454E-B7EB-AE689DE68462}" type="pres">
      <dgm:prSet presAssocID="{7A1DFCCE-225B-4EE2-BD1A-9E117036648D}" presName="root1" presStyleCnt="0"/>
      <dgm:spPr/>
    </dgm:pt>
    <dgm:pt modelId="{9A81939A-3600-468C-9D34-4AB61962C0C1}" type="pres">
      <dgm:prSet presAssocID="{7A1DFCCE-225B-4EE2-BD1A-9E117036648D}" presName="LevelOneTextNode" presStyleLbl="node0" presStyleIdx="0" presStyleCnt="1" custScaleX="4438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E1CCD3D-44F0-47BA-9E50-E010BF580F54}" type="pres">
      <dgm:prSet presAssocID="{7A1DFCCE-225B-4EE2-BD1A-9E117036648D}" presName="level2hierChild" presStyleCnt="0"/>
      <dgm:spPr/>
    </dgm:pt>
    <dgm:pt modelId="{48043D58-1DEC-43B7-9806-A06031448A88}" type="pres">
      <dgm:prSet presAssocID="{C4C44547-B72C-40FE-B9EB-A12705B735F6}" presName="conn2-1" presStyleLbl="parChTrans1D2" presStyleIdx="0" presStyleCnt="2"/>
      <dgm:spPr/>
      <dgm:t>
        <a:bodyPr/>
        <a:lstStyle/>
        <a:p>
          <a:endParaRPr lang="en-US"/>
        </a:p>
      </dgm:t>
    </dgm:pt>
    <dgm:pt modelId="{3AB42AED-644C-470A-BA88-93544DB1E9D5}" type="pres">
      <dgm:prSet presAssocID="{C4C44547-B72C-40FE-B9EB-A12705B735F6}" presName="connTx" presStyleLbl="parChTrans1D2" presStyleIdx="0" presStyleCnt="2"/>
      <dgm:spPr/>
      <dgm:t>
        <a:bodyPr/>
        <a:lstStyle/>
        <a:p>
          <a:endParaRPr lang="en-US"/>
        </a:p>
      </dgm:t>
    </dgm:pt>
    <dgm:pt modelId="{A0C275DB-F19B-4523-AC31-5A02A50368C4}" type="pres">
      <dgm:prSet presAssocID="{399E1361-D84F-46F5-85A5-582A125668EE}" presName="root2" presStyleCnt="0"/>
      <dgm:spPr/>
    </dgm:pt>
    <dgm:pt modelId="{BD482927-C515-410A-A4C4-A5E9E4681395}" type="pres">
      <dgm:prSet presAssocID="{399E1361-D84F-46F5-85A5-582A125668EE}" presName="LevelTwoTextNode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11572F6-63E7-4480-A6B8-63FFD5AC8AFE}" type="pres">
      <dgm:prSet presAssocID="{399E1361-D84F-46F5-85A5-582A125668EE}" presName="level3hierChild" presStyleCnt="0"/>
      <dgm:spPr/>
    </dgm:pt>
    <dgm:pt modelId="{4E7311DD-97DE-40BC-8836-8304652C8EB8}" type="pres">
      <dgm:prSet presAssocID="{4369369C-A5DF-48B7-B38C-0D27C0530957}" presName="conn2-1" presStyleLbl="parChTrans1D3" presStyleIdx="0" presStyleCnt="3"/>
      <dgm:spPr/>
      <dgm:t>
        <a:bodyPr/>
        <a:lstStyle/>
        <a:p>
          <a:endParaRPr lang="en-US"/>
        </a:p>
      </dgm:t>
    </dgm:pt>
    <dgm:pt modelId="{6D4CABA8-B01F-4D7F-B0F1-87F35A04C4A6}" type="pres">
      <dgm:prSet presAssocID="{4369369C-A5DF-48B7-B38C-0D27C0530957}" presName="connTx" presStyleLbl="parChTrans1D3" presStyleIdx="0" presStyleCnt="3"/>
      <dgm:spPr/>
      <dgm:t>
        <a:bodyPr/>
        <a:lstStyle/>
        <a:p>
          <a:endParaRPr lang="en-US"/>
        </a:p>
      </dgm:t>
    </dgm:pt>
    <dgm:pt modelId="{CE9AA566-78DB-40F5-AD09-1A129D8C869F}" type="pres">
      <dgm:prSet presAssocID="{A2984F6B-C2E8-448B-87E4-DB8231A79417}" presName="root2" presStyleCnt="0"/>
      <dgm:spPr/>
    </dgm:pt>
    <dgm:pt modelId="{CD3AC8D5-F299-4DEE-9A11-669B137B98E1}" type="pres">
      <dgm:prSet presAssocID="{A2984F6B-C2E8-448B-87E4-DB8231A79417}" presName="LevelTwoTextNode" presStyleLbl="node3" presStyleIdx="0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C7D4035-E441-416B-B525-1533D924AD04}" type="pres">
      <dgm:prSet presAssocID="{A2984F6B-C2E8-448B-87E4-DB8231A79417}" presName="level3hierChild" presStyleCnt="0"/>
      <dgm:spPr/>
    </dgm:pt>
    <dgm:pt modelId="{7DEF315B-E4CB-4D58-A2A6-57580730B1F6}" type="pres">
      <dgm:prSet presAssocID="{F6A941F0-4085-46B1-8092-AD18938D8D47}" presName="conn2-1" presStyleLbl="parChTrans1D2" presStyleIdx="1" presStyleCnt="2"/>
      <dgm:spPr/>
      <dgm:t>
        <a:bodyPr/>
        <a:lstStyle/>
        <a:p>
          <a:endParaRPr lang="en-US"/>
        </a:p>
      </dgm:t>
    </dgm:pt>
    <dgm:pt modelId="{0E31664E-4B68-4313-9F9F-92AA0ECEC095}" type="pres">
      <dgm:prSet presAssocID="{F6A941F0-4085-46B1-8092-AD18938D8D47}" presName="connTx" presStyleLbl="parChTrans1D2" presStyleIdx="1" presStyleCnt="2"/>
      <dgm:spPr/>
      <dgm:t>
        <a:bodyPr/>
        <a:lstStyle/>
        <a:p>
          <a:endParaRPr lang="en-US"/>
        </a:p>
      </dgm:t>
    </dgm:pt>
    <dgm:pt modelId="{E6831EEE-9D00-4478-9043-33FDF8AE147A}" type="pres">
      <dgm:prSet presAssocID="{A411B185-A07C-42E6-8C16-41AA56C509E3}" presName="root2" presStyleCnt="0"/>
      <dgm:spPr/>
    </dgm:pt>
    <dgm:pt modelId="{18682B7A-EE43-4DE9-81C7-884B3C318251}" type="pres">
      <dgm:prSet presAssocID="{A411B185-A07C-42E6-8C16-41AA56C509E3}" presName="LevelTwoTextNode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68D26C0-65FF-4A41-9A51-DFB184CBCD29}" type="pres">
      <dgm:prSet presAssocID="{A411B185-A07C-42E6-8C16-41AA56C509E3}" presName="level3hierChild" presStyleCnt="0"/>
      <dgm:spPr/>
    </dgm:pt>
    <dgm:pt modelId="{30F8DED0-33EB-4B16-8316-3D75D2F5640F}" type="pres">
      <dgm:prSet presAssocID="{2094EE95-5821-4FD3-9C5F-279EEC188C2E}" presName="conn2-1" presStyleLbl="parChTrans1D3" presStyleIdx="1" presStyleCnt="3"/>
      <dgm:spPr/>
      <dgm:t>
        <a:bodyPr/>
        <a:lstStyle/>
        <a:p>
          <a:endParaRPr lang="en-US"/>
        </a:p>
      </dgm:t>
    </dgm:pt>
    <dgm:pt modelId="{D240EBFC-044B-479C-AEF5-882D2FD38D38}" type="pres">
      <dgm:prSet presAssocID="{2094EE95-5821-4FD3-9C5F-279EEC188C2E}" presName="connTx" presStyleLbl="parChTrans1D3" presStyleIdx="1" presStyleCnt="3"/>
      <dgm:spPr/>
      <dgm:t>
        <a:bodyPr/>
        <a:lstStyle/>
        <a:p>
          <a:endParaRPr lang="en-US"/>
        </a:p>
      </dgm:t>
    </dgm:pt>
    <dgm:pt modelId="{CC3DD728-32AF-43CA-9A6C-51B922367425}" type="pres">
      <dgm:prSet presAssocID="{33E923D7-F20B-4B9B-9598-092F1A092787}" presName="root2" presStyleCnt="0"/>
      <dgm:spPr/>
    </dgm:pt>
    <dgm:pt modelId="{5145B545-6A78-4307-B387-A26DF0790033}" type="pres">
      <dgm:prSet presAssocID="{33E923D7-F20B-4B9B-9598-092F1A092787}" presName="LevelTwoTextNode" presStyleLbl="node3" presStyleIdx="1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65A4A57-11EA-40E0-94EE-32AA83D5CF24}" type="pres">
      <dgm:prSet presAssocID="{33E923D7-F20B-4B9B-9598-092F1A092787}" presName="level3hierChild" presStyleCnt="0"/>
      <dgm:spPr/>
    </dgm:pt>
    <dgm:pt modelId="{7DA10C82-B296-4A4B-A9F7-2FCCB29C4D73}" type="pres">
      <dgm:prSet presAssocID="{3C2F7EA8-3E5B-4DDF-BEAA-C1C59491B5D2}" presName="conn2-1" presStyleLbl="parChTrans1D3" presStyleIdx="2" presStyleCnt="3"/>
      <dgm:spPr/>
      <dgm:t>
        <a:bodyPr/>
        <a:lstStyle/>
        <a:p>
          <a:endParaRPr lang="en-US"/>
        </a:p>
      </dgm:t>
    </dgm:pt>
    <dgm:pt modelId="{1563EBDB-ABA4-419C-A974-F6ED12DB8FE1}" type="pres">
      <dgm:prSet presAssocID="{3C2F7EA8-3E5B-4DDF-BEAA-C1C59491B5D2}" presName="connTx" presStyleLbl="parChTrans1D3" presStyleIdx="2" presStyleCnt="3"/>
      <dgm:spPr/>
      <dgm:t>
        <a:bodyPr/>
        <a:lstStyle/>
        <a:p>
          <a:endParaRPr lang="en-US"/>
        </a:p>
      </dgm:t>
    </dgm:pt>
    <dgm:pt modelId="{5B656132-1162-42D0-A776-8550AFDF89E9}" type="pres">
      <dgm:prSet presAssocID="{78275FCD-AD94-4589-8253-A63D496E3737}" presName="root2" presStyleCnt="0"/>
      <dgm:spPr/>
    </dgm:pt>
    <dgm:pt modelId="{997794FF-6A06-4618-83E6-F541B2BD6E4D}" type="pres">
      <dgm:prSet presAssocID="{78275FCD-AD94-4589-8253-A63D496E3737}" presName="LevelTwoTextNode" presStyleLbl="node3" presStyleIdx="2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AC7B0AC-05D9-4493-84CE-A2E4C81FD0CB}" type="pres">
      <dgm:prSet presAssocID="{78275FCD-AD94-4589-8253-A63D496E3737}" presName="level3hierChild" presStyleCnt="0"/>
      <dgm:spPr/>
    </dgm:pt>
  </dgm:ptLst>
  <dgm:cxnLst>
    <dgm:cxn modelId="{08F37444-D4A4-433D-970F-000B144AA8DB}" type="presOf" srcId="{C4C44547-B72C-40FE-B9EB-A12705B735F6}" destId="{3AB42AED-644C-470A-BA88-93544DB1E9D5}" srcOrd="1" destOrd="0" presId="urn:microsoft.com/office/officeart/2005/8/layout/hierarchy2"/>
    <dgm:cxn modelId="{1065A846-9D7C-4F5E-8C36-BD556EA24B32}" type="presOf" srcId="{A411B185-A07C-42E6-8C16-41AA56C509E3}" destId="{18682B7A-EE43-4DE9-81C7-884B3C318251}" srcOrd="0" destOrd="0" presId="urn:microsoft.com/office/officeart/2005/8/layout/hierarchy2"/>
    <dgm:cxn modelId="{F304280F-DB4E-4716-A276-D48AB4C9F0B0}" type="presOf" srcId="{2094EE95-5821-4FD3-9C5F-279EEC188C2E}" destId="{30F8DED0-33EB-4B16-8316-3D75D2F5640F}" srcOrd="0" destOrd="0" presId="urn:microsoft.com/office/officeart/2005/8/layout/hierarchy2"/>
    <dgm:cxn modelId="{5111D8F3-58A2-483B-98A4-78B9AF4569B8}" type="presOf" srcId="{F6A941F0-4085-46B1-8092-AD18938D8D47}" destId="{0E31664E-4B68-4313-9F9F-92AA0ECEC095}" srcOrd="1" destOrd="0" presId="urn:microsoft.com/office/officeart/2005/8/layout/hierarchy2"/>
    <dgm:cxn modelId="{2874E46A-00A3-4AA7-A993-25CDE52356A3}" type="presOf" srcId="{F6A941F0-4085-46B1-8092-AD18938D8D47}" destId="{7DEF315B-E4CB-4D58-A2A6-57580730B1F6}" srcOrd="0" destOrd="0" presId="urn:microsoft.com/office/officeart/2005/8/layout/hierarchy2"/>
    <dgm:cxn modelId="{09AEA3C4-EC09-439C-8901-FBAF54326FD7}" srcId="{CC8517A7-7285-4140-8F88-BA5D0D071A78}" destId="{7A1DFCCE-225B-4EE2-BD1A-9E117036648D}" srcOrd="0" destOrd="0" parTransId="{BF830B4B-3FBF-4850-9B3C-C92FD2E0F3A2}" sibTransId="{1E2F69F2-35D6-44D1-9E57-38B8AC43202D}"/>
    <dgm:cxn modelId="{C5BDF3E1-76A0-49D0-A5F9-DDAC4DFF2C41}" srcId="{7A1DFCCE-225B-4EE2-BD1A-9E117036648D}" destId="{399E1361-D84F-46F5-85A5-582A125668EE}" srcOrd="0" destOrd="0" parTransId="{C4C44547-B72C-40FE-B9EB-A12705B735F6}" sibTransId="{8D4759C5-DC81-438D-86B4-D798D465F8C2}"/>
    <dgm:cxn modelId="{71E3A5AF-90F7-4FB9-8845-0489FD258D55}" type="presOf" srcId="{A2984F6B-C2E8-448B-87E4-DB8231A79417}" destId="{CD3AC8D5-F299-4DEE-9A11-669B137B98E1}" srcOrd="0" destOrd="0" presId="urn:microsoft.com/office/officeart/2005/8/layout/hierarchy2"/>
    <dgm:cxn modelId="{02D535FD-D203-44C4-921F-B4EB35DE1700}" srcId="{7A1DFCCE-225B-4EE2-BD1A-9E117036648D}" destId="{A411B185-A07C-42E6-8C16-41AA56C509E3}" srcOrd="1" destOrd="0" parTransId="{F6A941F0-4085-46B1-8092-AD18938D8D47}" sibTransId="{0D1719A0-AF3D-4FC1-A080-D1B51A5F5353}"/>
    <dgm:cxn modelId="{24C42C8B-5813-485D-93E2-0C8CC0E1D7BE}" srcId="{A411B185-A07C-42E6-8C16-41AA56C509E3}" destId="{78275FCD-AD94-4589-8253-A63D496E3737}" srcOrd="1" destOrd="0" parTransId="{3C2F7EA8-3E5B-4DDF-BEAA-C1C59491B5D2}" sibTransId="{063B1C1D-C88B-427A-BD1C-E8AB02A884EE}"/>
    <dgm:cxn modelId="{14A83B58-E11A-454F-97B1-09FA87CDC2F4}" type="presOf" srcId="{4369369C-A5DF-48B7-B38C-0D27C0530957}" destId="{4E7311DD-97DE-40BC-8836-8304652C8EB8}" srcOrd="0" destOrd="0" presId="urn:microsoft.com/office/officeart/2005/8/layout/hierarchy2"/>
    <dgm:cxn modelId="{37859191-BD0B-45C2-9174-C2194D832F77}" type="presOf" srcId="{3C2F7EA8-3E5B-4DDF-BEAA-C1C59491B5D2}" destId="{7DA10C82-B296-4A4B-A9F7-2FCCB29C4D73}" srcOrd="0" destOrd="0" presId="urn:microsoft.com/office/officeart/2005/8/layout/hierarchy2"/>
    <dgm:cxn modelId="{471EBE0B-CFDE-4685-9227-75152330FB50}" srcId="{A411B185-A07C-42E6-8C16-41AA56C509E3}" destId="{33E923D7-F20B-4B9B-9598-092F1A092787}" srcOrd="0" destOrd="0" parTransId="{2094EE95-5821-4FD3-9C5F-279EEC188C2E}" sibTransId="{2B91CB81-4167-4434-93F4-D166B31CAC17}"/>
    <dgm:cxn modelId="{C9A66C85-8737-42A2-9DDE-A3906ABFE482}" type="presOf" srcId="{399E1361-D84F-46F5-85A5-582A125668EE}" destId="{BD482927-C515-410A-A4C4-A5E9E4681395}" srcOrd="0" destOrd="0" presId="urn:microsoft.com/office/officeart/2005/8/layout/hierarchy2"/>
    <dgm:cxn modelId="{563B73DD-7152-413F-823C-7E5451D74B3B}" type="presOf" srcId="{CC8517A7-7285-4140-8F88-BA5D0D071A78}" destId="{8D89A3FC-71FC-4B3F-8671-D9CD20B6623A}" srcOrd="0" destOrd="0" presId="urn:microsoft.com/office/officeart/2005/8/layout/hierarchy2"/>
    <dgm:cxn modelId="{F675071A-6609-4877-BED2-85C1F2C11597}" type="presOf" srcId="{33E923D7-F20B-4B9B-9598-092F1A092787}" destId="{5145B545-6A78-4307-B387-A26DF0790033}" srcOrd="0" destOrd="0" presId="urn:microsoft.com/office/officeart/2005/8/layout/hierarchy2"/>
    <dgm:cxn modelId="{18E724EE-7F84-4029-AD07-BD09AF0D1198}" type="presOf" srcId="{C4C44547-B72C-40FE-B9EB-A12705B735F6}" destId="{48043D58-1DEC-43B7-9806-A06031448A88}" srcOrd="0" destOrd="0" presId="urn:microsoft.com/office/officeart/2005/8/layout/hierarchy2"/>
    <dgm:cxn modelId="{258D476A-DB67-4A1C-B889-A814AF5CB370}" type="presOf" srcId="{78275FCD-AD94-4589-8253-A63D496E3737}" destId="{997794FF-6A06-4618-83E6-F541B2BD6E4D}" srcOrd="0" destOrd="0" presId="urn:microsoft.com/office/officeart/2005/8/layout/hierarchy2"/>
    <dgm:cxn modelId="{F3CC1662-D5E2-47A8-AA01-9301C017635D}" type="presOf" srcId="{7A1DFCCE-225B-4EE2-BD1A-9E117036648D}" destId="{9A81939A-3600-468C-9D34-4AB61962C0C1}" srcOrd="0" destOrd="0" presId="urn:microsoft.com/office/officeart/2005/8/layout/hierarchy2"/>
    <dgm:cxn modelId="{46C123EF-549E-43B3-8F60-B12141A47E6C}" type="presOf" srcId="{3C2F7EA8-3E5B-4DDF-BEAA-C1C59491B5D2}" destId="{1563EBDB-ABA4-419C-A974-F6ED12DB8FE1}" srcOrd="1" destOrd="0" presId="urn:microsoft.com/office/officeart/2005/8/layout/hierarchy2"/>
    <dgm:cxn modelId="{59B9BB9A-3003-4E25-9387-89C158735C20}" type="presOf" srcId="{2094EE95-5821-4FD3-9C5F-279EEC188C2E}" destId="{D240EBFC-044B-479C-AEF5-882D2FD38D38}" srcOrd="1" destOrd="0" presId="urn:microsoft.com/office/officeart/2005/8/layout/hierarchy2"/>
    <dgm:cxn modelId="{E1D2503B-2AE7-49A8-8322-FD816883E733}" srcId="{399E1361-D84F-46F5-85A5-582A125668EE}" destId="{A2984F6B-C2E8-448B-87E4-DB8231A79417}" srcOrd="0" destOrd="0" parTransId="{4369369C-A5DF-48B7-B38C-0D27C0530957}" sibTransId="{6D2FF715-5EA1-44AD-A12A-D282EEC2E40A}"/>
    <dgm:cxn modelId="{680867A3-084D-4EDB-8C54-DC47EC48A672}" type="presOf" srcId="{4369369C-A5DF-48B7-B38C-0D27C0530957}" destId="{6D4CABA8-B01F-4D7F-B0F1-87F35A04C4A6}" srcOrd="1" destOrd="0" presId="urn:microsoft.com/office/officeart/2005/8/layout/hierarchy2"/>
    <dgm:cxn modelId="{02E60F33-0405-4A74-9D0F-6C88A235FED3}" type="presParOf" srcId="{8D89A3FC-71FC-4B3F-8671-D9CD20B6623A}" destId="{1CCD9E46-7413-454E-B7EB-AE689DE68462}" srcOrd="0" destOrd="0" presId="urn:microsoft.com/office/officeart/2005/8/layout/hierarchy2"/>
    <dgm:cxn modelId="{B3A8492A-1316-4D29-A995-2448E197759E}" type="presParOf" srcId="{1CCD9E46-7413-454E-B7EB-AE689DE68462}" destId="{9A81939A-3600-468C-9D34-4AB61962C0C1}" srcOrd="0" destOrd="0" presId="urn:microsoft.com/office/officeart/2005/8/layout/hierarchy2"/>
    <dgm:cxn modelId="{20F2C050-321A-4963-9F7E-790C7F4FC654}" type="presParOf" srcId="{1CCD9E46-7413-454E-B7EB-AE689DE68462}" destId="{6E1CCD3D-44F0-47BA-9E50-E010BF580F54}" srcOrd="1" destOrd="0" presId="urn:microsoft.com/office/officeart/2005/8/layout/hierarchy2"/>
    <dgm:cxn modelId="{4AEE39D0-5E14-4298-8BF5-00A753CA442A}" type="presParOf" srcId="{6E1CCD3D-44F0-47BA-9E50-E010BF580F54}" destId="{48043D58-1DEC-43B7-9806-A06031448A88}" srcOrd="0" destOrd="0" presId="urn:microsoft.com/office/officeart/2005/8/layout/hierarchy2"/>
    <dgm:cxn modelId="{581A05DF-4B07-4578-A776-EDABB9B58C9D}" type="presParOf" srcId="{48043D58-1DEC-43B7-9806-A06031448A88}" destId="{3AB42AED-644C-470A-BA88-93544DB1E9D5}" srcOrd="0" destOrd="0" presId="urn:microsoft.com/office/officeart/2005/8/layout/hierarchy2"/>
    <dgm:cxn modelId="{95F4AB51-1280-42D0-B34B-22ABD4F02304}" type="presParOf" srcId="{6E1CCD3D-44F0-47BA-9E50-E010BF580F54}" destId="{A0C275DB-F19B-4523-AC31-5A02A50368C4}" srcOrd="1" destOrd="0" presId="urn:microsoft.com/office/officeart/2005/8/layout/hierarchy2"/>
    <dgm:cxn modelId="{EDD49319-3CB9-4760-A2B4-848E1EF111A0}" type="presParOf" srcId="{A0C275DB-F19B-4523-AC31-5A02A50368C4}" destId="{BD482927-C515-410A-A4C4-A5E9E4681395}" srcOrd="0" destOrd="0" presId="urn:microsoft.com/office/officeart/2005/8/layout/hierarchy2"/>
    <dgm:cxn modelId="{B034A8C0-B767-4DC0-9AEE-D67F6D3D53F2}" type="presParOf" srcId="{A0C275DB-F19B-4523-AC31-5A02A50368C4}" destId="{D11572F6-63E7-4480-A6B8-63FFD5AC8AFE}" srcOrd="1" destOrd="0" presId="urn:microsoft.com/office/officeart/2005/8/layout/hierarchy2"/>
    <dgm:cxn modelId="{7114D97D-B78B-4B15-AEC7-AB3CBC849645}" type="presParOf" srcId="{D11572F6-63E7-4480-A6B8-63FFD5AC8AFE}" destId="{4E7311DD-97DE-40BC-8836-8304652C8EB8}" srcOrd="0" destOrd="0" presId="urn:microsoft.com/office/officeart/2005/8/layout/hierarchy2"/>
    <dgm:cxn modelId="{92551EC6-2936-4F39-80E0-F5FBD0CD1812}" type="presParOf" srcId="{4E7311DD-97DE-40BC-8836-8304652C8EB8}" destId="{6D4CABA8-B01F-4D7F-B0F1-87F35A04C4A6}" srcOrd="0" destOrd="0" presId="urn:microsoft.com/office/officeart/2005/8/layout/hierarchy2"/>
    <dgm:cxn modelId="{C0114439-9CE7-4880-9D79-40C25E1F42F3}" type="presParOf" srcId="{D11572F6-63E7-4480-A6B8-63FFD5AC8AFE}" destId="{CE9AA566-78DB-40F5-AD09-1A129D8C869F}" srcOrd="1" destOrd="0" presId="urn:microsoft.com/office/officeart/2005/8/layout/hierarchy2"/>
    <dgm:cxn modelId="{FCD4228E-01C2-448E-892E-68BF689E64F7}" type="presParOf" srcId="{CE9AA566-78DB-40F5-AD09-1A129D8C869F}" destId="{CD3AC8D5-F299-4DEE-9A11-669B137B98E1}" srcOrd="0" destOrd="0" presId="urn:microsoft.com/office/officeart/2005/8/layout/hierarchy2"/>
    <dgm:cxn modelId="{AB5AEA95-5FD4-444F-B4AF-EA8C167B06F6}" type="presParOf" srcId="{CE9AA566-78DB-40F5-AD09-1A129D8C869F}" destId="{5C7D4035-E441-416B-B525-1533D924AD04}" srcOrd="1" destOrd="0" presId="urn:microsoft.com/office/officeart/2005/8/layout/hierarchy2"/>
    <dgm:cxn modelId="{067BB622-0100-4338-94C0-6F4BD4ECC78F}" type="presParOf" srcId="{6E1CCD3D-44F0-47BA-9E50-E010BF580F54}" destId="{7DEF315B-E4CB-4D58-A2A6-57580730B1F6}" srcOrd="2" destOrd="0" presId="urn:microsoft.com/office/officeart/2005/8/layout/hierarchy2"/>
    <dgm:cxn modelId="{DC779307-EA03-45E6-8CE5-844A4962210F}" type="presParOf" srcId="{7DEF315B-E4CB-4D58-A2A6-57580730B1F6}" destId="{0E31664E-4B68-4313-9F9F-92AA0ECEC095}" srcOrd="0" destOrd="0" presId="urn:microsoft.com/office/officeart/2005/8/layout/hierarchy2"/>
    <dgm:cxn modelId="{C1F4361F-1755-40AE-9681-B15646667E2C}" type="presParOf" srcId="{6E1CCD3D-44F0-47BA-9E50-E010BF580F54}" destId="{E6831EEE-9D00-4478-9043-33FDF8AE147A}" srcOrd="3" destOrd="0" presId="urn:microsoft.com/office/officeart/2005/8/layout/hierarchy2"/>
    <dgm:cxn modelId="{1A44398D-9425-4407-9BBF-AD8FB9A63F78}" type="presParOf" srcId="{E6831EEE-9D00-4478-9043-33FDF8AE147A}" destId="{18682B7A-EE43-4DE9-81C7-884B3C318251}" srcOrd="0" destOrd="0" presId="urn:microsoft.com/office/officeart/2005/8/layout/hierarchy2"/>
    <dgm:cxn modelId="{05129847-8B94-45D9-958D-1CF49DB3B2E5}" type="presParOf" srcId="{E6831EEE-9D00-4478-9043-33FDF8AE147A}" destId="{168D26C0-65FF-4A41-9A51-DFB184CBCD29}" srcOrd="1" destOrd="0" presId="urn:microsoft.com/office/officeart/2005/8/layout/hierarchy2"/>
    <dgm:cxn modelId="{C7FB03F4-4DAF-49C6-8A74-622B1207E4AD}" type="presParOf" srcId="{168D26C0-65FF-4A41-9A51-DFB184CBCD29}" destId="{30F8DED0-33EB-4B16-8316-3D75D2F5640F}" srcOrd="0" destOrd="0" presId="urn:microsoft.com/office/officeart/2005/8/layout/hierarchy2"/>
    <dgm:cxn modelId="{9204FB87-51E0-4C95-ADEF-9EAF02E1DF84}" type="presParOf" srcId="{30F8DED0-33EB-4B16-8316-3D75D2F5640F}" destId="{D240EBFC-044B-479C-AEF5-882D2FD38D38}" srcOrd="0" destOrd="0" presId="urn:microsoft.com/office/officeart/2005/8/layout/hierarchy2"/>
    <dgm:cxn modelId="{F721889C-0044-4946-9883-232C15FCD665}" type="presParOf" srcId="{168D26C0-65FF-4A41-9A51-DFB184CBCD29}" destId="{CC3DD728-32AF-43CA-9A6C-51B922367425}" srcOrd="1" destOrd="0" presId="urn:microsoft.com/office/officeart/2005/8/layout/hierarchy2"/>
    <dgm:cxn modelId="{010A039A-9E29-4861-868A-3BCE9C23436C}" type="presParOf" srcId="{CC3DD728-32AF-43CA-9A6C-51B922367425}" destId="{5145B545-6A78-4307-B387-A26DF0790033}" srcOrd="0" destOrd="0" presId="urn:microsoft.com/office/officeart/2005/8/layout/hierarchy2"/>
    <dgm:cxn modelId="{00F65801-F450-44BB-9F73-B2C8A32659B6}" type="presParOf" srcId="{CC3DD728-32AF-43CA-9A6C-51B922367425}" destId="{565A4A57-11EA-40E0-94EE-32AA83D5CF24}" srcOrd="1" destOrd="0" presId="urn:microsoft.com/office/officeart/2005/8/layout/hierarchy2"/>
    <dgm:cxn modelId="{842A4163-2805-44E7-8417-F278D97F65C6}" type="presParOf" srcId="{168D26C0-65FF-4A41-9A51-DFB184CBCD29}" destId="{7DA10C82-B296-4A4B-A9F7-2FCCB29C4D73}" srcOrd="2" destOrd="0" presId="urn:microsoft.com/office/officeart/2005/8/layout/hierarchy2"/>
    <dgm:cxn modelId="{991F284E-F5C9-469F-AB12-A99E62A64E5A}" type="presParOf" srcId="{7DA10C82-B296-4A4B-A9F7-2FCCB29C4D73}" destId="{1563EBDB-ABA4-419C-A974-F6ED12DB8FE1}" srcOrd="0" destOrd="0" presId="urn:microsoft.com/office/officeart/2005/8/layout/hierarchy2"/>
    <dgm:cxn modelId="{57E8C199-CBFB-4063-A9A5-C5592082669E}" type="presParOf" srcId="{168D26C0-65FF-4A41-9A51-DFB184CBCD29}" destId="{5B656132-1162-42D0-A776-8550AFDF89E9}" srcOrd="3" destOrd="0" presId="urn:microsoft.com/office/officeart/2005/8/layout/hierarchy2"/>
    <dgm:cxn modelId="{9AAEFE73-03D1-485D-AACE-B0BFB2194EBE}" type="presParOf" srcId="{5B656132-1162-42D0-A776-8550AFDF89E9}" destId="{997794FF-6A06-4618-83E6-F541B2BD6E4D}" srcOrd="0" destOrd="0" presId="urn:microsoft.com/office/officeart/2005/8/layout/hierarchy2"/>
    <dgm:cxn modelId="{251F9F06-EBF4-470E-9DE7-391EB0FC9DA4}" type="presParOf" srcId="{5B656132-1162-42D0-A776-8550AFDF89E9}" destId="{FAC7B0AC-05D9-4493-84CE-A2E4C81FD0CB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F4088FF-56AE-48A1-9FDB-6C4979E81B23}" type="doc">
      <dgm:prSet loTypeId="urn:microsoft.com/office/officeart/2005/8/layout/radial4" loCatId="relationship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15F76337-F7E8-4CB7-B3F2-E6DFE91B73E3}">
      <dgm:prSet phldrT="[Text]" custT="1"/>
      <dgm:spPr>
        <a:solidFill>
          <a:srgbClr val="CC6600"/>
        </a:solidFill>
      </dgm:spPr>
      <dgm:t>
        <a:bodyPr/>
        <a:lstStyle/>
        <a:p>
          <a:r>
            <a:rPr lang="en-US" sz="2000" b="1" dirty="0" smtClean="0">
              <a:latin typeface="Arial" pitchFamily="34" charset="0"/>
              <a:cs typeface="Arial" pitchFamily="34" charset="0"/>
            </a:rPr>
            <a:t>Specific </a:t>
          </a:r>
          <a:r>
            <a:rPr lang="en-US" sz="2000" b="1" dirty="0" err="1" smtClean="0">
              <a:latin typeface="Arial" pitchFamily="34" charset="0"/>
              <a:cs typeface="Arial" pitchFamily="34" charset="0"/>
            </a:rPr>
            <a:t>Objectivess</a:t>
          </a:r>
          <a:endParaRPr lang="en-US" sz="2000" b="1" dirty="0">
            <a:latin typeface="Arial" pitchFamily="34" charset="0"/>
            <a:cs typeface="Arial" pitchFamily="34" charset="0"/>
          </a:endParaRPr>
        </a:p>
      </dgm:t>
    </dgm:pt>
    <dgm:pt modelId="{D618AB2A-8426-460C-9628-28B6456C8C96}" type="parTrans" cxnId="{4B19B7D3-E17F-4930-ABA6-8C77B905B7AB}">
      <dgm:prSet/>
      <dgm:spPr/>
      <dgm:t>
        <a:bodyPr/>
        <a:lstStyle/>
        <a:p>
          <a:endParaRPr lang="en-US" sz="2000">
            <a:latin typeface="Arial" pitchFamily="34" charset="0"/>
            <a:cs typeface="Arial" pitchFamily="34" charset="0"/>
          </a:endParaRPr>
        </a:p>
      </dgm:t>
    </dgm:pt>
    <dgm:pt modelId="{0C12F79B-5C3B-419B-AA70-A62BBFF6EB3C}" type="sibTrans" cxnId="{4B19B7D3-E17F-4930-ABA6-8C77B905B7AB}">
      <dgm:prSet/>
      <dgm:spPr/>
      <dgm:t>
        <a:bodyPr/>
        <a:lstStyle/>
        <a:p>
          <a:endParaRPr lang="en-US" sz="2000">
            <a:latin typeface="Arial" pitchFamily="34" charset="0"/>
            <a:cs typeface="Arial" pitchFamily="34" charset="0"/>
          </a:endParaRPr>
        </a:p>
      </dgm:t>
    </dgm:pt>
    <dgm:pt modelId="{20F1E17A-3EEF-43EE-A688-50BA59BAF389}">
      <dgm:prSet phldrT="[Text]" custT="1"/>
      <dgm:spPr>
        <a:solidFill>
          <a:srgbClr val="009900"/>
        </a:solidFill>
      </dgm:spPr>
      <dgm:t>
        <a:bodyPr/>
        <a:lstStyle/>
        <a:p>
          <a:r>
            <a:rPr lang="en-GB" sz="2000" b="1" dirty="0" smtClean="0">
              <a:latin typeface="Arial" pitchFamily="34" charset="0"/>
              <a:cs typeface="Arial" pitchFamily="34" charset="0"/>
            </a:rPr>
            <a:t>Increased capacity of CSOs in responding innovatively to development challenges.</a:t>
          </a:r>
          <a:endParaRPr lang="en-US" sz="2000" dirty="0">
            <a:latin typeface="Arial" pitchFamily="34" charset="0"/>
            <a:cs typeface="Arial" pitchFamily="34" charset="0"/>
          </a:endParaRPr>
        </a:p>
      </dgm:t>
    </dgm:pt>
    <dgm:pt modelId="{909C0807-F383-40E6-B7CC-2845B6F365CA}" type="parTrans" cxnId="{C565CD35-34FF-45BA-9A88-5CA0B9BA794B}">
      <dgm:prSet/>
      <dgm:spPr>
        <a:solidFill>
          <a:srgbClr val="009900"/>
        </a:solidFill>
      </dgm:spPr>
      <dgm:t>
        <a:bodyPr/>
        <a:lstStyle/>
        <a:p>
          <a:endParaRPr lang="en-US" sz="2000">
            <a:latin typeface="Arial" pitchFamily="34" charset="0"/>
            <a:cs typeface="Arial" pitchFamily="34" charset="0"/>
          </a:endParaRPr>
        </a:p>
      </dgm:t>
    </dgm:pt>
    <dgm:pt modelId="{DA659D49-966D-4FED-A512-1042AEA4FD51}" type="sibTrans" cxnId="{C565CD35-34FF-45BA-9A88-5CA0B9BA794B}">
      <dgm:prSet/>
      <dgm:spPr/>
      <dgm:t>
        <a:bodyPr/>
        <a:lstStyle/>
        <a:p>
          <a:endParaRPr lang="en-US" sz="2000">
            <a:latin typeface="Arial" pitchFamily="34" charset="0"/>
            <a:cs typeface="Arial" pitchFamily="34" charset="0"/>
          </a:endParaRPr>
        </a:p>
      </dgm:t>
    </dgm:pt>
    <dgm:pt modelId="{6407180D-EF41-4CA6-96F5-DC23E1277D60}">
      <dgm:prSet custT="1"/>
      <dgm:spPr>
        <a:solidFill>
          <a:srgbClr val="990099"/>
        </a:solidFill>
      </dgm:spPr>
      <dgm:t>
        <a:bodyPr/>
        <a:lstStyle/>
        <a:p>
          <a:r>
            <a:rPr lang="en-GB" sz="2000" b="1" dirty="0" smtClean="0">
              <a:latin typeface="Arial" pitchFamily="34" charset="0"/>
              <a:cs typeface="Arial" pitchFamily="34" charset="0"/>
            </a:rPr>
            <a:t>Improved active participation of CCC members and innovative services of the CCC secretariat</a:t>
          </a:r>
          <a:r>
            <a:rPr lang="en-GB" sz="2000" dirty="0" smtClean="0">
              <a:latin typeface="Arial" pitchFamily="34" charset="0"/>
              <a:cs typeface="Arial" pitchFamily="34" charset="0"/>
            </a:rPr>
            <a:t>.</a:t>
          </a:r>
          <a:endParaRPr lang="en-US" sz="2000" dirty="0">
            <a:latin typeface="Arial" pitchFamily="34" charset="0"/>
            <a:cs typeface="Arial" pitchFamily="34" charset="0"/>
          </a:endParaRPr>
        </a:p>
      </dgm:t>
    </dgm:pt>
    <dgm:pt modelId="{3C402FD5-A89D-4CCB-8319-3E925D36CF73}" type="parTrans" cxnId="{C4DC2158-381B-48B6-8895-9BC8A7757AB3}">
      <dgm:prSet/>
      <dgm:spPr>
        <a:solidFill>
          <a:srgbClr val="990099"/>
        </a:solidFill>
      </dgm:spPr>
      <dgm:t>
        <a:bodyPr/>
        <a:lstStyle/>
        <a:p>
          <a:endParaRPr lang="en-US" sz="2000">
            <a:latin typeface="Arial" pitchFamily="34" charset="0"/>
            <a:cs typeface="Arial" pitchFamily="34" charset="0"/>
          </a:endParaRPr>
        </a:p>
      </dgm:t>
    </dgm:pt>
    <dgm:pt modelId="{380FA7F2-113A-4F81-8BFF-B1F1E43C7FAC}" type="sibTrans" cxnId="{C4DC2158-381B-48B6-8895-9BC8A7757AB3}">
      <dgm:prSet/>
      <dgm:spPr/>
      <dgm:t>
        <a:bodyPr/>
        <a:lstStyle/>
        <a:p>
          <a:endParaRPr lang="en-US" sz="2000">
            <a:latin typeface="Arial" pitchFamily="34" charset="0"/>
            <a:cs typeface="Arial" pitchFamily="34" charset="0"/>
          </a:endParaRPr>
        </a:p>
      </dgm:t>
    </dgm:pt>
    <dgm:pt modelId="{36180F4B-33F9-4456-B31B-4806550191B2}">
      <dgm:prSet phldrT="[Text]" custT="1"/>
      <dgm:spPr>
        <a:solidFill>
          <a:srgbClr val="0404CA"/>
        </a:solidFill>
      </dgm:spPr>
      <dgm:t>
        <a:bodyPr/>
        <a:lstStyle/>
        <a:p>
          <a:r>
            <a:rPr lang="en-GB" sz="2000" b="1" dirty="0" smtClean="0">
              <a:latin typeface="Arial" pitchFamily="34" charset="0"/>
              <a:cs typeface="Arial" pitchFamily="34" charset="0"/>
            </a:rPr>
            <a:t>Improved  multi-stakeholder partnership in policy development and effective development cooperation at all levels</a:t>
          </a:r>
          <a:r>
            <a:rPr lang="en-GB" sz="2000" dirty="0" smtClean="0">
              <a:latin typeface="Arial" pitchFamily="34" charset="0"/>
              <a:cs typeface="Arial" pitchFamily="34" charset="0"/>
            </a:rPr>
            <a:t>.</a:t>
          </a:r>
          <a:endParaRPr lang="en-US" sz="2000" dirty="0">
            <a:latin typeface="Arial" pitchFamily="34" charset="0"/>
            <a:cs typeface="Arial" pitchFamily="34" charset="0"/>
          </a:endParaRPr>
        </a:p>
      </dgm:t>
    </dgm:pt>
    <dgm:pt modelId="{ACD04C33-2111-4022-918B-C77511C57BDC}" type="sibTrans" cxnId="{BFC99E61-605B-475A-BCB1-E025C4EF0886}">
      <dgm:prSet/>
      <dgm:spPr/>
      <dgm:t>
        <a:bodyPr/>
        <a:lstStyle/>
        <a:p>
          <a:endParaRPr lang="en-US" sz="2000">
            <a:latin typeface="Arial" pitchFamily="34" charset="0"/>
            <a:cs typeface="Arial" pitchFamily="34" charset="0"/>
          </a:endParaRPr>
        </a:p>
      </dgm:t>
    </dgm:pt>
    <dgm:pt modelId="{BF206601-C5D0-45D7-A522-C5F6ED00277F}" type="parTrans" cxnId="{BFC99E61-605B-475A-BCB1-E025C4EF0886}">
      <dgm:prSet/>
      <dgm:spPr>
        <a:solidFill>
          <a:srgbClr val="0404CA"/>
        </a:solidFill>
      </dgm:spPr>
      <dgm:t>
        <a:bodyPr/>
        <a:lstStyle/>
        <a:p>
          <a:endParaRPr lang="en-US" sz="2000">
            <a:latin typeface="Arial" pitchFamily="34" charset="0"/>
            <a:cs typeface="Arial" pitchFamily="34" charset="0"/>
          </a:endParaRPr>
        </a:p>
      </dgm:t>
    </dgm:pt>
    <dgm:pt modelId="{A599072A-0BC1-482B-B8BA-2DADFC5E16C9}" type="pres">
      <dgm:prSet presAssocID="{0F4088FF-56AE-48A1-9FDB-6C4979E81B23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2C72C48-B3ED-4798-9C0D-9C872C328B68}" type="pres">
      <dgm:prSet presAssocID="{15F76337-F7E8-4CB7-B3F2-E6DFE91B73E3}" presName="centerShape" presStyleLbl="node0" presStyleIdx="0" presStyleCnt="1" custScaleX="85379" custScaleY="64109"/>
      <dgm:spPr/>
      <dgm:t>
        <a:bodyPr/>
        <a:lstStyle/>
        <a:p>
          <a:endParaRPr lang="en-US"/>
        </a:p>
      </dgm:t>
    </dgm:pt>
    <dgm:pt modelId="{F47078BB-D765-4871-B773-17314F17F630}" type="pres">
      <dgm:prSet presAssocID="{909C0807-F383-40E6-B7CC-2845B6F365CA}" presName="parTrans" presStyleLbl="bgSibTrans2D1" presStyleIdx="0" presStyleCnt="3" custLinFactNeighborX="7731"/>
      <dgm:spPr/>
      <dgm:t>
        <a:bodyPr/>
        <a:lstStyle/>
        <a:p>
          <a:endParaRPr lang="en-US"/>
        </a:p>
      </dgm:t>
    </dgm:pt>
    <dgm:pt modelId="{A8A372C1-2A40-4758-B979-A00C2AFC4DF4}" type="pres">
      <dgm:prSet presAssocID="{20F1E17A-3EEF-43EE-A688-50BA59BAF389}" presName="node" presStyleLbl="node1" presStyleIdx="0" presStyleCnt="3" custScaleX="132580" custRadScaleRad="99487" custRadScaleInc="-2924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16B7A00-1B22-466D-BAF0-90C9A9635C5F}" type="pres">
      <dgm:prSet presAssocID="{BF206601-C5D0-45D7-A522-C5F6ED00277F}" presName="parTrans" presStyleLbl="bgSibTrans2D1" presStyleIdx="1" presStyleCnt="3" custScaleX="46143" custLinFactNeighborX="-977" custLinFactNeighborY="9914"/>
      <dgm:spPr/>
      <dgm:t>
        <a:bodyPr/>
        <a:lstStyle/>
        <a:p>
          <a:endParaRPr lang="en-US"/>
        </a:p>
      </dgm:t>
    </dgm:pt>
    <dgm:pt modelId="{E0E0703D-7B6D-41A9-B547-60A2538F21F3}" type="pres">
      <dgm:prSet presAssocID="{36180F4B-33F9-4456-B31B-4806550191B2}" presName="node" presStyleLbl="node1" presStyleIdx="1" presStyleCnt="3" custScaleX="146772" custScaleY="95655" custRadScaleRad="93888" custRadScaleInc="-28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89C6711-41E8-4712-B535-A1264B70F8AE}" type="pres">
      <dgm:prSet presAssocID="{3C402FD5-A89D-4CCB-8319-3E925D36CF73}" presName="parTrans" presStyleLbl="bgSibTrans2D1" presStyleIdx="2" presStyleCnt="3" custLinFactNeighborX="-4782"/>
      <dgm:spPr/>
      <dgm:t>
        <a:bodyPr/>
        <a:lstStyle/>
        <a:p>
          <a:endParaRPr lang="en-US"/>
        </a:p>
      </dgm:t>
    </dgm:pt>
    <dgm:pt modelId="{683D4A88-8E11-4EBB-98F4-07F466F95F2A}" type="pres">
      <dgm:prSet presAssocID="{6407180D-EF41-4CA6-96F5-DC23E1277D60}" presName="node" presStyleLbl="node1" presStyleIdx="2" presStyleCnt="3" custScaleX="122429" custScaleY="90409" custRadScaleRad="97775" custRadScaleInc="2530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52E711A-4A23-432B-9F9F-14DBB577B222}" type="presOf" srcId="{20F1E17A-3EEF-43EE-A688-50BA59BAF389}" destId="{A8A372C1-2A40-4758-B979-A00C2AFC4DF4}" srcOrd="0" destOrd="0" presId="urn:microsoft.com/office/officeart/2005/8/layout/radial4"/>
    <dgm:cxn modelId="{4B19B7D3-E17F-4930-ABA6-8C77B905B7AB}" srcId="{0F4088FF-56AE-48A1-9FDB-6C4979E81B23}" destId="{15F76337-F7E8-4CB7-B3F2-E6DFE91B73E3}" srcOrd="0" destOrd="0" parTransId="{D618AB2A-8426-460C-9628-28B6456C8C96}" sibTransId="{0C12F79B-5C3B-419B-AA70-A62BBFF6EB3C}"/>
    <dgm:cxn modelId="{BFC99E61-605B-475A-BCB1-E025C4EF0886}" srcId="{15F76337-F7E8-4CB7-B3F2-E6DFE91B73E3}" destId="{36180F4B-33F9-4456-B31B-4806550191B2}" srcOrd="1" destOrd="0" parTransId="{BF206601-C5D0-45D7-A522-C5F6ED00277F}" sibTransId="{ACD04C33-2111-4022-918B-C77511C57BDC}"/>
    <dgm:cxn modelId="{FBE24B22-08EF-4846-8736-330B7891EDFA}" type="presOf" srcId="{3C402FD5-A89D-4CCB-8319-3E925D36CF73}" destId="{A89C6711-41E8-4712-B535-A1264B70F8AE}" srcOrd="0" destOrd="0" presId="urn:microsoft.com/office/officeart/2005/8/layout/radial4"/>
    <dgm:cxn modelId="{C4DC2158-381B-48B6-8895-9BC8A7757AB3}" srcId="{15F76337-F7E8-4CB7-B3F2-E6DFE91B73E3}" destId="{6407180D-EF41-4CA6-96F5-DC23E1277D60}" srcOrd="2" destOrd="0" parTransId="{3C402FD5-A89D-4CCB-8319-3E925D36CF73}" sibTransId="{380FA7F2-113A-4F81-8BFF-B1F1E43C7FAC}"/>
    <dgm:cxn modelId="{C565CD35-34FF-45BA-9A88-5CA0B9BA794B}" srcId="{15F76337-F7E8-4CB7-B3F2-E6DFE91B73E3}" destId="{20F1E17A-3EEF-43EE-A688-50BA59BAF389}" srcOrd="0" destOrd="0" parTransId="{909C0807-F383-40E6-B7CC-2845B6F365CA}" sibTransId="{DA659D49-966D-4FED-A512-1042AEA4FD51}"/>
    <dgm:cxn modelId="{6E26305C-D431-4AEA-9E75-D38719A3573E}" type="presOf" srcId="{BF206601-C5D0-45D7-A522-C5F6ED00277F}" destId="{616B7A00-1B22-466D-BAF0-90C9A9635C5F}" srcOrd="0" destOrd="0" presId="urn:microsoft.com/office/officeart/2005/8/layout/radial4"/>
    <dgm:cxn modelId="{24F033DC-2BB3-4773-B0CA-7813602A32FA}" type="presOf" srcId="{6407180D-EF41-4CA6-96F5-DC23E1277D60}" destId="{683D4A88-8E11-4EBB-98F4-07F466F95F2A}" srcOrd="0" destOrd="0" presId="urn:microsoft.com/office/officeart/2005/8/layout/radial4"/>
    <dgm:cxn modelId="{3F81BF70-D9D8-497A-84D9-F51947E950EB}" type="presOf" srcId="{0F4088FF-56AE-48A1-9FDB-6C4979E81B23}" destId="{A599072A-0BC1-482B-B8BA-2DADFC5E16C9}" srcOrd="0" destOrd="0" presId="urn:microsoft.com/office/officeart/2005/8/layout/radial4"/>
    <dgm:cxn modelId="{93A83F5F-4ED8-4B6A-9165-EFBBD131E71C}" type="presOf" srcId="{36180F4B-33F9-4456-B31B-4806550191B2}" destId="{E0E0703D-7B6D-41A9-B547-60A2538F21F3}" srcOrd="0" destOrd="0" presId="urn:microsoft.com/office/officeart/2005/8/layout/radial4"/>
    <dgm:cxn modelId="{9BFD3CEC-2FE3-4467-A641-BBA2A29DD62E}" type="presOf" srcId="{909C0807-F383-40E6-B7CC-2845B6F365CA}" destId="{F47078BB-D765-4871-B773-17314F17F630}" srcOrd="0" destOrd="0" presId="urn:microsoft.com/office/officeart/2005/8/layout/radial4"/>
    <dgm:cxn modelId="{75926D76-BA06-4A58-A607-C2D765E73F87}" type="presOf" srcId="{15F76337-F7E8-4CB7-B3F2-E6DFE91B73E3}" destId="{42C72C48-B3ED-4798-9C0D-9C872C328B68}" srcOrd="0" destOrd="0" presId="urn:microsoft.com/office/officeart/2005/8/layout/radial4"/>
    <dgm:cxn modelId="{2FEAF061-07B3-47EE-8D71-4CC0D0C693F1}" type="presParOf" srcId="{A599072A-0BC1-482B-B8BA-2DADFC5E16C9}" destId="{42C72C48-B3ED-4798-9C0D-9C872C328B68}" srcOrd="0" destOrd="0" presId="urn:microsoft.com/office/officeart/2005/8/layout/radial4"/>
    <dgm:cxn modelId="{0F120E6C-E6AF-4663-9A0A-98A233DC7114}" type="presParOf" srcId="{A599072A-0BC1-482B-B8BA-2DADFC5E16C9}" destId="{F47078BB-D765-4871-B773-17314F17F630}" srcOrd="1" destOrd="0" presId="urn:microsoft.com/office/officeart/2005/8/layout/radial4"/>
    <dgm:cxn modelId="{4715EED1-5E72-495A-A1E0-5A37582E04B6}" type="presParOf" srcId="{A599072A-0BC1-482B-B8BA-2DADFC5E16C9}" destId="{A8A372C1-2A40-4758-B979-A00C2AFC4DF4}" srcOrd="2" destOrd="0" presId="urn:microsoft.com/office/officeart/2005/8/layout/radial4"/>
    <dgm:cxn modelId="{78684B13-88EC-4A9C-B0B6-0E9A26289BF8}" type="presParOf" srcId="{A599072A-0BC1-482B-B8BA-2DADFC5E16C9}" destId="{616B7A00-1B22-466D-BAF0-90C9A9635C5F}" srcOrd="3" destOrd="0" presId="urn:microsoft.com/office/officeart/2005/8/layout/radial4"/>
    <dgm:cxn modelId="{78E108EE-0086-4973-A42E-0B2A28461ED5}" type="presParOf" srcId="{A599072A-0BC1-482B-B8BA-2DADFC5E16C9}" destId="{E0E0703D-7B6D-41A9-B547-60A2538F21F3}" srcOrd="4" destOrd="0" presId="urn:microsoft.com/office/officeart/2005/8/layout/radial4"/>
    <dgm:cxn modelId="{A75AC186-BD06-4117-962B-C7AE070C6B75}" type="presParOf" srcId="{A599072A-0BC1-482B-B8BA-2DADFC5E16C9}" destId="{A89C6711-41E8-4712-B535-A1264B70F8AE}" srcOrd="5" destOrd="0" presId="urn:microsoft.com/office/officeart/2005/8/layout/radial4"/>
    <dgm:cxn modelId="{E8981138-57BA-40CD-BD71-96AF62C8E931}" type="presParOf" srcId="{A599072A-0BC1-482B-B8BA-2DADFC5E16C9}" destId="{683D4A88-8E11-4EBB-98F4-07F466F95F2A}" srcOrd="6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31B15CA-681B-4D46-A2F8-DA1C1FC81E77}" type="doc">
      <dgm:prSet loTypeId="urn:microsoft.com/office/officeart/2005/8/layout/radial5" loCatId="cycle" qsTypeId="urn:microsoft.com/office/officeart/2005/8/quickstyle/simple2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8CD362DA-0A78-474A-9C46-3D77D1921B68}">
      <dgm:prSet phldrT="[Text]" custT="1"/>
      <dgm:spPr/>
      <dgm:t>
        <a:bodyPr/>
        <a:lstStyle/>
        <a:p>
          <a:r>
            <a:rPr lang="en-US" sz="2000" b="1" dirty="0" smtClean="0"/>
            <a:t>Member Centered</a:t>
          </a:r>
          <a:endParaRPr lang="en-US" sz="2000" b="1" dirty="0"/>
        </a:p>
      </dgm:t>
    </dgm:pt>
    <dgm:pt modelId="{1CEB8374-805D-42D5-9BC4-AF90D0EE107F}" type="parTrans" cxnId="{2D8C2B7F-F3B7-42A2-ACF5-DD494E8293FC}">
      <dgm:prSet/>
      <dgm:spPr/>
      <dgm:t>
        <a:bodyPr/>
        <a:lstStyle/>
        <a:p>
          <a:endParaRPr lang="en-US" sz="2000" b="1"/>
        </a:p>
      </dgm:t>
    </dgm:pt>
    <dgm:pt modelId="{4D7CD7E6-CA2C-4D93-9E9D-32FE9DCCE8DA}" type="sibTrans" cxnId="{2D8C2B7F-F3B7-42A2-ACF5-DD494E8293FC}">
      <dgm:prSet/>
      <dgm:spPr/>
      <dgm:t>
        <a:bodyPr/>
        <a:lstStyle/>
        <a:p>
          <a:endParaRPr lang="en-US" sz="2000" b="1"/>
        </a:p>
      </dgm:t>
    </dgm:pt>
    <dgm:pt modelId="{2200A17B-562E-48A2-9E87-C70502348F07}">
      <dgm:prSet phldrT="[Text]" custT="1"/>
      <dgm:spPr/>
      <dgm:t>
        <a:bodyPr/>
        <a:lstStyle/>
        <a:p>
          <a:r>
            <a:rPr lang="en-US" sz="2000" b="1" dirty="0" smtClean="0"/>
            <a:t>Advocacy</a:t>
          </a:r>
          <a:endParaRPr lang="en-US" sz="2000" b="1" dirty="0"/>
        </a:p>
      </dgm:t>
    </dgm:pt>
    <dgm:pt modelId="{64F7137B-632D-4DB2-B4B5-302C975CD3B8}" type="parTrans" cxnId="{C5FE9124-4F56-40CE-915B-9A9E095EF3F3}">
      <dgm:prSet custT="1"/>
      <dgm:spPr/>
      <dgm:t>
        <a:bodyPr/>
        <a:lstStyle/>
        <a:p>
          <a:endParaRPr lang="en-US" sz="2000" b="1"/>
        </a:p>
      </dgm:t>
    </dgm:pt>
    <dgm:pt modelId="{11B947DE-5EC7-4FD6-A6E4-D60A7ED83DB4}" type="sibTrans" cxnId="{C5FE9124-4F56-40CE-915B-9A9E095EF3F3}">
      <dgm:prSet/>
      <dgm:spPr/>
      <dgm:t>
        <a:bodyPr/>
        <a:lstStyle/>
        <a:p>
          <a:endParaRPr lang="en-US" sz="2000" b="1"/>
        </a:p>
      </dgm:t>
    </dgm:pt>
    <dgm:pt modelId="{B736B547-08ED-4977-B65F-E282F03ECB47}">
      <dgm:prSet phldrT="[Text]" custT="1"/>
      <dgm:spPr/>
      <dgm:t>
        <a:bodyPr/>
        <a:lstStyle/>
        <a:p>
          <a:r>
            <a:rPr lang="en-US" sz="2000" b="1" dirty="0" smtClean="0"/>
            <a:t>Resource/</a:t>
          </a:r>
        </a:p>
        <a:p>
          <a:r>
            <a:rPr lang="en-US" sz="2000" b="1" dirty="0" smtClean="0"/>
            <a:t>Foundation</a:t>
          </a:r>
          <a:endParaRPr lang="en-US" sz="2000" b="1" dirty="0"/>
        </a:p>
      </dgm:t>
    </dgm:pt>
    <dgm:pt modelId="{4C648055-22C0-465B-9EED-EBC9F76C97B4}" type="parTrans" cxnId="{D86AD3C1-2281-442D-97D0-559B20EE9B17}">
      <dgm:prSet custT="1"/>
      <dgm:spPr/>
      <dgm:t>
        <a:bodyPr/>
        <a:lstStyle/>
        <a:p>
          <a:endParaRPr lang="en-US" sz="2000" b="1"/>
        </a:p>
      </dgm:t>
    </dgm:pt>
    <dgm:pt modelId="{679EFAA9-4A2E-42BB-A14B-17446EABDC62}" type="sibTrans" cxnId="{D86AD3C1-2281-442D-97D0-559B20EE9B17}">
      <dgm:prSet/>
      <dgm:spPr/>
      <dgm:t>
        <a:bodyPr/>
        <a:lstStyle/>
        <a:p>
          <a:endParaRPr lang="en-US" sz="2000" b="1"/>
        </a:p>
      </dgm:t>
    </dgm:pt>
    <dgm:pt modelId="{B62F18AD-CFE0-49B5-89FE-58AFFE78B964}">
      <dgm:prSet phldrT="[Text]" custT="1"/>
      <dgm:spPr/>
      <dgm:t>
        <a:bodyPr/>
        <a:lstStyle/>
        <a:p>
          <a:r>
            <a:rPr lang="en-US" sz="2000" b="1" dirty="0" smtClean="0"/>
            <a:t>Capacity Development</a:t>
          </a:r>
          <a:endParaRPr lang="en-US" sz="2000" b="1" dirty="0"/>
        </a:p>
      </dgm:t>
    </dgm:pt>
    <dgm:pt modelId="{3EE2FB2A-052E-42B0-8C73-F1DCCEF5266C}" type="parTrans" cxnId="{480EF0F7-9989-41CC-9E91-B2CBE82E2EA7}">
      <dgm:prSet custT="1"/>
      <dgm:spPr/>
      <dgm:t>
        <a:bodyPr/>
        <a:lstStyle/>
        <a:p>
          <a:endParaRPr lang="en-US" sz="2000" b="1"/>
        </a:p>
      </dgm:t>
    </dgm:pt>
    <dgm:pt modelId="{7315D332-FD89-4C9E-ABBD-734E54ACFB21}" type="sibTrans" cxnId="{480EF0F7-9989-41CC-9E91-B2CBE82E2EA7}">
      <dgm:prSet/>
      <dgm:spPr/>
      <dgm:t>
        <a:bodyPr/>
        <a:lstStyle/>
        <a:p>
          <a:endParaRPr lang="en-US" sz="2000" b="1"/>
        </a:p>
      </dgm:t>
    </dgm:pt>
    <dgm:pt modelId="{273B9550-F94A-46ED-985C-FA96558D6E48}">
      <dgm:prSet phldrT="[Text]" custT="1"/>
      <dgm:spPr>
        <a:solidFill>
          <a:schemeClr val="accent6">
            <a:lumMod val="50000"/>
          </a:schemeClr>
        </a:solidFill>
      </dgm:spPr>
      <dgm:t>
        <a:bodyPr/>
        <a:lstStyle/>
        <a:p>
          <a:r>
            <a:rPr lang="en-US" sz="2000" b="1" dirty="0" smtClean="0"/>
            <a:t>Exchange Visit</a:t>
          </a:r>
          <a:endParaRPr lang="en-US" sz="2000" b="1" dirty="0"/>
        </a:p>
      </dgm:t>
    </dgm:pt>
    <dgm:pt modelId="{6A38B05B-D38E-4668-84C9-EC9520FAA9BB}" type="parTrans" cxnId="{D13221A8-33F5-43FF-B94A-2A10690FAD7E}">
      <dgm:prSet custT="1"/>
      <dgm:spPr>
        <a:solidFill>
          <a:schemeClr val="accent6">
            <a:lumMod val="50000"/>
          </a:schemeClr>
        </a:solidFill>
      </dgm:spPr>
      <dgm:t>
        <a:bodyPr/>
        <a:lstStyle/>
        <a:p>
          <a:endParaRPr lang="en-US" sz="2000" b="1"/>
        </a:p>
      </dgm:t>
    </dgm:pt>
    <dgm:pt modelId="{01320AEC-C405-41ED-89E5-724195EE89CC}" type="sibTrans" cxnId="{D13221A8-33F5-43FF-B94A-2A10690FAD7E}">
      <dgm:prSet/>
      <dgm:spPr/>
      <dgm:t>
        <a:bodyPr/>
        <a:lstStyle/>
        <a:p>
          <a:endParaRPr lang="en-US" sz="2000" b="1"/>
        </a:p>
      </dgm:t>
    </dgm:pt>
    <dgm:pt modelId="{8CC0A50A-74B1-4E8E-A575-EFDF54EA8573}">
      <dgm:prSet custT="1"/>
      <dgm:spPr/>
      <dgm:t>
        <a:bodyPr/>
        <a:lstStyle/>
        <a:p>
          <a:r>
            <a:rPr lang="en-US" sz="2000" b="1" dirty="0" smtClean="0"/>
            <a:t>Research</a:t>
          </a:r>
          <a:endParaRPr lang="en-US" sz="2000" b="1" dirty="0"/>
        </a:p>
      </dgm:t>
    </dgm:pt>
    <dgm:pt modelId="{BEB9DF67-03A2-4AB6-8163-8FB02B64FBFF}" type="parTrans" cxnId="{29C267FB-177F-4E2E-B47D-5E1D1E8940B7}">
      <dgm:prSet custT="1"/>
      <dgm:spPr/>
      <dgm:t>
        <a:bodyPr/>
        <a:lstStyle/>
        <a:p>
          <a:endParaRPr lang="en-US" sz="2000" b="1"/>
        </a:p>
      </dgm:t>
    </dgm:pt>
    <dgm:pt modelId="{5F37E778-1204-471F-8777-F83885F42839}" type="sibTrans" cxnId="{29C267FB-177F-4E2E-B47D-5E1D1E8940B7}">
      <dgm:prSet/>
      <dgm:spPr/>
      <dgm:t>
        <a:bodyPr/>
        <a:lstStyle/>
        <a:p>
          <a:endParaRPr lang="en-US" sz="2000" b="1"/>
        </a:p>
      </dgm:t>
    </dgm:pt>
    <dgm:pt modelId="{FB54172D-19C7-454E-9237-5CAB0FB5AC91}">
      <dgm:prSet custT="1"/>
      <dgm:spPr/>
      <dgm:t>
        <a:bodyPr/>
        <a:lstStyle/>
        <a:p>
          <a:r>
            <a:rPr lang="en-US" sz="2000" b="1" dirty="0" smtClean="0"/>
            <a:t>MSF</a:t>
          </a:r>
          <a:endParaRPr lang="en-US" sz="2000" b="1" dirty="0"/>
        </a:p>
      </dgm:t>
    </dgm:pt>
    <dgm:pt modelId="{477E47D8-6BF2-43C7-B075-86EB3C0125D1}" type="parTrans" cxnId="{31123215-F2F9-4A9F-9981-01E1ADBE5D19}">
      <dgm:prSet custT="1"/>
      <dgm:spPr/>
      <dgm:t>
        <a:bodyPr/>
        <a:lstStyle/>
        <a:p>
          <a:endParaRPr lang="en-US" sz="2000" b="1"/>
        </a:p>
      </dgm:t>
    </dgm:pt>
    <dgm:pt modelId="{48FCEDFC-2BA7-4113-9108-EDA1A0A77293}" type="sibTrans" cxnId="{31123215-F2F9-4A9F-9981-01E1ADBE5D19}">
      <dgm:prSet/>
      <dgm:spPr/>
      <dgm:t>
        <a:bodyPr/>
        <a:lstStyle/>
        <a:p>
          <a:endParaRPr lang="en-US" sz="2000" b="1"/>
        </a:p>
      </dgm:t>
    </dgm:pt>
    <dgm:pt modelId="{26EF27D3-7C69-47A7-8ACB-771D9DBC8AD3}">
      <dgm:prSet custT="1"/>
      <dgm:spPr/>
      <dgm:t>
        <a:bodyPr/>
        <a:lstStyle/>
        <a:p>
          <a:r>
            <a:rPr lang="en-US" sz="2000" b="1" dirty="0" smtClean="0"/>
            <a:t>ICT</a:t>
          </a:r>
          <a:endParaRPr lang="en-US" sz="2000" b="1" dirty="0"/>
        </a:p>
      </dgm:t>
    </dgm:pt>
    <dgm:pt modelId="{2207CA16-816F-4C42-BD06-6E2D9763695C}" type="parTrans" cxnId="{FF38EC67-595A-4DEC-97A9-8A859DF5F689}">
      <dgm:prSet/>
      <dgm:spPr/>
      <dgm:t>
        <a:bodyPr/>
        <a:lstStyle/>
        <a:p>
          <a:endParaRPr lang="en-US"/>
        </a:p>
      </dgm:t>
    </dgm:pt>
    <dgm:pt modelId="{42CEF204-1D8C-4784-87B2-2341F62952BE}" type="sibTrans" cxnId="{FF38EC67-595A-4DEC-97A9-8A859DF5F689}">
      <dgm:prSet/>
      <dgm:spPr/>
      <dgm:t>
        <a:bodyPr/>
        <a:lstStyle/>
        <a:p>
          <a:endParaRPr lang="en-US"/>
        </a:p>
      </dgm:t>
    </dgm:pt>
    <dgm:pt modelId="{A50D9065-E4EB-4377-BAFC-2C20DB2D7B87}" type="pres">
      <dgm:prSet presAssocID="{531B15CA-681B-4D46-A2F8-DA1C1FC81E77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2CDE1F8-FB4B-4869-B3FF-861689536D4F}" type="pres">
      <dgm:prSet presAssocID="{8CD362DA-0A78-474A-9C46-3D77D1921B68}" presName="centerShape" presStyleLbl="node0" presStyleIdx="0" presStyleCnt="1" custScaleX="128719"/>
      <dgm:spPr/>
      <dgm:t>
        <a:bodyPr/>
        <a:lstStyle/>
        <a:p>
          <a:endParaRPr lang="en-US"/>
        </a:p>
      </dgm:t>
    </dgm:pt>
    <dgm:pt modelId="{F6B83F4D-1692-4C3A-87F9-5A4C762DDD09}" type="pres">
      <dgm:prSet presAssocID="{BEB9DF67-03A2-4AB6-8163-8FB02B64FBFF}" presName="parTrans" presStyleLbl="sibTrans2D1" presStyleIdx="0" presStyleCnt="7"/>
      <dgm:spPr/>
      <dgm:t>
        <a:bodyPr/>
        <a:lstStyle/>
        <a:p>
          <a:endParaRPr lang="en-US"/>
        </a:p>
      </dgm:t>
    </dgm:pt>
    <dgm:pt modelId="{43428F24-999C-4515-B4F2-8A9B8C70835E}" type="pres">
      <dgm:prSet presAssocID="{BEB9DF67-03A2-4AB6-8163-8FB02B64FBFF}" presName="connectorText" presStyleLbl="sibTrans2D1" presStyleIdx="0" presStyleCnt="7"/>
      <dgm:spPr/>
      <dgm:t>
        <a:bodyPr/>
        <a:lstStyle/>
        <a:p>
          <a:endParaRPr lang="en-US"/>
        </a:p>
      </dgm:t>
    </dgm:pt>
    <dgm:pt modelId="{5E02B18D-46A8-41CC-86A1-5A5C7F4A6468}" type="pres">
      <dgm:prSet presAssocID="{8CC0A50A-74B1-4E8E-A575-EFDF54EA8573}" presName="node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F0A117E-5C8E-4D00-9BC4-DE1DC9203292}" type="pres">
      <dgm:prSet presAssocID="{477E47D8-6BF2-43C7-B075-86EB3C0125D1}" presName="parTrans" presStyleLbl="sibTrans2D1" presStyleIdx="1" presStyleCnt="7"/>
      <dgm:spPr/>
      <dgm:t>
        <a:bodyPr/>
        <a:lstStyle/>
        <a:p>
          <a:endParaRPr lang="en-US"/>
        </a:p>
      </dgm:t>
    </dgm:pt>
    <dgm:pt modelId="{CA98047A-82F6-410D-9175-2BF98A009354}" type="pres">
      <dgm:prSet presAssocID="{477E47D8-6BF2-43C7-B075-86EB3C0125D1}" presName="connectorText" presStyleLbl="sibTrans2D1" presStyleIdx="1" presStyleCnt="7"/>
      <dgm:spPr/>
      <dgm:t>
        <a:bodyPr/>
        <a:lstStyle/>
        <a:p>
          <a:endParaRPr lang="en-US"/>
        </a:p>
      </dgm:t>
    </dgm:pt>
    <dgm:pt modelId="{61FA4C70-B078-417E-BC1B-279EDBEB17E8}" type="pres">
      <dgm:prSet presAssocID="{FB54172D-19C7-454E-9237-5CAB0FB5AC91}" presName="node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65256FF-23CA-4171-9493-283B52C21BA7}" type="pres">
      <dgm:prSet presAssocID="{64F7137B-632D-4DB2-B4B5-302C975CD3B8}" presName="parTrans" presStyleLbl="sibTrans2D1" presStyleIdx="2" presStyleCnt="7"/>
      <dgm:spPr/>
      <dgm:t>
        <a:bodyPr/>
        <a:lstStyle/>
        <a:p>
          <a:endParaRPr lang="en-US"/>
        </a:p>
      </dgm:t>
    </dgm:pt>
    <dgm:pt modelId="{CC92EAA2-AFF2-4330-8CC5-C838FD51F3DA}" type="pres">
      <dgm:prSet presAssocID="{64F7137B-632D-4DB2-B4B5-302C975CD3B8}" presName="connectorText" presStyleLbl="sibTrans2D1" presStyleIdx="2" presStyleCnt="7"/>
      <dgm:spPr/>
      <dgm:t>
        <a:bodyPr/>
        <a:lstStyle/>
        <a:p>
          <a:endParaRPr lang="en-US"/>
        </a:p>
      </dgm:t>
    </dgm:pt>
    <dgm:pt modelId="{767CA42C-0E0A-442F-B81B-C8E1A0A76088}" type="pres">
      <dgm:prSet presAssocID="{2200A17B-562E-48A2-9E87-C70502348F07}" presName="node" presStyleLbl="node1" presStyleIdx="2" presStyleCnt="7" custScaleX="11400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061AB6B-F0DA-4EF9-B062-026C7DEDA7DC}" type="pres">
      <dgm:prSet presAssocID="{4C648055-22C0-465B-9EED-EBC9F76C97B4}" presName="parTrans" presStyleLbl="sibTrans2D1" presStyleIdx="3" presStyleCnt="7"/>
      <dgm:spPr/>
      <dgm:t>
        <a:bodyPr/>
        <a:lstStyle/>
        <a:p>
          <a:endParaRPr lang="en-US"/>
        </a:p>
      </dgm:t>
    </dgm:pt>
    <dgm:pt modelId="{491DB990-9C18-484E-AD43-1F05B5BAF5D0}" type="pres">
      <dgm:prSet presAssocID="{4C648055-22C0-465B-9EED-EBC9F76C97B4}" presName="connectorText" presStyleLbl="sibTrans2D1" presStyleIdx="3" presStyleCnt="7"/>
      <dgm:spPr/>
      <dgm:t>
        <a:bodyPr/>
        <a:lstStyle/>
        <a:p>
          <a:endParaRPr lang="en-US"/>
        </a:p>
      </dgm:t>
    </dgm:pt>
    <dgm:pt modelId="{B0376D39-21A4-4A9E-ABA3-8F23808EB2A8}" type="pres">
      <dgm:prSet presAssocID="{B736B547-08ED-4977-B65F-E282F03ECB47}" presName="node" presStyleLbl="node1" presStyleIdx="3" presStyleCnt="7" custScaleX="12193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3F5AD86-F322-4F2C-9049-2161BCCE55B3}" type="pres">
      <dgm:prSet presAssocID="{3EE2FB2A-052E-42B0-8C73-F1DCCEF5266C}" presName="parTrans" presStyleLbl="sibTrans2D1" presStyleIdx="4" presStyleCnt="7"/>
      <dgm:spPr/>
      <dgm:t>
        <a:bodyPr/>
        <a:lstStyle/>
        <a:p>
          <a:endParaRPr lang="en-US"/>
        </a:p>
      </dgm:t>
    </dgm:pt>
    <dgm:pt modelId="{3D42F217-F227-42AA-B8FC-3D7DB196DAFD}" type="pres">
      <dgm:prSet presAssocID="{3EE2FB2A-052E-42B0-8C73-F1DCCEF5266C}" presName="connectorText" presStyleLbl="sibTrans2D1" presStyleIdx="4" presStyleCnt="7"/>
      <dgm:spPr/>
      <dgm:t>
        <a:bodyPr/>
        <a:lstStyle/>
        <a:p>
          <a:endParaRPr lang="en-US"/>
        </a:p>
      </dgm:t>
    </dgm:pt>
    <dgm:pt modelId="{1B4E9804-84D0-4598-AD7D-66A281E3E5A3}" type="pres">
      <dgm:prSet presAssocID="{B62F18AD-CFE0-49B5-89FE-58AFFE78B964}" presName="node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9193B54-0C95-4844-BE41-9DE1676DB4AE}" type="pres">
      <dgm:prSet presAssocID="{6A38B05B-D38E-4668-84C9-EC9520FAA9BB}" presName="parTrans" presStyleLbl="sibTrans2D1" presStyleIdx="5" presStyleCnt="7"/>
      <dgm:spPr/>
      <dgm:t>
        <a:bodyPr/>
        <a:lstStyle/>
        <a:p>
          <a:endParaRPr lang="en-US"/>
        </a:p>
      </dgm:t>
    </dgm:pt>
    <dgm:pt modelId="{5D76A8F0-AF65-44EA-9471-9D4ABB192C06}" type="pres">
      <dgm:prSet presAssocID="{6A38B05B-D38E-4668-84C9-EC9520FAA9BB}" presName="connectorText" presStyleLbl="sibTrans2D1" presStyleIdx="5" presStyleCnt="7"/>
      <dgm:spPr/>
      <dgm:t>
        <a:bodyPr/>
        <a:lstStyle/>
        <a:p>
          <a:endParaRPr lang="en-US"/>
        </a:p>
      </dgm:t>
    </dgm:pt>
    <dgm:pt modelId="{5665394B-F15F-405A-8816-4276A1F466FC}" type="pres">
      <dgm:prSet presAssocID="{273B9550-F94A-46ED-985C-FA96558D6E48}" presName="node" presStyleLbl="node1" presStyleIdx="5" presStyleCnt="7" custScaleX="10917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CE1B72E-17D9-4F5A-94AF-68374CE7B394}" type="pres">
      <dgm:prSet presAssocID="{2207CA16-816F-4C42-BD06-6E2D9763695C}" presName="parTrans" presStyleLbl="sibTrans2D1" presStyleIdx="6" presStyleCnt="7"/>
      <dgm:spPr/>
      <dgm:t>
        <a:bodyPr/>
        <a:lstStyle/>
        <a:p>
          <a:endParaRPr lang="en-US"/>
        </a:p>
      </dgm:t>
    </dgm:pt>
    <dgm:pt modelId="{49FDF703-05C9-4F9C-BAD5-A6A8E9A5925F}" type="pres">
      <dgm:prSet presAssocID="{2207CA16-816F-4C42-BD06-6E2D9763695C}" presName="connectorText" presStyleLbl="sibTrans2D1" presStyleIdx="6" presStyleCnt="7"/>
      <dgm:spPr/>
      <dgm:t>
        <a:bodyPr/>
        <a:lstStyle/>
        <a:p>
          <a:endParaRPr lang="en-US"/>
        </a:p>
      </dgm:t>
    </dgm:pt>
    <dgm:pt modelId="{71A4F6B2-6F3A-4DA5-9B5E-D918E646F8DA}" type="pres">
      <dgm:prSet presAssocID="{26EF27D3-7C69-47A7-8ACB-771D9DBC8AD3}" presName="node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F40A661-B73B-483D-9FC4-B7BB4EC9BD83}" type="presOf" srcId="{BEB9DF67-03A2-4AB6-8163-8FB02B64FBFF}" destId="{43428F24-999C-4515-B4F2-8A9B8C70835E}" srcOrd="1" destOrd="0" presId="urn:microsoft.com/office/officeart/2005/8/layout/radial5"/>
    <dgm:cxn modelId="{F03EF27E-E277-4303-AD34-21739DB54363}" type="presOf" srcId="{2207CA16-816F-4C42-BD06-6E2D9763695C}" destId="{7CE1B72E-17D9-4F5A-94AF-68374CE7B394}" srcOrd="0" destOrd="0" presId="urn:microsoft.com/office/officeart/2005/8/layout/radial5"/>
    <dgm:cxn modelId="{C3153651-CFFF-4A05-B9B7-3A889EA45DE5}" type="presOf" srcId="{26EF27D3-7C69-47A7-8ACB-771D9DBC8AD3}" destId="{71A4F6B2-6F3A-4DA5-9B5E-D918E646F8DA}" srcOrd="0" destOrd="0" presId="urn:microsoft.com/office/officeart/2005/8/layout/radial5"/>
    <dgm:cxn modelId="{5A3CD4FF-52DD-4C94-B1A0-7B27134E853B}" type="presOf" srcId="{477E47D8-6BF2-43C7-B075-86EB3C0125D1}" destId="{CA98047A-82F6-410D-9175-2BF98A009354}" srcOrd="1" destOrd="0" presId="urn:microsoft.com/office/officeart/2005/8/layout/radial5"/>
    <dgm:cxn modelId="{FF38EC67-595A-4DEC-97A9-8A859DF5F689}" srcId="{8CD362DA-0A78-474A-9C46-3D77D1921B68}" destId="{26EF27D3-7C69-47A7-8ACB-771D9DBC8AD3}" srcOrd="6" destOrd="0" parTransId="{2207CA16-816F-4C42-BD06-6E2D9763695C}" sibTransId="{42CEF204-1D8C-4784-87B2-2341F62952BE}"/>
    <dgm:cxn modelId="{8D99086F-360F-48D8-B86B-2B80BF82E400}" type="presOf" srcId="{2207CA16-816F-4C42-BD06-6E2D9763695C}" destId="{49FDF703-05C9-4F9C-BAD5-A6A8E9A5925F}" srcOrd="1" destOrd="0" presId="urn:microsoft.com/office/officeart/2005/8/layout/radial5"/>
    <dgm:cxn modelId="{D13221A8-33F5-43FF-B94A-2A10690FAD7E}" srcId="{8CD362DA-0A78-474A-9C46-3D77D1921B68}" destId="{273B9550-F94A-46ED-985C-FA96558D6E48}" srcOrd="5" destOrd="0" parTransId="{6A38B05B-D38E-4668-84C9-EC9520FAA9BB}" sibTransId="{01320AEC-C405-41ED-89E5-724195EE89CC}"/>
    <dgm:cxn modelId="{A174D653-BCE7-4F83-A80E-BC8A5BEB9F9A}" type="presOf" srcId="{6A38B05B-D38E-4668-84C9-EC9520FAA9BB}" destId="{F9193B54-0C95-4844-BE41-9DE1676DB4AE}" srcOrd="0" destOrd="0" presId="urn:microsoft.com/office/officeart/2005/8/layout/radial5"/>
    <dgm:cxn modelId="{FD6BFFB8-1B00-4DCB-95B1-D1DDE2E34D66}" type="presOf" srcId="{3EE2FB2A-052E-42B0-8C73-F1DCCEF5266C}" destId="{13F5AD86-F322-4F2C-9049-2161BCCE55B3}" srcOrd="0" destOrd="0" presId="urn:microsoft.com/office/officeart/2005/8/layout/radial5"/>
    <dgm:cxn modelId="{65B85BC9-F56F-49B1-9FE7-C4202575B5EA}" type="presOf" srcId="{4C648055-22C0-465B-9EED-EBC9F76C97B4}" destId="{1061AB6B-F0DA-4EF9-B062-026C7DEDA7DC}" srcOrd="0" destOrd="0" presId="urn:microsoft.com/office/officeart/2005/8/layout/radial5"/>
    <dgm:cxn modelId="{480EF0F7-9989-41CC-9E91-B2CBE82E2EA7}" srcId="{8CD362DA-0A78-474A-9C46-3D77D1921B68}" destId="{B62F18AD-CFE0-49B5-89FE-58AFFE78B964}" srcOrd="4" destOrd="0" parTransId="{3EE2FB2A-052E-42B0-8C73-F1DCCEF5266C}" sibTransId="{7315D332-FD89-4C9E-ABBD-734E54ACFB21}"/>
    <dgm:cxn modelId="{85795EBA-C4CC-4E8D-A575-A71A9D6B4479}" type="presOf" srcId="{8CD362DA-0A78-474A-9C46-3D77D1921B68}" destId="{42CDE1F8-FB4B-4869-B3FF-861689536D4F}" srcOrd="0" destOrd="0" presId="urn:microsoft.com/office/officeart/2005/8/layout/radial5"/>
    <dgm:cxn modelId="{1EFD840F-721B-4149-A6AC-CBDB952ADBE2}" type="presOf" srcId="{531B15CA-681B-4D46-A2F8-DA1C1FC81E77}" destId="{A50D9065-E4EB-4377-BAFC-2C20DB2D7B87}" srcOrd="0" destOrd="0" presId="urn:microsoft.com/office/officeart/2005/8/layout/radial5"/>
    <dgm:cxn modelId="{BA9FC7E2-2FB1-40C0-BC01-876119AA116F}" type="presOf" srcId="{8CC0A50A-74B1-4E8E-A575-EFDF54EA8573}" destId="{5E02B18D-46A8-41CC-86A1-5A5C7F4A6468}" srcOrd="0" destOrd="0" presId="urn:microsoft.com/office/officeart/2005/8/layout/radial5"/>
    <dgm:cxn modelId="{31123215-F2F9-4A9F-9981-01E1ADBE5D19}" srcId="{8CD362DA-0A78-474A-9C46-3D77D1921B68}" destId="{FB54172D-19C7-454E-9237-5CAB0FB5AC91}" srcOrd="1" destOrd="0" parTransId="{477E47D8-6BF2-43C7-B075-86EB3C0125D1}" sibTransId="{48FCEDFC-2BA7-4113-9108-EDA1A0A77293}"/>
    <dgm:cxn modelId="{24E1CC43-9BBF-41A5-BFCE-6FD4110B86B1}" type="presOf" srcId="{2200A17B-562E-48A2-9E87-C70502348F07}" destId="{767CA42C-0E0A-442F-B81B-C8E1A0A76088}" srcOrd="0" destOrd="0" presId="urn:microsoft.com/office/officeart/2005/8/layout/radial5"/>
    <dgm:cxn modelId="{81BEB563-3E09-4253-BAA9-DB39361702AA}" type="presOf" srcId="{3EE2FB2A-052E-42B0-8C73-F1DCCEF5266C}" destId="{3D42F217-F227-42AA-B8FC-3D7DB196DAFD}" srcOrd="1" destOrd="0" presId="urn:microsoft.com/office/officeart/2005/8/layout/radial5"/>
    <dgm:cxn modelId="{D86AD3C1-2281-442D-97D0-559B20EE9B17}" srcId="{8CD362DA-0A78-474A-9C46-3D77D1921B68}" destId="{B736B547-08ED-4977-B65F-E282F03ECB47}" srcOrd="3" destOrd="0" parTransId="{4C648055-22C0-465B-9EED-EBC9F76C97B4}" sibTransId="{679EFAA9-4A2E-42BB-A14B-17446EABDC62}"/>
    <dgm:cxn modelId="{4042A32E-F972-4DA5-BF94-EC991FD1BD3B}" type="presOf" srcId="{6A38B05B-D38E-4668-84C9-EC9520FAA9BB}" destId="{5D76A8F0-AF65-44EA-9471-9D4ABB192C06}" srcOrd="1" destOrd="0" presId="urn:microsoft.com/office/officeart/2005/8/layout/radial5"/>
    <dgm:cxn modelId="{B5F11C67-EA20-44D6-BBAB-ADEAB86655DB}" type="presOf" srcId="{FB54172D-19C7-454E-9237-5CAB0FB5AC91}" destId="{61FA4C70-B078-417E-BC1B-279EDBEB17E8}" srcOrd="0" destOrd="0" presId="urn:microsoft.com/office/officeart/2005/8/layout/radial5"/>
    <dgm:cxn modelId="{1B374296-70A8-4D1E-B8C3-E9C7E51653C1}" type="presOf" srcId="{B62F18AD-CFE0-49B5-89FE-58AFFE78B964}" destId="{1B4E9804-84D0-4598-AD7D-66A281E3E5A3}" srcOrd="0" destOrd="0" presId="urn:microsoft.com/office/officeart/2005/8/layout/radial5"/>
    <dgm:cxn modelId="{7FD03468-08A5-4416-9C97-E18A590D4DEB}" type="presOf" srcId="{B736B547-08ED-4977-B65F-E282F03ECB47}" destId="{B0376D39-21A4-4A9E-ABA3-8F23808EB2A8}" srcOrd="0" destOrd="0" presId="urn:microsoft.com/office/officeart/2005/8/layout/radial5"/>
    <dgm:cxn modelId="{2D8C2B7F-F3B7-42A2-ACF5-DD494E8293FC}" srcId="{531B15CA-681B-4D46-A2F8-DA1C1FC81E77}" destId="{8CD362DA-0A78-474A-9C46-3D77D1921B68}" srcOrd="0" destOrd="0" parTransId="{1CEB8374-805D-42D5-9BC4-AF90D0EE107F}" sibTransId="{4D7CD7E6-CA2C-4D93-9E9D-32FE9DCCE8DA}"/>
    <dgm:cxn modelId="{9058DFE3-C55A-4273-8FB0-CABB34DE5DE0}" type="presOf" srcId="{64F7137B-632D-4DB2-B4B5-302C975CD3B8}" destId="{CC92EAA2-AFF2-4330-8CC5-C838FD51F3DA}" srcOrd="1" destOrd="0" presId="urn:microsoft.com/office/officeart/2005/8/layout/radial5"/>
    <dgm:cxn modelId="{29C267FB-177F-4E2E-B47D-5E1D1E8940B7}" srcId="{8CD362DA-0A78-474A-9C46-3D77D1921B68}" destId="{8CC0A50A-74B1-4E8E-A575-EFDF54EA8573}" srcOrd="0" destOrd="0" parTransId="{BEB9DF67-03A2-4AB6-8163-8FB02B64FBFF}" sibTransId="{5F37E778-1204-471F-8777-F83885F42839}"/>
    <dgm:cxn modelId="{B5252F39-FF49-4071-9A0C-8ADDFE24A829}" type="presOf" srcId="{64F7137B-632D-4DB2-B4B5-302C975CD3B8}" destId="{765256FF-23CA-4171-9493-283B52C21BA7}" srcOrd="0" destOrd="0" presId="urn:microsoft.com/office/officeart/2005/8/layout/radial5"/>
    <dgm:cxn modelId="{F5759331-7B3A-432B-A604-183DB362B900}" type="presOf" srcId="{477E47D8-6BF2-43C7-B075-86EB3C0125D1}" destId="{0F0A117E-5C8E-4D00-9BC4-DE1DC9203292}" srcOrd="0" destOrd="0" presId="urn:microsoft.com/office/officeart/2005/8/layout/radial5"/>
    <dgm:cxn modelId="{B232CA8D-7A60-4DF9-A9D5-0F498BDEAA96}" type="presOf" srcId="{273B9550-F94A-46ED-985C-FA96558D6E48}" destId="{5665394B-F15F-405A-8816-4276A1F466FC}" srcOrd="0" destOrd="0" presId="urn:microsoft.com/office/officeart/2005/8/layout/radial5"/>
    <dgm:cxn modelId="{D5DEB7C1-5638-4579-8981-75D1F4D6385C}" type="presOf" srcId="{4C648055-22C0-465B-9EED-EBC9F76C97B4}" destId="{491DB990-9C18-484E-AD43-1F05B5BAF5D0}" srcOrd="1" destOrd="0" presId="urn:microsoft.com/office/officeart/2005/8/layout/radial5"/>
    <dgm:cxn modelId="{E613F7BE-333F-41CE-BFF3-D92C7B5391D4}" type="presOf" srcId="{BEB9DF67-03A2-4AB6-8163-8FB02B64FBFF}" destId="{F6B83F4D-1692-4C3A-87F9-5A4C762DDD09}" srcOrd="0" destOrd="0" presId="urn:microsoft.com/office/officeart/2005/8/layout/radial5"/>
    <dgm:cxn modelId="{C5FE9124-4F56-40CE-915B-9A9E095EF3F3}" srcId="{8CD362DA-0A78-474A-9C46-3D77D1921B68}" destId="{2200A17B-562E-48A2-9E87-C70502348F07}" srcOrd="2" destOrd="0" parTransId="{64F7137B-632D-4DB2-B4B5-302C975CD3B8}" sibTransId="{11B947DE-5EC7-4FD6-A6E4-D60A7ED83DB4}"/>
    <dgm:cxn modelId="{B5042B47-4EB0-439F-8B08-516E643D3A65}" type="presParOf" srcId="{A50D9065-E4EB-4377-BAFC-2C20DB2D7B87}" destId="{42CDE1F8-FB4B-4869-B3FF-861689536D4F}" srcOrd="0" destOrd="0" presId="urn:microsoft.com/office/officeart/2005/8/layout/radial5"/>
    <dgm:cxn modelId="{C313C8D9-5B44-4230-9905-82671C3F9AF5}" type="presParOf" srcId="{A50D9065-E4EB-4377-BAFC-2C20DB2D7B87}" destId="{F6B83F4D-1692-4C3A-87F9-5A4C762DDD09}" srcOrd="1" destOrd="0" presId="urn:microsoft.com/office/officeart/2005/8/layout/radial5"/>
    <dgm:cxn modelId="{E5317214-08C6-4A32-A63E-D413CC162DCF}" type="presParOf" srcId="{F6B83F4D-1692-4C3A-87F9-5A4C762DDD09}" destId="{43428F24-999C-4515-B4F2-8A9B8C70835E}" srcOrd="0" destOrd="0" presId="urn:microsoft.com/office/officeart/2005/8/layout/radial5"/>
    <dgm:cxn modelId="{9AC83D7B-7B73-42E4-B13E-CDCE815A15BC}" type="presParOf" srcId="{A50D9065-E4EB-4377-BAFC-2C20DB2D7B87}" destId="{5E02B18D-46A8-41CC-86A1-5A5C7F4A6468}" srcOrd="2" destOrd="0" presId="urn:microsoft.com/office/officeart/2005/8/layout/radial5"/>
    <dgm:cxn modelId="{1A4886DE-CAA6-44DC-B5C8-9349C25ECC17}" type="presParOf" srcId="{A50D9065-E4EB-4377-BAFC-2C20DB2D7B87}" destId="{0F0A117E-5C8E-4D00-9BC4-DE1DC9203292}" srcOrd="3" destOrd="0" presId="urn:microsoft.com/office/officeart/2005/8/layout/radial5"/>
    <dgm:cxn modelId="{33BA4BBA-D626-4CDF-9CD1-FF3BC8D4450B}" type="presParOf" srcId="{0F0A117E-5C8E-4D00-9BC4-DE1DC9203292}" destId="{CA98047A-82F6-410D-9175-2BF98A009354}" srcOrd="0" destOrd="0" presId="urn:microsoft.com/office/officeart/2005/8/layout/radial5"/>
    <dgm:cxn modelId="{1F7BFE0E-6986-4FF0-B473-616E28CE32FC}" type="presParOf" srcId="{A50D9065-E4EB-4377-BAFC-2C20DB2D7B87}" destId="{61FA4C70-B078-417E-BC1B-279EDBEB17E8}" srcOrd="4" destOrd="0" presId="urn:microsoft.com/office/officeart/2005/8/layout/radial5"/>
    <dgm:cxn modelId="{61A53091-B121-419E-9F53-89F695FCF70B}" type="presParOf" srcId="{A50D9065-E4EB-4377-BAFC-2C20DB2D7B87}" destId="{765256FF-23CA-4171-9493-283B52C21BA7}" srcOrd="5" destOrd="0" presId="urn:microsoft.com/office/officeart/2005/8/layout/radial5"/>
    <dgm:cxn modelId="{E73BC88B-3AB4-4C51-9F37-48AC636834EB}" type="presParOf" srcId="{765256FF-23CA-4171-9493-283B52C21BA7}" destId="{CC92EAA2-AFF2-4330-8CC5-C838FD51F3DA}" srcOrd="0" destOrd="0" presId="urn:microsoft.com/office/officeart/2005/8/layout/radial5"/>
    <dgm:cxn modelId="{B57A9CE9-78E1-49E1-A3F0-9F1C1DE760AF}" type="presParOf" srcId="{A50D9065-E4EB-4377-BAFC-2C20DB2D7B87}" destId="{767CA42C-0E0A-442F-B81B-C8E1A0A76088}" srcOrd="6" destOrd="0" presId="urn:microsoft.com/office/officeart/2005/8/layout/radial5"/>
    <dgm:cxn modelId="{411648F4-93EA-45B3-AB07-D4972587B7FE}" type="presParOf" srcId="{A50D9065-E4EB-4377-BAFC-2C20DB2D7B87}" destId="{1061AB6B-F0DA-4EF9-B062-026C7DEDA7DC}" srcOrd="7" destOrd="0" presId="urn:microsoft.com/office/officeart/2005/8/layout/radial5"/>
    <dgm:cxn modelId="{EB8841FE-5140-4948-870D-4964DF183753}" type="presParOf" srcId="{1061AB6B-F0DA-4EF9-B062-026C7DEDA7DC}" destId="{491DB990-9C18-484E-AD43-1F05B5BAF5D0}" srcOrd="0" destOrd="0" presId="urn:microsoft.com/office/officeart/2005/8/layout/radial5"/>
    <dgm:cxn modelId="{5398543D-4F54-44A4-B30E-FA25938A839A}" type="presParOf" srcId="{A50D9065-E4EB-4377-BAFC-2C20DB2D7B87}" destId="{B0376D39-21A4-4A9E-ABA3-8F23808EB2A8}" srcOrd="8" destOrd="0" presId="urn:microsoft.com/office/officeart/2005/8/layout/radial5"/>
    <dgm:cxn modelId="{54005CDE-74FB-4AC1-AC83-58EC382BA5D7}" type="presParOf" srcId="{A50D9065-E4EB-4377-BAFC-2C20DB2D7B87}" destId="{13F5AD86-F322-4F2C-9049-2161BCCE55B3}" srcOrd="9" destOrd="0" presId="urn:microsoft.com/office/officeart/2005/8/layout/radial5"/>
    <dgm:cxn modelId="{79DCFE47-D31E-4D2F-AFA2-FE82C8E4BDD0}" type="presParOf" srcId="{13F5AD86-F322-4F2C-9049-2161BCCE55B3}" destId="{3D42F217-F227-42AA-B8FC-3D7DB196DAFD}" srcOrd="0" destOrd="0" presId="urn:microsoft.com/office/officeart/2005/8/layout/radial5"/>
    <dgm:cxn modelId="{127F692F-7D5F-4C06-8B8E-14B03CBA04CF}" type="presParOf" srcId="{A50D9065-E4EB-4377-BAFC-2C20DB2D7B87}" destId="{1B4E9804-84D0-4598-AD7D-66A281E3E5A3}" srcOrd="10" destOrd="0" presId="urn:microsoft.com/office/officeart/2005/8/layout/radial5"/>
    <dgm:cxn modelId="{452BA043-497E-4ED6-BE9C-9B60FB3415F8}" type="presParOf" srcId="{A50D9065-E4EB-4377-BAFC-2C20DB2D7B87}" destId="{F9193B54-0C95-4844-BE41-9DE1676DB4AE}" srcOrd="11" destOrd="0" presId="urn:microsoft.com/office/officeart/2005/8/layout/radial5"/>
    <dgm:cxn modelId="{C132EB82-740C-490B-BBC3-BE4D968290E5}" type="presParOf" srcId="{F9193B54-0C95-4844-BE41-9DE1676DB4AE}" destId="{5D76A8F0-AF65-44EA-9471-9D4ABB192C06}" srcOrd="0" destOrd="0" presId="urn:microsoft.com/office/officeart/2005/8/layout/radial5"/>
    <dgm:cxn modelId="{90FC7D35-1BF4-4EAC-9751-175FD3E42982}" type="presParOf" srcId="{A50D9065-E4EB-4377-BAFC-2C20DB2D7B87}" destId="{5665394B-F15F-405A-8816-4276A1F466FC}" srcOrd="12" destOrd="0" presId="urn:microsoft.com/office/officeart/2005/8/layout/radial5"/>
    <dgm:cxn modelId="{14938C03-7B8C-4260-AAF5-D498D106FF96}" type="presParOf" srcId="{A50D9065-E4EB-4377-BAFC-2C20DB2D7B87}" destId="{7CE1B72E-17D9-4F5A-94AF-68374CE7B394}" srcOrd="13" destOrd="0" presId="urn:microsoft.com/office/officeart/2005/8/layout/radial5"/>
    <dgm:cxn modelId="{5D7C23A9-AE0B-4C5B-9C42-10CC183C51BC}" type="presParOf" srcId="{7CE1B72E-17D9-4F5A-94AF-68374CE7B394}" destId="{49FDF703-05C9-4F9C-BAD5-A6A8E9A5925F}" srcOrd="0" destOrd="0" presId="urn:microsoft.com/office/officeart/2005/8/layout/radial5"/>
    <dgm:cxn modelId="{C4B3057F-4C55-4FE1-97B5-AA5906F6769E}" type="presParOf" srcId="{A50D9065-E4EB-4377-BAFC-2C20DB2D7B87}" destId="{71A4F6B2-6F3A-4DA5-9B5E-D918E646F8DA}" srcOrd="14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531B15CA-681B-4D46-A2F8-DA1C1FC81E77}" type="doc">
      <dgm:prSet loTypeId="urn:microsoft.com/office/officeart/2005/8/layout/radial5" loCatId="cycle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8CD362DA-0A78-474A-9C46-3D77D1921B68}">
      <dgm:prSet phldrT="[Text]" custT="1"/>
      <dgm:spPr/>
      <dgm:t>
        <a:bodyPr/>
        <a:lstStyle/>
        <a:p>
          <a:r>
            <a:rPr lang="en-US" sz="2000" b="1" dirty="0" smtClean="0">
              <a:latin typeface="Arial" pitchFamily="34" charset="0"/>
              <a:cs typeface="Arial" pitchFamily="34" charset="0"/>
            </a:rPr>
            <a:t>CCC</a:t>
          </a:r>
          <a:endParaRPr lang="en-US" sz="2000" b="1" dirty="0">
            <a:latin typeface="Arial" pitchFamily="34" charset="0"/>
            <a:cs typeface="Arial" pitchFamily="34" charset="0"/>
          </a:endParaRPr>
        </a:p>
      </dgm:t>
    </dgm:pt>
    <dgm:pt modelId="{1CEB8374-805D-42D5-9BC4-AF90D0EE107F}" type="parTrans" cxnId="{2D8C2B7F-F3B7-42A2-ACF5-DD494E8293FC}">
      <dgm:prSet/>
      <dgm:spPr/>
      <dgm:t>
        <a:bodyPr/>
        <a:lstStyle/>
        <a:p>
          <a:endParaRPr lang="en-US" sz="2000" b="1">
            <a:latin typeface="Arial" pitchFamily="34" charset="0"/>
            <a:cs typeface="Arial" pitchFamily="34" charset="0"/>
          </a:endParaRPr>
        </a:p>
      </dgm:t>
    </dgm:pt>
    <dgm:pt modelId="{4D7CD7E6-CA2C-4D93-9E9D-32FE9DCCE8DA}" type="sibTrans" cxnId="{2D8C2B7F-F3B7-42A2-ACF5-DD494E8293FC}">
      <dgm:prSet/>
      <dgm:spPr/>
      <dgm:t>
        <a:bodyPr/>
        <a:lstStyle/>
        <a:p>
          <a:endParaRPr lang="en-US" sz="2000" b="1">
            <a:latin typeface="Arial" pitchFamily="34" charset="0"/>
            <a:cs typeface="Arial" pitchFamily="34" charset="0"/>
          </a:endParaRPr>
        </a:p>
      </dgm:t>
    </dgm:pt>
    <dgm:pt modelId="{2200A17B-562E-48A2-9E87-C70502348F07}">
      <dgm:prSet phldrT="[Text]" custT="1"/>
      <dgm:spPr/>
      <dgm:t>
        <a:bodyPr/>
        <a:lstStyle/>
        <a:p>
          <a:r>
            <a:rPr lang="en-US" sz="2000" b="1" dirty="0" smtClean="0">
              <a:latin typeface="Arial" pitchFamily="34" charset="0"/>
              <a:cs typeface="Arial" pitchFamily="34" charset="0"/>
            </a:rPr>
            <a:t>Community</a:t>
          </a:r>
          <a:endParaRPr lang="en-US" sz="2000" b="1" dirty="0">
            <a:latin typeface="Arial" pitchFamily="34" charset="0"/>
            <a:cs typeface="Arial" pitchFamily="34" charset="0"/>
          </a:endParaRPr>
        </a:p>
      </dgm:t>
    </dgm:pt>
    <dgm:pt modelId="{64F7137B-632D-4DB2-B4B5-302C975CD3B8}" type="parTrans" cxnId="{C5FE9124-4F56-40CE-915B-9A9E095EF3F3}">
      <dgm:prSet custT="1"/>
      <dgm:spPr/>
      <dgm:t>
        <a:bodyPr/>
        <a:lstStyle/>
        <a:p>
          <a:endParaRPr lang="en-US" sz="2000" b="1">
            <a:latin typeface="Arial" pitchFamily="34" charset="0"/>
            <a:cs typeface="Arial" pitchFamily="34" charset="0"/>
          </a:endParaRPr>
        </a:p>
      </dgm:t>
    </dgm:pt>
    <dgm:pt modelId="{11B947DE-5EC7-4FD6-A6E4-D60A7ED83DB4}" type="sibTrans" cxnId="{C5FE9124-4F56-40CE-915B-9A9E095EF3F3}">
      <dgm:prSet/>
      <dgm:spPr/>
      <dgm:t>
        <a:bodyPr/>
        <a:lstStyle/>
        <a:p>
          <a:endParaRPr lang="en-US" sz="2000" b="1">
            <a:latin typeface="Arial" pitchFamily="34" charset="0"/>
            <a:cs typeface="Arial" pitchFamily="34" charset="0"/>
          </a:endParaRPr>
        </a:p>
      </dgm:t>
    </dgm:pt>
    <dgm:pt modelId="{B736B547-08ED-4977-B65F-E282F03ECB47}">
      <dgm:prSet phldrT="[Text]" custT="1"/>
      <dgm:spPr/>
      <dgm:t>
        <a:bodyPr/>
        <a:lstStyle/>
        <a:p>
          <a:r>
            <a:rPr lang="en-US" sz="2000" b="1" dirty="0" smtClean="0">
              <a:latin typeface="Arial" pitchFamily="34" charset="0"/>
              <a:cs typeface="Arial" pitchFamily="34" charset="0"/>
            </a:rPr>
            <a:t>Provincial NGOs Networks</a:t>
          </a:r>
          <a:endParaRPr lang="en-US" sz="2000" b="1" dirty="0">
            <a:latin typeface="Arial" pitchFamily="34" charset="0"/>
            <a:cs typeface="Arial" pitchFamily="34" charset="0"/>
          </a:endParaRPr>
        </a:p>
      </dgm:t>
    </dgm:pt>
    <dgm:pt modelId="{4C648055-22C0-465B-9EED-EBC9F76C97B4}" type="parTrans" cxnId="{D86AD3C1-2281-442D-97D0-559B20EE9B17}">
      <dgm:prSet custT="1"/>
      <dgm:spPr/>
      <dgm:t>
        <a:bodyPr/>
        <a:lstStyle/>
        <a:p>
          <a:endParaRPr lang="en-US" sz="2000" b="1">
            <a:latin typeface="Arial" pitchFamily="34" charset="0"/>
            <a:cs typeface="Arial" pitchFamily="34" charset="0"/>
          </a:endParaRPr>
        </a:p>
      </dgm:t>
    </dgm:pt>
    <dgm:pt modelId="{679EFAA9-4A2E-42BB-A14B-17446EABDC62}" type="sibTrans" cxnId="{D86AD3C1-2281-442D-97D0-559B20EE9B17}">
      <dgm:prSet/>
      <dgm:spPr/>
      <dgm:t>
        <a:bodyPr/>
        <a:lstStyle/>
        <a:p>
          <a:endParaRPr lang="en-US" sz="2000" b="1">
            <a:latin typeface="Arial" pitchFamily="34" charset="0"/>
            <a:cs typeface="Arial" pitchFamily="34" charset="0"/>
          </a:endParaRPr>
        </a:p>
      </dgm:t>
    </dgm:pt>
    <dgm:pt modelId="{B62F18AD-CFE0-49B5-89FE-58AFFE78B964}">
      <dgm:prSet phldrT="[Text]" custT="1"/>
      <dgm:spPr/>
      <dgm:t>
        <a:bodyPr/>
        <a:lstStyle/>
        <a:p>
          <a:r>
            <a:rPr lang="en-US" sz="2000" b="1" dirty="0" smtClean="0">
              <a:latin typeface="Arial" pitchFamily="34" charset="0"/>
              <a:cs typeface="Arial" pitchFamily="34" charset="0"/>
            </a:rPr>
            <a:t>Private Sector</a:t>
          </a:r>
          <a:endParaRPr lang="en-US" sz="2000" b="1" dirty="0">
            <a:latin typeface="Arial" pitchFamily="34" charset="0"/>
            <a:cs typeface="Arial" pitchFamily="34" charset="0"/>
          </a:endParaRPr>
        </a:p>
      </dgm:t>
    </dgm:pt>
    <dgm:pt modelId="{3EE2FB2A-052E-42B0-8C73-F1DCCEF5266C}" type="parTrans" cxnId="{480EF0F7-9989-41CC-9E91-B2CBE82E2EA7}">
      <dgm:prSet custT="1"/>
      <dgm:spPr/>
      <dgm:t>
        <a:bodyPr/>
        <a:lstStyle/>
        <a:p>
          <a:endParaRPr lang="en-US" sz="2000" b="1">
            <a:latin typeface="Arial" pitchFamily="34" charset="0"/>
            <a:cs typeface="Arial" pitchFamily="34" charset="0"/>
          </a:endParaRPr>
        </a:p>
      </dgm:t>
    </dgm:pt>
    <dgm:pt modelId="{7315D332-FD89-4C9E-ABBD-734E54ACFB21}" type="sibTrans" cxnId="{480EF0F7-9989-41CC-9E91-B2CBE82E2EA7}">
      <dgm:prSet/>
      <dgm:spPr/>
      <dgm:t>
        <a:bodyPr/>
        <a:lstStyle/>
        <a:p>
          <a:endParaRPr lang="en-US" sz="2000" b="1">
            <a:latin typeface="Arial" pitchFamily="34" charset="0"/>
            <a:cs typeface="Arial" pitchFamily="34" charset="0"/>
          </a:endParaRPr>
        </a:p>
      </dgm:t>
    </dgm:pt>
    <dgm:pt modelId="{273B9550-F94A-46ED-985C-FA96558D6E48}">
      <dgm:prSet phldrT="[Text]" custT="1"/>
      <dgm:spPr/>
      <dgm:t>
        <a:bodyPr/>
        <a:lstStyle/>
        <a:p>
          <a:r>
            <a:rPr lang="en-US" sz="2000" b="1" dirty="0" smtClean="0">
              <a:latin typeface="Arial" pitchFamily="34" charset="0"/>
              <a:cs typeface="Arial" pitchFamily="34" charset="0"/>
            </a:rPr>
            <a:t>Media</a:t>
          </a:r>
          <a:endParaRPr lang="en-US" sz="2000" b="1" dirty="0">
            <a:latin typeface="Arial" pitchFamily="34" charset="0"/>
            <a:cs typeface="Arial" pitchFamily="34" charset="0"/>
          </a:endParaRPr>
        </a:p>
      </dgm:t>
    </dgm:pt>
    <dgm:pt modelId="{6A38B05B-D38E-4668-84C9-EC9520FAA9BB}" type="parTrans" cxnId="{D13221A8-33F5-43FF-B94A-2A10690FAD7E}">
      <dgm:prSet custT="1"/>
      <dgm:spPr/>
      <dgm:t>
        <a:bodyPr/>
        <a:lstStyle/>
        <a:p>
          <a:endParaRPr lang="en-US" sz="2000" b="1">
            <a:latin typeface="Arial" pitchFamily="34" charset="0"/>
            <a:cs typeface="Arial" pitchFamily="34" charset="0"/>
          </a:endParaRPr>
        </a:p>
      </dgm:t>
    </dgm:pt>
    <dgm:pt modelId="{01320AEC-C405-41ED-89E5-724195EE89CC}" type="sibTrans" cxnId="{D13221A8-33F5-43FF-B94A-2A10690FAD7E}">
      <dgm:prSet/>
      <dgm:spPr/>
      <dgm:t>
        <a:bodyPr/>
        <a:lstStyle/>
        <a:p>
          <a:endParaRPr lang="en-US" sz="2000" b="1">
            <a:latin typeface="Arial" pitchFamily="34" charset="0"/>
            <a:cs typeface="Arial" pitchFamily="34" charset="0"/>
          </a:endParaRPr>
        </a:p>
      </dgm:t>
    </dgm:pt>
    <dgm:pt modelId="{8CC0A50A-74B1-4E8E-A575-EFDF54EA8573}">
      <dgm:prSet custT="1"/>
      <dgm:spPr/>
      <dgm:t>
        <a:bodyPr/>
        <a:lstStyle/>
        <a:p>
          <a:r>
            <a:rPr lang="en-US" sz="2000" b="1" dirty="0" smtClean="0">
              <a:latin typeface="Arial" pitchFamily="34" charset="0"/>
              <a:cs typeface="Arial" pitchFamily="34" charset="0"/>
            </a:rPr>
            <a:t>Government</a:t>
          </a:r>
          <a:endParaRPr lang="en-US" sz="2000" b="1" dirty="0">
            <a:latin typeface="Arial" pitchFamily="34" charset="0"/>
            <a:cs typeface="Arial" pitchFamily="34" charset="0"/>
          </a:endParaRPr>
        </a:p>
      </dgm:t>
    </dgm:pt>
    <dgm:pt modelId="{BEB9DF67-03A2-4AB6-8163-8FB02B64FBFF}" type="parTrans" cxnId="{29C267FB-177F-4E2E-B47D-5E1D1E8940B7}">
      <dgm:prSet custT="1"/>
      <dgm:spPr/>
      <dgm:t>
        <a:bodyPr/>
        <a:lstStyle/>
        <a:p>
          <a:endParaRPr lang="en-US" sz="2000" b="1">
            <a:latin typeface="Arial" pitchFamily="34" charset="0"/>
            <a:cs typeface="Arial" pitchFamily="34" charset="0"/>
          </a:endParaRPr>
        </a:p>
      </dgm:t>
    </dgm:pt>
    <dgm:pt modelId="{5F37E778-1204-471F-8777-F83885F42839}" type="sibTrans" cxnId="{29C267FB-177F-4E2E-B47D-5E1D1E8940B7}">
      <dgm:prSet/>
      <dgm:spPr/>
      <dgm:t>
        <a:bodyPr/>
        <a:lstStyle/>
        <a:p>
          <a:endParaRPr lang="en-US" sz="2000" b="1">
            <a:latin typeface="Arial" pitchFamily="34" charset="0"/>
            <a:cs typeface="Arial" pitchFamily="34" charset="0"/>
          </a:endParaRPr>
        </a:p>
      </dgm:t>
    </dgm:pt>
    <dgm:pt modelId="{FB54172D-19C7-454E-9237-5CAB0FB5AC91}">
      <dgm:prSet custT="1"/>
      <dgm:spPr/>
      <dgm:t>
        <a:bodyPr/>
        <a:lstStyle/>
        <a:p>
          <a:r>
            <a:rPr lang="en-US" sz="2000" b="1" dirty="0" smtClean="0">
              <a:latin typeface="Arial" pitchFamily="34" charset="0"/>
              <a:cs typeface="Arial" pitchFamily="34" charset="0"/>
            </a:rPr>
            <a:t>CSOs</a:t>
          </a:r>
          <a:endParaRPr lang="en-US" sz="2000" b="1" dirty="0">
            <a:latin typeface="Arial" pitchFamily="34" charset="0"/>
            <a:cs typeface="Arial" pitchFamily="34" charset="0"/>
          </a:endParaRPr>
        </a:p>
      </dgm:t>
    </dgm:pt>
    <dgm:pt modelId="{477E47D8-6BF2-43C7-B075-86EB3C0125D1}" type="parTrans" cxnId="{31123215-F2F9-4A9F-9981-01E1ADBE5D19}">
      <dgm:prSet custT="1"/>
      <dgm:spPr/>
      <dgm:t>
        <a:bodyPr/>
        <a:lstStyle/>
        <a:p>
          <a:endParaRPr lang="en-US" sz="2000" b="1">
            <a:latin typeface="Arial" pitchFamily="34" charset="0"/>
            <a:cs typeface="Arial" pitchFamily="34" charset="0"/>
          </a:endParaRPr>
        </a:p>
      </dgm:t>
    </dgm:pt>
    <dgm:pt modelId="{48FCEDFC-2BA7-4113-9108-EDA1A0A77293}" type="sibTrans" cxnId="{31123215-F2F9-4A9F-9981-01E1ADBE5D19}">
      <dgm:prSet/>
      <dgm:spPr/>
      <dgm:t>
        <a:bodyPr/>
        <a:lstStyle/>
        <a:p>
          <a:endParaRPr lang="en-US" sz="2000" b="1">
            <a:latin typeface="Arial" pitchFamily="34" charset="0"/>
            <a:cs typeface="Arial" pitchFamily="34" charset="0"/>
          </a:endParaRPr>
        </a:p>
      </dgm:t>
    </dgm:pt>
    <dgm:pt modelId="{A50D9065-E4EB-4377-BAFC-2C20DB2D7B87}" type="pres">
      <dgm:prSet presAssocID="{531B15CA-681B-4D46-A2F8-DA1C1FC81E77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2CDE1F8-FB4B-4869-B3FF-861689536D4F}" type="pres">
      <dgm:prSet presAssocID="{8CD362DA-0A78-474A-9C46-3D77D1921B68}" presName="centerShape" presStyleLbl="node0" presStyleIdx="0" presStyleCnt="1" custScaleX="106657"/>
      <dgm:spPr/>
      <dgm:t>
        <a:bodyPr/>
        <a:lstStyle/>
        <a:p>
          <a:endParaRPr lang="en-US"/>
        </a:p>
      </dgm:t>
    </dgm:pt>
    <dgm:pt modelId="{F6B83F4D-1692-4C3A-87F9-5A4C762DDD09}" type="pres">
      <dgm:prSet presAssocID="{BEB9DF67-03A2-4AB6-8163-8FB02B64FBFF}" presName="parTrans" presStyleLbl="sibTrans2D1" presStyleIdx="0" presStyleCnt="6"/>
      <dgm:spPr/>
      <dgm:t>
        <a:bodyPr/>
        <a:lstStyle/>
        <a:p>
          <a:endParaRPr lang="en-US"/>
        </a:p>
      </dgm:t>
    </dgm:pt>
    <dgm:pt modelId="{43428F24-999C-4515-B4F2-8A9B8C70835E}" type="pres">
      <dgm:prSet presAssocID="{BEB9DF67-03A2-4AB6-8163-8FB02B64FBFF}" presName="connectorText" presStyleLbl="sibTrans2D1" presStyleIdx="0" presStyleCnt="6"/>
      <dgm:spPr/>
      <dgm:t>
        <a:bodyPr/>
        <a:lstStyle/>
        <a:p>
          <a:endParaRPr lang="en-US"/>
        </a:p>
      </dgm:t>
    </dgm:pt>
    <dgm:pt modelId="{5E02B18D-46A8-41CC-86A1-5A5C7F4A6468}" type="pres">
      <dgm:prSet presAssocID="{8CC0A50A-74B1-4E8E-A575-EFDF54EA8573}" presName="node" presStyleLbl="node1" presStyleIdx="0" presStyleCnt="6" custScaleX="15979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F0A117E-5C8E-4D00-9BC4-DE1DC9203292}" type="pres">
      <dgm:prSet presAssocID="{477E47D8-6BF2-43C7-B075-86EB3C0125D1}" presName="parTrans" presStyleLbl="sibTrans2D1" presStyleIdx="1" presStyleCnt="6"/>
      <dgm:spPr/>
      <dgm:t>
        <a:bodyPr/>
        <a:lstStyle/>
        <a:p>
          <a:endParaRPr lang="en-US"/>
        </a:p>
      </dgm:t>
    </dgm:pt>
    <dgm:pt modelId="{CA98047A-82F6-410D-9175-2BF98A009354}" type="pres">
      <dgm:prSet presAssocID="{477E47D8-6BF2-43C7-B075-86EB3C0125D1}" presName="connectorText" presStyleLbl="sibTrans2D1" presStyleIdx="1" presStyleCnt="6"/>
      <dgm:spPr/>
      <dgm:t>
        <a:bodyPr/>
        <a:lstStyle/>
        <a:p>
          <a:endParaRPr lang="en-US"/>
        </a:p>
      </dgm:t>
    </dgm:pt>
    <dgm:pt modelId="{61FA4C70-B078-417E-BC1B-279EDBEB17E8}" type="pres">
      <dgm:prSet presAssocID="{FB54172D-19C7-454E-9237-5CAB0FB5AC91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65256FF-23CA-4171-9493-283B52C21BA7}" type="pres">
      <dgm:prSet presAssocID="{64F7137B-632D-4DB2-B4B5-302C975CD3B8}" presName="parTrans" presStyleLbl="sibTrans2D1" presStyleIdx="2" presStyleCnt="6"/>
      <dgm:spPr/>
      <dgm:t>
        <a:bodyPr/>
        <a:lstStyle/>
        <a:p>
          <a:endParaRPr lang="en-US"/>
        </a:p>
      </dgm:t>
    </dgm:pt>
    <dgm:pt modelId="{CC92EAA2-AFF2-4330-8CC5-C838FD51F3DA}" type="pres">
      <dgm:prSet presAssocID="{64F7137B-632D-4DB2-B4B5-302C975CD3B8}" presName="connectorText" presStyleLbl="sibTrans2D1" presStyleIdx="2" presStyleCnt="6"/>
      <dgm:spPr/>
      <dgm:t>
        <a:bodyPr/>
        <a:lstStyle/>
        <a:p>
          <a:endParaRPr lang="en-US"/>
        </a:p>
      </dgm:t>
    </dgm:pt>
    <dgm:pt modelId="{767CA42C-0E0A-442F-B81B-C8E1A0A76088}" type="pres">
      <dgm:prSet presAssocID="{2200A17B-562E-48A2-9E87-C70502348F07}" presName="node" presStyleLbl="node1" presStyleIdx="2" presStyleCnt="6" custScaleX="154004" custRadScaleRad="116099" custRadScaleInc="-1496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061AB6B-F0DA-4EF9-B062-026C7DEDA7DC}" type="pres">
      <dgm:prSet presAssocID="{4C648055-22C0-465B-9EED-EBC9F76C97B4}" presName="parTrans" presStyleLbl="sibTrans2D1" presStyleIdx="3" presStyleCnt="6"/>
      <dgm:spPr/>
      <dgm:t>
        <a:bodyPr/>
        <a:lstStyle/>
        <a:p>
          <a:endParaRPr lang="en-US"/>
        </a:p>
      </dgm:t>
    </dgm:pt>
    <dgm:pt modelId="{491DB990-9C18-484E-AD43-1F05B5BAF5D0}" type="pres">
      <dgm:prSet presAssocID="{4C648055-22C0-465B-9EED-EBC9F76C97B4}" presName="connectorText" presStyleLbl="sibTrans2D1" presStyleIdx="3" presStyleCnt="6"/>
      <dgm:spPr/>
      <dgm:t>
        <a:bodyPr/>
        <a:lstStyle/>
        <a:p>
          <a:endParaRPr lang="en-US"/>
        </a:p>
      </dgm:t>
    </dgm:pt>
    <dgm:pt modelId="{B0376D39-21A4-4A9E-ABA3-8F23808EB2A8}" type="pres">
      <dgm:prSet presAssocID="{B736B547-08ED-4977-B65F-E282F03ECB47}" presName="node" presStyleLbl="node1" presStyleIdx="3" presStyleCnt="6" custScaleX="12193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3F5AD86-F322-4F2C-9049-2161BCCE55B3}" type="pres">
      <dgm:prSet presAssocID="{3EE2FB2A-052E-42B0-8C73-F1DCCEF5266C}" presName="parTrans" presStyleLbl="sibTrans2D1" presStyleIdx="4" presStyleCnt="6"/>
      <dgm:spPr/>
      <dgm:t>
        <a:bodyPr/>
        <a:lstStyle/>
        <a:p>
          <a:endParaRPr lang="en-US"/>
        </a:p>
      </dgm:t>
    </dgm:pt>
    <dgm:pt modelId="{3D42F217-F227-42AA-B8FC-3D7DB196DAFD}" type="pres">
      <dgm:prSet presAssocID="{3EE2FB2A-052E-42B0-8C73-F1DCCEF5266C}" presName="connectorText" presStyleLbl="sibTrans2D1" presStyleIdx="4" presStyleCnt="6"/>
      <dgm:spPr/>
      <dgm:t>
        <a:bodyPr/>
        <a:lstStyle/>
        <a:p>
          <a:endParaRPr lang="en-US"/>
        </a:p>
      </dgm:t>
    </dgm:pt>
    <dgm:pt modelId="{1B4E9804-84D0-4598-AD7D-66A281E3E5A3}" type="pres">
      <dgm:prSet presAssocID="{B62F18AD-CFE0-49B5-89FE-58AFFE78B964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9193B54-0C95-4844-BE41-9DE1676DB4AE}" type="pres">
      <dgm:prSet presAssocID="{6A38B05B-D38E-4668-84C9-EC9520FAA9BB}" presName="parTrans" presStyleLbl="sibTrans2D1" presStyleIdx="5" presStyleCnt="6"/>
      <dgm:spPr/>
      <dgm:t>
        <a:bodyPr/>
        <a:lstStyle/>
        <a:p>
          <a:endParaRPr lang="en-US"/>
        </a:p>
      </dgm:t>
    </dgm:pt>
    <dgm:pt modelId="{5D76A8F0-AF65-44EA-9471-9D4ABB192C06}" type="pres">
      <dgm:prSet presAssocID="{6A38B05B-D38E-4668-84C9-EC9520FAA9BB}" presName="connectorText" presStyleLbl="sibTrans2D1" presStyleIdx="5" presStyleCnt="6"/>
      <dgm:spPr/>
      <dgm:t>
        <a:bodyPr/>
        <a:lstStyle/>
        <a:p>
          <a:endParaRPr lang="en-US"/>
        </a:p>
      </dgm:t>
    </dgm:pt>
    <dgm:pt modelId="{5665394B-F15F-405A-8816-4276A1F466FC}" type="pres">
      <dgm:prSet presAssocID="{273B9550-F94A-46ED-985C-FA96558D6E48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21AA91F-6175-460A-B191-D791EF886C41}" type="presOf" srcId="{6A38B05B-D38E-4668-84C9-EC9520FAA9BB}" destId="{5D76A8F0-AF65-44EA-9471-9D4ABB192C06}" srcOrd="1" destOrd="0" presId="urn:microsoft.com/office/officeart/2005/8/layout/radial5"/>
    <dgm:cxn modelId="{C6A0A33B-A162-4ECC-AB0C-733F705BED24}" type="presOf" srcId="{BEB9DF67-03A2-4AB6-8163-8FB02B64FBFF}" destId="{43428F24-999C-4515-B4F2-8A9B8C70835E}" srcOrd="1" destOrd="0" presId="urn:microsoft.com/office/officeart/2005/8/layout/radial5"/>
    <dgm:cxn modelId="{5044C5BA-0936-45D2-A346-AE51D3D351F1}" type="presOf" srcId="{3EE2FB2A-052E-42B0-8C73-F1DCCEF5266C}" destId="{13F5AD86-F322-4F2C-9049-2161BCCE55B3}" srcOrd="0" destOrd="0" presId="urn:microsoft.com/office/officeart/2005/8/layout/radial5"/>
    <dgm:cxn modelId="{1074A8F6-97DD-412B-A5DC-B82F83E0EDE7}" type="presOf" srcId="{B62F18AD-CFE0-49B5-89FE-58AFFE78B964}" destId="{1B4E9804-84D0-4598-AD7D-66A281E3E5A3}" srcOrd="0" destOrd="0" presId="urn:microsoft.com/office/officeart/2005/8/layout/radial5"/>
    <dgm:cxn modelId="{D13221A8-33F5-43FF-B94A-2A10690FAD7E}" srcId="{8CD362DA-0A78-474A-9C46-3D77D1921B68}" destId="{273B9550-F94A-46ED-985C-FA96558D6E48}" srcOrd="5" destOrd="0" parTransId="{6A38B05B-D38E-4668-84C9-EC9520FAA9BB}" sibTransId="{01320AEC-C405-41ED-89E5-724195EE89CC}"/>
    <dgm:cxn modelId="{F9346E8C-C6D8-4716-BF27-AC5957395336}" type="presOf" srcId="{531B15CA-681B-4D46-A2F8-DA1C1FC81E77}" destId="{A50D9065-E4EB-4377-BAFC-2C20DB2D7B87}" srcOrd="0" destOrd="0" presId="urn:microsoft.com/office/officeart/2005/8/layout/radial5"/>
    <dgm:cxn modelId="{FD469061-D55A-4523-80D7-41EC6CD35BCB}" type="presOf" srcId="{3EE2FB2A-052E-42B0-8C73-F1DCCEF5266C}" destId="{3D42F217-F227-42AA-B8FC-3D7DB196DAFD}" srcOrd="1" destOrd="0" presId="urn:microsoft.com/office/officeart/2005/8/layout/radial5"/>
    <dgm:cxn modelId="{480EF0F7-9989-41CC-9E91-B2CBE82E2EA7}" srcId="{8CD362DA-0A78-474A-9C46-3D77D1921B68}" destId="{B62F18AD-CFE0-49B5-89FE-58AFFE78B964}" srcOrd="4" destOrd="0" parTransId="{3EE2FB2A-052E-42B0-8C73-F1DCCEF5266C}" sibTransId="{7315D332-FD89-4C9E-ABBD-734E54ACFB21}"/>
    <dgm:cxn modelId="{4F28FD82-9E8C-4EEB-9ABA-A4BFB05C9C16}" type="presOf" srcId="{273B9550-F94A-46ED-985C-FA96558D6E48}" destId="{5665394B-F15F-405A-8816-4276A1F466FC}" srcOrd="0" destOrd="0" presId="urn:microsoft.com/office/officeart/2005/8/layout/radial5"/>
    <dgm:cxn modelId="{C9E1D8CA-CDE8-487C-9B1C-B210AD7D811C}" type="presOf" srcId="{FB54172D-19C7-454E-9237-5CAB0FB5AC91}" destId="{61FA4C70-B078-417E-BC1B-279EDBEB17E8}" srcOrd="0" destOrd="0" presId="urn:microsoft.com/office/officeart/2005/8/layout/radial5"/>
    <dgm:cxn modelId="{31123215-F2F9-4A9F-9981-01E1ADBE5D19}" srcId="{8CD362DA-0A78-474A-9C46-3D77D1921B68}" destId="{FB54172D-19C7-454E-9237-5CAB0FB5AC91}" srcOrd="1" destOrd="0" parTransId="{477E47D8-6BF2-43C7-B075-86EB3C0125D1}" sibTransId="{48FCEDFC-2BA7-4113-9108-EDA1A0A77293}"/>
    <dgm:cxn modelId="{540C82FC-7C99-4378-9DB7-1D0729107F73}" type="presOf" srcId="{6A38B05B-D38E-4668-84C9-EC9520FAA9BB}" destId="{F9193B54-0C95-4844-BE41-9DE1676DB4AE}" srcOrd="0" destOrd="0" presId="urn:microsoft.com/office/officeart/2005/8/layout/radial5"/>
    <dgm:cxn modelId="{E9DAEAE0-7962-4FA8-A3D2-D1C3269C5FCD}" type="presOf" srcId="{B736B547-08ED-4977-B65F-E282F03ECB47}" destId="{B0376D39-21A4-4A9E-ABA3-8F23808EB2A8}" srcOrd="0" destOrd="0" presId="urn:microsoft.com/office/officeart/2005/8/layout/radial5"/>
    <dgm:cxn modelId="{B8286A10-1204-405C-A0A1-E946794C9509}" type="presOf" srcId="{2200A17B-562E-48A2-9E87-C70502348F07}" destId="{767CA42C-0E0A-442F-B81B-C8E1A0A76088}" srcOrd="0" destOrd="0" presId="urn:microsoft.com/office/officeart/2005/8/layout/radial5"/>
    <dgm:cxn modelId="{D86AD3C1-2281-442D-97D0-559B20EE9B17}" srcId="{8CD362DA-0A78-474A-9C46-3D77D1921B68}" destId="{B736B547-08ED-4977-B65F-E282F03ECB47}" srcOrd="3" destOrd="0" parTransId="{4C648055-22C0-465B-9EED-EBC9F76C97B4}" sibTransId="{679EFAA9-4A2E-42BB-A14B-17446EABDC62}"/>
    <dgm:cxn modelId="{51F0C22E-5866-4CEF-99BB-C9A842C3AA4F}" type="presOf" srcId="{64F7137B-632D-4DB2-B4B5-302C975CD3B8}" destId="{765256FF-23CA-4171-9493-283B52C21BA7}" srcOrd="0" destOrd="0" presId="urn:microsoft.com/office/officeart/2005/8/layout/radial5"/>
    <dgm:cxn modelId="{7B190615-AB65-4AD4-A3CD-3433393E23D3}" type="presOf" srcId="{8CD362DA-0A78-474A-9C46-3D77D1921B68}" destId="{42CDE1F8-FB4B-4869-B3FF-861689536D4F}" srcOrd="0" destOrd="0" presId="urn:microsoft.com/office/officeart/2005/8/layout/radial5"/>
    <dgm:cxn modelId="{1C68EBCF-9B3F-42C6-B814-B1F78067B4AB}" type="presOf" srcId="{8CC0A50A-74B1-4E8E-A575-EFDF54EA8573}" destId="{5E02B18D-46A8-41CC-86A1-5A5C7F4A6468}" srcOrd="0" destOrd="0" presId="urn:microsoft.com/office/officeart/2005/8/layout/radial5"/>
    <dgm:cxn modelId="{2D8C2B7F-F3B7-42A2-ACF5-DD494E8293FC}" srcId="{531B15CA-681B-4D46-A2F8-DA1C1FC81E77}" destId="{8CD362DA-0A78-474A-9C46-3D77D1921B68}" srcOrd="0" destOrd="0" parTransId="{1CEB8374-805D-42D5-9BC4-AF90D0EE107F}" sibTransId="{4D7CD7E6-CA2C-4D93-9E9D-32FE9DCCE8DA}"/>
    <dgm:cxn modelId="{A9C62B94-CC47-4B4C-A345-41D49B821494}" type="presOf" srcId="{4C648055-22C0-465B-9EED-EBC9F76C97B4}" destId="{491DB990-9C18-484E-AD43-1F05B5BAF5D0}" srcOrd="1" destOrd="0" presId="urn:microsoft.com/office/officeart/2005/8/layout/radial5"/>
    <dgm:cxn modelId="{29C267FB-177F-4E2E-B47D-5E1D1E8940B7}" srcId="{8CD362DA-0A78-474A-9C46-3D77D1921B68}" destId="{8CC0A50A-74B1-4E8E-A575-EFDF54EA8573}" srcOrd="0" destOrd="0" parTransId="{BEB9DF67-03A2-4AB6-8163-8FB02B64FBFF}" sibTransId="{5F37E778-1204-471F-8777-F83885F42839}"/>
    <dgm:cxn modelId="{863624DE-9980-4088-91CE-A66B188522C7}" type="presOf" srcId="{477E47D8-6BF2-43C7-B075-86EB3C0125D1}" destId="{0F0A117E-5C8E-4D00-9BC4-DE1DC9203292}" srcOrd="0" destOrd="0" presId="urn:microsoft.com/office/officeart/2005/8/layout/radial5"/>
    <dgm:cxn modelId="{69C983DC-5E4A-439E-889A-1B717931C709}" type="presOf" srcId="{BEB9DF67-03A2-4AB6-8163-8FB02B64FBFF}" destId="{F6B83F4D-1692-4C3A-87F9-5A4C762DDD09}" srcOrd="0" destOrd="0" presId="urn:microsoft.com/office/officeart/2005/8/layout/radial5"/>
    <dgm:cxn modelId="{335DDF54-E67D-42E3-858F-D12678F46E07}" type="presOf" srcId="{64F7137B-632D-4DB2-B4B5-302C975CD3B8}" destId="{CC92EAA2-AFF2-4330-8CC5-C838FD51F3DA}" srcOrd="1" destOrd="0" presId="urn:microsoft.com/office/officeart/2005/8/layout/radial5"/>
    <dgm:cxn modelId="{214CE39C-1B28-4628-ADDD-75F1D2CA7AA4}" type="presOf" srcId="{477E47D8-6BF2-43C7-B075-86EB3C0125D1}" destId="{CA98047A-82F6-410D-9175-2BF98A009354}" srcOrd="1" destOrd="0" presId="urn:microsoft.com/office/officeart/2005/8/layout/radial5"/>
    <dgm:cxn modelId="{FD5E8C20-B491-4475-BC59-ED6DCEA5550F}" type="presOf" srcId="{4C648055-22C0-465B-9EED-EBC9F76C97B4}" destId="{1061AB6B-F0DA-4EF9-B062-026C7DEDA7DC}" srcOrd="0" destOrd="0" presId="urn:microsoft.com/office/officeart/2005/8/layout/radial5"/>
    <dgm:cxn modelId="{C5FE9124-4F56-40CE-915B-9A9E095EF3F3}" srcId="{8CD362DA-0A78-474A-9C46-3D77D1921B68}" destId="{2200A17B-562E-48A2-9E87-C70502348F07}" srcOrd="2" destOrd="0" parTransId="{64F7137B-632D-4DB2-B4B5-302C975CD3B8}" sibTransId="{11B947DE-5EC7-4FD6-A6E4-D60A7ED83DB4}"/>
    <dgm:cxn modelId="{FBC87DA7-222E-413D-974A-26D034B32DD2}" type="presParOf" srcId="{A50D9065-E4EB-4377-BAFC-2C20DB2D7B87}" destId="{42CDE1F8-FB4B-4869-B3FF-861689536D4F}" srcOrd="0" destOrd="0" presId="urn:microsoft.com/office/officeart/2005/8/layout/radial5"/>
    <dgm:cxn modelId="{4F2EFBA5-8127-4A61-9822-ADD8EB953AB3}" type="presParOf" srcId="{A50D9065-E4EB-4377-BAFC-2C20DB2D7B87}" destId="{F6B83F4D-1692-4C3A-87F9-5A4C762DDD09}" srcOrd="1" destOrd="0" presId="urn:microsoft.com/office/officeart/2005/8/layout/radial5"/>
    <dgm:cxn modelId="{D635CB4C-91FF-4F7D-A6F7-7E3160AF5C79}" type="presParOf" srcId="{F6B83F4D-1692-4C3A-87F9-5A4C762DDD09}" destId="{43428F24-999C-4515-B4F2-8A9B8C70835E}" srcOrd="0" destOrd="0" presId="urn:microsoft.com/office/officeart/2005/8/layout/radial5"/>
    <dgm:cxn modelId="{E4FEE899-09DE-407B-81A2-3D43AE4DD269}" type="presParOf" srcId="{A50D9065-E4EB-4377-BAFC-2C20DB2D7B87}" destId="{5E02B18D-46A8-41CC-86A1-5A5C7F4A6468}" srcOrd="2" destOrd="0" presId="urn:microsoft.com/office/officeart/2005/8/layout/radial5"/>
    <dgm:cxn modelId="{C501611E-681C-4945-9276-EE0177A9224D}" type="presParOf" srcId="{A50D9065-E4EB-4377-BAFC-2C20DB2D7B87}" destId="{0F0A117E-5C8E-4D00-9BC4-DE1DC9203292}" srcOrd="3" destOrd="0" presId="urn:microsoft.com/office/officeart/2005/8/layout/radial5"/>
    <dgm:cxn modelId="{227EDE0A-F85C-442A-BEC0-DFA408EC2BAC}" type="presParOf" srcId="{0F0A117E-5C8E-4D00-9BC4-DE1DC9203292}" destId="{CA98047A-82F6-410D-9175-2BF98A009354}" srcOrd="0" destOrd="0" presId="urn:microsoft.com/office/officeart/2005/8/layout/radial5"/>
    <dgm:cxn modelId="{8F831272-FAD2-40BE-BD6B-F48BA4488926}" type="presParOf" srcId="{A50D9065-E4EB-4377-BAFC-2C20DB2D7B87}" destId="{61FA4C70-B078-417E-BC1B-279EDBEB17E8}" srcOrd="4" destOrd="0" presId="urn:microsoft.com/office/officeart/2005/8/layout/radial5"/>
    <dgm:cxn modelId="{3F10A181-D0F8-4B1D-A617-A7EEE6741FE9}" type="presParOf" srcId="{A50D9065-E4EB-4377-BAFC-2C20DB2D7B87}" destId="{765256FF-23CA-4171-9493-283B52C21BA7}" srcOrd="5" destOrd="0" presId="urn:microsoft.com/office/officeart/2005/8/layout/radial5"/>
    <dgm:cxn modelId="{30F3A141-EE6C-4879-8AF2-DCAC815438B2}" type="presParOf" srcId="{765256FF-23CA-4171-9493-283B52C21BA7}" destId="{CC92EAA2-AFF2-4330-8CC5-C838FD51F3DA}" srcOrd="0" destOrd="0" presId="urn:microsoft.com/office/officeart/2005/8/layout/radial5"/>
    <dgm:cxn modelId="{8F3C9533-E58F-40A5-9E30-B575F7DAAF5D}" type="presParOf" srcId="{A50D9065-E4EB-4377-BAFC-2C20DB2D7B87}" destId="{767CA42C-0E0A-442F-B81B-C8E1A0A76088}" srcOrd="6" destOrd="0" presId="urn:microsoft.com/office/officeart/2005/8/layout/radial5"/>
    <dgm:cxn modelId="{208E0337-1AAD-453E-99FC-7AAC0F901461}" type="presParOf" srcId="{A50D9065-E4EB-4377-BAFC-2C20DB2D7B87}" destId="{1061AB6B-F0DA-4EF9-B062-026C7DEDA7DC}" srcOrd="7" destOrd="0" presId="urn:microsoft.com/office/officeart/2005/8/layout/radial5"/>
    <dgm:cxn modelId="{2BEC467D-E4B7-41E9-950B-05EF9F9D7384}" type="presParOf" srcId="{1061AB6B-F0DA-4EF9-B062-026C7DEDA7DC}" destId="{491DB990-9C18-484E-AD43-1F05B5BAF5D0}" srcOrd="0" destOrd="0" presId="urn:microsoft.com/office/officeart/2005/8/layout/radial5"/>
    <dgm:cxn modelId="{940F35BB-513A-4D7A-B43F-9796E7E8C4D6}" type="presParOf" srcId="{A50D9065-E4EB-4377-BAFC-2C20DB2D7B87}" destId="{B0376D39-21A4-4A9E-ABA3-8F23808EB2A8}" srcOrd="8" destOrd="0" presId="urn:microsoft.com/office/officeart/2005/8/layout/radial5"/>
    <dgm:cxn modelId="{8C91D829-E78F-435D-A632-343F882A8061}" type="presParOf" srcId="{A50D9065-E4EB-4377-BAFC-2C20DB2D7B87}" destId="{13F5AD86-F322-4F2C-9049-2161BCCE55B3}" srcOrd="9" destOrd="0" presId="urn:microsoft.com/office/officeart/2005/8/layout/radial5"/>
    <dgm:cxn modelId="{8B5DB0D7-B626-423D-BA0D-932032C1CBF9}" type="presParOf" srcId="{13F5AD86-F322-4F2C-9049-2161BCCE55B3}" destId="{3D42F217-F227-42AA-B8FC-3D7DB196DAFD}" srcOrd="0" destOrd="0" presId="urn:microsoft.com/office/officeart/2005/8/layout/radial5"/>
    <dgm:cxn modelId="{5832A627-03AC-48C4-95A9-1485A84D736D}" type="presParOf" srcId="{A50D9065-E4EB-4377-BAFC-2C20DB2D7B87}" destId="{1B4E9804-84D0-4598-AD7D-66A281E3E5A3}" srcOrd="10" destOrd="0" presId="urn:microsoft.com/office/officeart/2005/8/layout/radial5"/>
    <dgm:cxn modelId="{3BAFCA8C-EA5C-4520-BDD7-D9161F79357C}" type="presParOf" srcId="{A50D9065-E4EB-4377-BAFC-2C20DB2D7B87}" destId="{F9193B54-0C95-4844-BE41-9DE1676DB4AE}" srcOrd="11" destOrd="0" presId="urn:microsoft.com/office/officeart/2005/8/layout/radial5"/>
    <dgm:cxn modelId="{66536D25-3B8E-44E8-BF97-C51E62A4A852}" type="presParOf" srcId="{F9193B54-0C95-4844-BE41-9DE1676DB4AE}" destId="{5D76A8F0-AF65-44EA-9471-9D4ABB192C06}" srcOrd="0" destOrd="0" presId="urn:microsoft.com/office/officeart/2005/8/layout/radial5"/>
    <dgm:cxn modelId="{F11527E9-E18E-42E5-B264-69C5B79691D0}" type="presParOf" srcId="{A50D9065-E4EB-4377-BAFC-2C20DB2D7B87}" destId="{5665394B-F15F-405A-8816-4276A1F466FC}" srcOrd="12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E646219-284A-4099-94E1-F9BCED87B518}">
      <dsp:nvSpPr>
        <dsp:cNvPr id="0" name=""/>
        <dsp:cNvSpPr/>
      </dsp:nvSpPr>
      <dsp:spPr>
        <a:xfrm rot="5400000">
          <a:off x="-173696" y="1140445"/>
          <a:ext cx="1783607" cy="21515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8203DD9-1653-423A-8F74-235481428C4D}">
      <dsp:nvSpPr>
        <dsp:cNvPr id="0" name=""/>
        <dsp:cNvSpPr/>
      </dsp:nvSpPr>
      <dsp:spPr>
        <a:xfrm>
          <a:off x="235322" y="248"/>
          <a:ext cx="2390588" cy="1434353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kern="1200" dirty="0" smtClean="0"/>
            <a:t>NSDP</a:t>
          </a:r>
          <a:endParaRPr lang="en-US" sz="3400" kern="1200" dirty="0"/>
        </a:p>
      </dsp:txBody>
      <dsp:txXfrm>
        <a:off x="277333" y="42259"/>
        <a:ext cx="2306566" cy="1350331"/>
      </dsp:txXfrm>
    </dsp:sp>
    <dsp:sp modelId="{C6D682BC-2971-40F2-9A5C-53EF6A86220B}">
      <dsp:nvSpPr>
        <dsp:cNvPr id="0" name=""/>
        <dsp:cNvSpPr/>
      </dsp:nvSpPr>
      <dsp:spPr>
        <a:xfrm rot="5400000">
          <a:off x="-173696" y="2933387"/>
          <a:ext cx="1783607" cy="215153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3EDD656-82F1-4C2E-B40C-434BDC8D8BA2}">
      <dsp:nvSpPr>
        <dsp:cNvPr id="0" name=""/>
        <dsp:cNvSpPr/>
      </dsp:nvSpPr>
      <dsp:spPr>
        <a:xfrm>
          <a:off x="235322" y="1793190"/>
          <a:ext cx="2390588" cy="1434353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kern="1200" dirty="0" smtClean="0"/>
            <a:t>IP3/ISAF</a:t>
          </a:r>
          <a:endParaRPr lang="en-US" sz="3400" kern="1200" dirty="0"/>
        </a:p>
      </dsp:txBody>
      <dsp:txXfrm>
        <a:off x="277333" y="1835201"/>
        <a:ext cx="2306566" cy="1350331"/>
      </dsp:txXfrm>
    </dsp:sp>
    <dsp:sp modelId="{D9660602-8DCA-4BB8-A37C-85EBC38E3CFE}">
      <dsp:nvSpPr>
        <dsp:cNvPr id="0" name=""/>
        <dsp:cNvSpPr/>
      </dsp:nvSpPr>
      <dsp:spPr>
        <a:xfrm>
          <a:off x="722773" y="3829857"/>
          <a:ext cx="3170149" cy="215153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57A06ED-3657-42F9-B255-7C6D51B9AA6D}">
      <dsp:nvSpPr>
        <dsp:cNvPr id="0" name=""/>
        <dsp:cNvSpPr/>
      </dsp:nvSpPr>
      <dsp:spPr>
        <a:xfrm>
          <a:off x="235322" y="3586132"/>
          <a:ext cx="2390588" cy="1434353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kern="1200" dirty="0" smtClean="0"/>
            <a:t>DCPS</a:t>
          </a:r>
          <a:endParaRPr lang="en-US" sz="3400" kern="1200" dirty="0"/>
        </a:p>
      </dsp:txBody>
      <dsp:txXfrm>
        <a:off x="277333" y="3628143"/>
        <a:ext cx="2306566" cy="1350331"/>
      </dsp:txXfrm>
    </dsp:sp>
    <dsp:sp modelId="{471016E6-0FED-4E5A-A09E-90339943A9C4}">
      <dsp:nvSpPr>
        <dsp:cNvPr id="0" name=""/>
        <dsp:cNvSpPr/>
      </dsp:nvSpPr>
      <dsp:spPr>
        <a:xfrm rot="16200000">
          <a:off x="3005786" y="2933387"/>
          <a:ext cx="1783607" cy="215153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3506D6C-5A4E-47BF-8509-F192A6784B88}">
      <dsp:nvSpPr>
        <dsp:cNvPr id="0" name=""/>
        <dsp:cNvSpPr/>
      </dsp:nvSpPr>
      <dsp:spPr>
        <a:xfrm>
          <a:off x="3414805" y="3586132"/>
          <a:ext cx="2390588" cy="1434353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3400" kern="1200" dirty="0" smtClean="0"/>
            <a:t>CSDGs</a:t>
          </a:r>
          <a:endParaRPr lang="en-US" sz="3400" kern="1200" dirty="0"/>
        </a:p>
      </dsp:txBody>
      <dsp:txXfrm>
        <a:off x="3456816" y="3628143"/>
        <a:ext cx="2306566" cy="1350331"/>
      </dsp:txXfrm>
    </dsp:sp>
    <dsp:sp modelId="{4E8A34EF-C85B-4852-80A2-2984B5777781}">
      <dsp:nvSpPr>
        <dsp:cNvPr id="0" name=""/>
        <dsp:cNvSpPr/>
      </dsp:nvSpPr>
      <dsp:spPr>
        <a:xfrm rot="16200000">
          <a:off x="3005786" y="1140445"/>
          <a:ext cx="1783607" cy="215153"/>
        </a:xfrm>
        <a:prstGeom prst="rect">
          <a:avLst/>
        </a:prstGeom>
        <a:solidFill>
          <a:srgbClr val="00B05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22EB7E-8AF3-4793-B342-6761433FE1B4}">
      <dsp:nvSpPr>
        <dsp:cNvPr id="0" name=""/>
        <dsp:cNvSpPr/>
      </dsp:nvSpPr>
      <dsp:spPr>
        <a:xfrm>
          <a:off x="3414805" y="1793190"/>
          <a:ext cx="2390588" cy="1434353"/>
        </a:xfrm>
        <a:prstGeom prst="roundRect">
          <a:avLst>
            <a:gd name="adj" fmla="val 10000"/>
          </a:avLst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3400" kern="1200" dirty="0" err="1" smtClean="0"/>
            <a:t>Busan</a:t>
          </a:r>
          <a:r>
            <a:rPr lang="en-US" sz="3400" kern="1200" dirty="0" smtClean="0"/>
            <a:t> Agreement</a:t>
          </a:r>
        </a:p>
      </dsp:txBody>
      <dsp:txXfrm>
        <a:off x="3456816" y="1835201"/>
        <a:ext cx="2306566" cy="1350331"/>
      </dsp:txXfrm>
    </dsp:sp>
    <dsp:sp modelId="{DC4C17E4-CF80-45AA-A982-1A12C9257337}">
      <dsp:nvSpPr>
        <dsp:cNvPr id="0" name=""/>
        <dsp:cNvSpPr/>
      </dsp:nvSpPr>
      <dsp:spPr>
        <a:xfrm>
          <a:off x="3902257" y="243974"/>
          <a:ext cx="3170149" cy="215153"/>
        </a:xfrm>
        <a:prstGeom prst="rect">
          <a:avLst/>
        </a:prstGeom>
        <a:solidFill>
          <a:schemeClr val="bg2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BADF7D5-43B7-4FA7-83E2-C4236A071C10}">
      <dsp:nvSpPr>
        <dsp:cNvPr id="0" name=""/>
        <dsp:cNvSpPr/>
      </dsp:nvSpPr>
      <dsp:spPr>
        <a:xfrm>
          <a:off x="3414805" y="248"/>
          <a:ext cx="2390588" cy="1434353"/>
        </a:xfrm>
        <a:prstGeom prst="roundRect">
          <a:avLst>
            <a:gd name="adj" fmla="val 10000"/>
          </a:avLst>
        </a:prstGeom>
        <a:solidFill>
          <a:schemeClr val="bg2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kern="1200" dirty="0" smtClean="0"/>
            <a:t>EU Country Roadmap</a:t>
          </a:r>
          <a:endParaRPr lang="en-US" sz="3400" kern="1200" dirty="0"/>
        </a:p>
      </dsp:txBody>
      <dsp:txXfrm>
        <a:off x="3456816" y="42259"/>
        <a:ext cx="2306566" cy="1350331"/>
      </dsp:txXfrm>
    </dsp:sp>
    <dsp:sp modelId="{9279D8CD-990C-4629-975D-1AFDA96ABD93}">
      <dsp:nvSpPr>
        <dsp:cNvPr id="0" name=""/>
        <dsp:cNvSpPr/>
      </dsp:nvSpPr>
      <dsp:spPr>
        <a:xfrm rot="5400000">
          <a:off x="6185269" y="1140445"/>
          <a:ext cx="1783607" cy="215153"/>
        </a:xfrm>
        <a:prstGeom prst="rect">
          <a:avLst/>
        </a:prstGeom>
        <a:solidFill>
          <a:srgbClr val="0070C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A61B51-D445-4F36-B40A-58D5778E7163}">
      <dsp:nvSpPr>
        <dsp:cNvPr id="0" name=""/>
        <dsp:cNvSpPr/>
      </dsp:nvSpPr>
      <dsp:spPr>
        <a:xfrm>
          <a:off x="6594288" y="248"/>
          <a:ext cx="2390588" cy="1434353"/>
        </a:xfrm>
        <a:prstGeom prst="roundRect">
          <a:avLst>
            <a:gd name="adj" fmla="val 10000"/>
          </a:avLst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kern="1200" dirty="0" smtClean="0"/>
            <a:t>EDCS </a:t>
          </a:r>
          <a:r>
            <a:rPr lang="en-US" sz="3400" kern="1200" dirty="0" smtClean="0"/>
            <a:t>for Cambodia </a:t>
          </a:r>
          <a:endParaRPr lang="en-US" sz="3400" kern="1200" dirty="0"/>
        </a:p>
      </dsp:txBody>
      <dsp:txXfrm>
        <a:off x="6636299" y="42259"/>
        <a:ext cx="2306566" cy="1350331"/>
      </dsp:txXfrm>
    </dsp:sp>
    <dsp:sp modelId="{D5A9F53F-0C9F-4450-AB47-5B2FEBD0A6E5}">
      <dsp:nvSpPr>
        <dsp:cNvPr id="0" name=""/>
        <dsp:cNvSpPr/>
      </dsp:nvSpPr>
      <dsp:spPr>
        <a:xfrm rot="5400000">
          <a:off x="6185269" y="2933387"/>
          <a:ext cx="1783607" cy="215153"/>
        </a:xfrm>
        <a:prstGeom prst="rect">
          <a:avLst/>
        </a:prstGeom>
        <a:solidFill>
          <a:schemeClr val="accent1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9003E7-BCCC-4043-8EF9-C7DE736250C3}">
      <dsp:nvSpPr>
        <dsp:cNvPr id="0" name=""/>
        <dsp:cNvSpPr/>
      </dsp:nvSpPr>
      <dsp:spPr>
        <a:xfrm>
          <a:off x="6594288" y="1793190"/>
          <a:ext cx="2390588" cy="1434353"/>
        </a:xfrm>
        <a:prstGeom prst="roundRect">
          <a:avLst>
            <a:gd name="adj" fmla="val 10000"/>
          </a:avLst>
        </a:prstGeom>
        <a:solidFill>
          <a:schemeClr val="accent5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kern="1200" dirty="0" smtClean="0"/>
            <a:t>GHP</a:t>
          </a:r>
          <a:endParaRPr lang="en-US" sz="3400" kern="1200" dirty="0"/>
        </a:p>
      </dsp:txBody>
      <dsp:txXfrm>
        <a:off x="6636299" y="1835201"/>
        <a:ext cx="2306566" cy="1350331"/>
      </dsp:txXfrm>
    </dsp:sp>
    <dsp:sp modelId="{C63E09A8-64CC-4A8B-997F-48239DFDE262}">
      <dsp:nvSpPr>
        <dsp:cNvPr id="0" name=""/>
        <dsp:cNvSpPr/>
      </dsp:nvSpPr>
      <dsp:spPr>
        <a:xfrm>
          <a:off x="6594288" y="3586132"/>
          <a:ext cx="2390588" cy="1434353"/>
        </a:xfrm>
        <a:prstGeom prst="roundRect">
          <a:avLst>
            <a:gd name="adj" fmla="val 10000"/>
          </a:avLst>
        </a:prstGeom>
        <a:solidFill>
          <a:schemeClr val="accent6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kern="1200" dirty="0" smtClean="0"/>
            <a:t>Others</a:t>
          </a:r>
          <a:endParaRPr lang="en-US" sz="3400" kern="1200" dirty="0"/>
        </a:p>
      </dsp:txBody>
      <dsp:txXfrm>
        <a:off x="6636299" y="3628143"/>
        <a:ext cx="2306566" cy="135033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A81939A-3600-468C-9D34-4AB61962C0C1}">
      <dsp:nvSpPr>
        <dsp:cNvPr id="0" name=""/>
        <dsp:cNvSpPr/>
      </dsp:nvSpPr>
      <dsp:spPr>
        <a:xfrm>
          <a:off x="3160" y="1460003"/>
          <a:ext cx="1312823" cy="1478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smtClean="0"/>
            <a:t>Goals</a:t>
          </a:r>
          <a:endParaRPr lang="en-US" sz="2600" kern="1200" dirty="0"/>
        </a:p>
      </dsp:txBody>
      <dsp:txXfrm>
        <a:off x="41611" y="1498454"/>
        <a:ext cx="1235921" cy="1402036"/>
      </dsp:txXfrm>
    </dsp:sp>
    <dsp:sp modelId="{48043D58-1DEC-43B7-9806-A06031448A88}">
      <dsp:nvSpPr>
        <dsp:cNvPr id="0" name=""/>
        <dsp:cNvSpPr/>
      </dsp:nvSpPr>
      <dsp:spPr>
        <a:xfrm rot="18770822">
          <a:off x="1037651" y="1536323"/>
          <a:ext cx="1739816" cy="50712"/>
        </a:xfrm>
        <a:custGeom>
          <a:avLst/>
          <a:gdLst/>
          <a:ahLst/>
          <a:cxnLst/>
          <a:rect l="0" t="0" r="0" b="0"/>
          <a:pathLst>
            <a:path>
              <a:moveTo>
                <a:pt x="0" y="25356"/>
              </a:moveTo>
              <a:lnTo>
                <a:pt x="1739816" y="25356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600" kern="1200"/>
        </a:p>
      </dsp:txBody>
      <dsp:txXfrm>
        <a:off x="1864064" y="1518184"/>
        <a:ext cx="86990" cy="86990"/>
      </dsp:txXfrm>
    </dsp:sp>
    <dsp:sp modelId="{BD482927-C515-410A-A4C4-A5E9E4681395}">
      <dsp:nvSpPr>
        <dsp:cNvPr id="0" name=""/>
        <dsp:cNvSpPr/>
      </dsp:nvSpPr>
      <dsp:spPr>
        <a:xfrm>
          <a:off x="2499135" y="184418"/>
          <a:ext cx="2957876" cy="1478938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smtClean="0"/>
            <a:t>Enhanced effectiveness and impact of CSOs</a:t>
          </a:r>
          <a:endParaRPr lang="en-US" sz="2600" kern="1200" dirty="0"/>
        </a:p>
      </dsp:txBody>
      <dsp:txXfrm>
        <a:off x="2542452" y="227735"/>
        <a:ext cx="2871242" cy="1392304"/>
      </dsp:txXfrm>
    </dsp:sp>
    <dsp:sp modelId="{4E7311DD-97DE-40BC-8836-8304652C8EB8}">
      <dsp:nvSpPr>
        <dsp:cNvPr id="0" name=""/>
        <dsp:cNvSpPr/>
      </dsp:nvSpPr>
      <dsp:spPr>
        <a:xfrm>
          <a:off x="5457011" y="898531"/>
          <a:ext cx="1183150" cy="50712"/>
        </a:xfrm>
        <a:custGeom>
          <a:avLst/>
          <a:gdLst/>
          <a:ahLst/>
          <a:cxnLst/>
          <a:rect l="0" t="0" r="0" b="0"/>
          <a:pathLst>
            <a:path>
              <a:moveTo>
                <a:pt x="0" y="25356"/>
              </a:moveTo>
              <a:lnTo>
                <a:pt x="1183150" y="25356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6019008" y="894309"/>
        <a:ext cx="59157" cy="59157"/>
      </dsp:txXfrm>
    </dsp:sp>
    <dsp:sp modelId="{CD3AC8D5-F299-4DEE-9A11-669B137B98E1}">
      <dsp:nvSpPr>
        <dsp:cNvPr id="0" name=""/>
        <dsp:cNvSpPr/>
      </dsp:nvSpPr>
      <dsp:spPr>
        <a:xfrm>
          <a:off x="6640162" y="184418"/>
          <a:ext cx="2957876" cy="147893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smtClean="0"/>
            <a:t>Improvement in the USAID CSOSI for Cambodia</a:t>
          </a:r>
          <a:endParaRPr lang="en-US" sz="2600" kern="1200" dirty="0"/>
        </a:p>
      </dsp:txBody>
      <dsp:txXfrm>
        <a:off x="6683479" y="227735"/>
        <a:ext cx="2871242" cy="1392304"/>
      </dsp:txXfrm>
    </dsp:sp>
    <dsp:sp modelId="{7DEF315B-E4CB-4D58-A2A6-57580730B1F6}">
      <dsp:nvSpPr>
        <dsp:cNvPr id="0" name=""/>
        <dsp:cNvSpPr/>
      </dsp:nvSpPr>
      <dsp:spPr>
        <a:xfrm rot="2829178">
          <a:off x="1037651" y="2811907"/>
          <a:ext cx="1739816" cy="50712"/>
        </a:xfrm>
        <a:custGeom>
          <a:avLst/>
          <a:gdLst/>
          <a:ahLst/>
          <a:cxnLst/>
          <a:rect l="0" t="0" r="0" b="0"/>
          <a:pathLst>
            <a:path>
              <a:moveTo>
                <a:pt x="0" y="25356"/>
              </a:moveTo>
              <a:lnTo>
                <a:pt x="1739816" y="25356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600" kern="1200"/>
        </a:p>
      </dsp:txBody>
      <dsp:txXfrm>
        <a:off x="1864064" y="2793768"/>
        <a:ext cx="86990" cy="86990"/>
      </dsp:txXfrm>
    </dsp:sp>
    <dsp:sp modelId="{18682B7A-EE43-4DE9-81C7-884B3C318251}">
      <dsp:nvSpPr>
        <dsp:cNvPr id="0" name=""/>
        <dsp:cNvSpPr/>
      </dsp:nvSpPr>
      <dsp:spPr>
        <a:xfrm>
          <a:off x="2499135" y="2735587"/>
          <a:ext cx="2957876" cy="1478938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smtClean="0"/>
            <a:t>Improved enabling environment for CSOs</a:t>
          </a:r>
          <a:endParaRPr lang="en-US" sz="2600" kern="1200" dirty="0"/>
        </a:p>
      </dsp:txBody>
      <dsp:txXfrm>
        <a:off x="2542452" y="2778904"/>
        <a:ext cx="2871242" cy="1392304"/>
      </dsp:txXfrm>
    </dsp:sp>
    <dsp:sp modelId="{30F8DED0-33EB-4B16-8316-3D75D2F5640F}">
      <dsp:nvSpPr>
        <dsp:cNvPr id="0" name=""/>
        <dsp:cNvSpPr/>
      </dsp:nvSpPr>
      <dsp:spPr>
        <a:xfrm rot="19457599">
          <a:off x="5320060" y="3024505"/>
          <a:ext cx="1457054" cy="50712"/>
        </a:xfrm>
        <a:custGeom>
          <a:avLst/>
          <a:gdLst/>
          <a:ahLst/>
          <a:cxnLst/>
          <a:rect l="0" t="0" r="0" b="0"/>
          <a:pathLst>
            <a:path>
              <a:moveTo>
                <a:pt x="0" y="25356"/>
              </a:moveTo>
              <a:lnTo>
                <a:pt x="1457054" y="25356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6012160" y="3013435"/>
        <a:ext cx="72852" cy="72852"/>
      </dsp:txXfrm>
    </dsp:sp>
    <dsp:sp modelId="{5145B545-6A78-4307-B387-A26DF0790033}">
      <dsp:nvSpPr>
        <dsp:cNvPr id="0" name=""/>
        <dsp:cNvSpPr/>
      </dsp:nvSpPr>
      <dsp:spPr>
        <a:xfrm>
          <a:off x="6640162" y="1885197"/>
          <a:ext cx="2957876" cy="147893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smtClean="0"/>
            <a:t>Increased rate of achievement of CSDGs and the NSDP</a:t>
          </a:r>
          <a:endParaRPr lang="en-US" sz="2600" kern="1200" dirty="0"/>
        </a:p>
      </dsp:txBody>
      <dsp:txXfrm>
        <a:off x="6683479" y="1928514"/>
        <a:ext cx="2871242" cy="1392304"/>
      </dsp:txXfrm>
    </dsp:sp>
    <dsp:sp modelId="{7DA10C82-B296-4A4B-A9F7-2FCCB29C4D73}">
      <dsp:nvSpPr>
        <dsp:cNvPr id="0" name=""/>
        <dsp:cNvSpPr/>
      </dsp:nvSpPr>
      <dsp:spPr>
        <a:xfrm rot="2142401">
          <a:off x="5320060" y="3874894"/>
          <a:ext cx="1457054" cy="50712"/>
        </a:xfrm>
        <a:custGeom>
          <a:avLst/>
          <a:gdLst/>
          <a:ahLst/>
          <a:cxnLst/>
          <a:rect l="0" t="0" r="0" b="0"/>
          <a:pathLst>
            <a:path>
              <a:moveTo>
                <a:pt x="0" y="25356"/>
              </a:moveTo>
              <a:lnTo>
                <a:pt x="1457054" y="25356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6012160" y="3863824"/>
        <a:ext cx="72852" cy="72852"/>
      </dsp:txXfrm>
    </dsp:sp>
    <dsp:sp modelId="{997794FF-6A06-4618-83E6-F541B2BD6E4D}">
      <dsp:nvSpPr>
        <dsp:cNvPr id="0" name=""/>
        <dsp:cNvSpPr/>
      </dsp:nvSpPr>
      <dsp:spPr>
        <a:xfrm>
          <a:off x="6640162" y="3585976"/>
          <a:ext cx="2957876" cy="147893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smtClean="0"/>
            <a:t>Increased rate of achievement of D&amp;D and ISAF targets</a:t>
          </a:r>
          <a:endParaRPr lang="en-US" sz="2600" kern="1200" dirty="0"/>
        </a:p>
      </dsp:txBody>
      <dsp:txXfrm>
        <a:off x="6683479" y="3629293"/>
        <a:ext cx="2871242" cy="139230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2C72C48-B3ED-4798-9C0D-9C872C328B68}">
      <dsp:nvSpPr>
        <dsp:cNvPr id="0" name=""/>
        <dsp:cNvSpPr/>
      </dsp:nvSpPr>
      <dsp:spPr>
        <a:xfrm>
          <a:off x="4588399" y="3785584"/>
          <a:ext cx="2226543" cy="1671856"/>
        </a:xfrm>
        <a:prstGeom prst="ellipse">
          <a:avLst/>
        </a:prstGeom>
        <a:solidFill>
          <a:srgbClr val="CC66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latin typeface="Arial" pitchFamily="34" charset="0"/>
              <a:cs typeface="Arial" pitchFamily="34" charset="0"/>
            </a:rPr>
            <a:t>Specific </a:t>
          </a:r>
          <a:r>
            <a:rPr lang="en-US" sz="2000" b="1" kern="1200" dirty="0" err="1" smtClean="0">
              <a:latin typeface="Arial" pitchFamily="34" charset="0"/>
              <a:cs typeface="Arial" pitchFamily="34" charset="0"/>
            </a:rPr>
            <a:t>Objectivess</a:t>
          </a:r>
          <a:endParaRPr lang="en-US" sz="2000" b="1" kern="1200" dirty="0">
            <a:latin typeface="Arial" pitchFamily="34" charset="0"/>
            <a:cs typeface="Arial" pitchFamily="34" charset="0"/>
          </a:endParaRPr>
        </a:p>
      </dsp:txBody>
      <dsp:txXfrm>
        <a:off x="4914469" y="4030422"/>
        <a:ext cx="1574403" cy="1182180"/>
      </dsp:txXfrm>
    </dsp:sp>
    <dsp:sp modelId="{F47078BB-D765-4871-B773-17314F17F630}">
      <dsp:nvSpPr>
        <dsp:cNvPr id="0" name=""/>
        <dsp:cNvSpPr/>
      </dsp:nvSpPr>
      <dsp:spPr>
        <a:xfrm rot="11847072">
          <a:off x="2578729" y="3559740"/>
          <a:ext cx="2194344" cy="743232"/>
        </a:xfrm>
        <a:prstGeom prst="leftArrow">
          <a:avLst>
            <a:gd name="adj1" fmla="val 60000"/>
            <a:gd name="adj2" fmla="val 50000"/>
          </a:avLst>
        </a:prstGeom>
        <a:solidFill>
          <a:srgbClr val="0099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8A372C1-2A40-4758-B979-A00C2AFC4DF4}">
      <dsp:nvSpPr>
        <dsp:cNvPr id="0" name=""/>
        <dsp:cNvSpPr/>
      </dsp:nvSpPr>
      <dsp:spPr>
        <a:xfrm>
          <a:off x="817287" y="2611344"/>
          <a:ext cx="3284594" cy="1981954"/>
        </a:xfrm>
        <a:prstGeom prst="roundRect">
          <a:avLst>
            <a:gd name="adj" fmla="val 10000"/>
          </a:avLst>
        </a:prstGeom>
        <a:solidFill>
          <a:srgbClr val="0099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b="1" kern="1200" dirty="0" smtClean="0">
              <a:latin typeface="Arial" pitchFamily="34" charset="0"/>
              <a:cs typeface="Arial" pitchFamily="34" charset="0"/>
            </a:rPr>
            <a:t>Increased capacity of CSOs in responding innovatively to development challenges.</a:t>
          </a:r>
          <a:endParaRPr lang="en-US" sz="2000" kern="1200" dirty="0">
            <a:latin typeface="Arial" pitchFamily="34" charset="0"/>
            <a:cs typeface="Arial" pitchFamily="34" charset="0"/>
          </a:endParaRPr>
        </a:p>
      </dsp:txBody>
      <dsp:txXfrm>
        <a:off x="875336" y="2669393"/>
        <a:ext cx="3168496" cy="1865856"/>
      </dsp:txXfrm>
    </dsp:sp>
    <dsp:sp modelId="{616B7A00-1B22-466D-BAF0-90C9A9635C5F}">
      <dsp:nvSpPr>
        <dsp:cNvPr id="0" name=""/>
        <dsp:cNvSpPr/>
      </dsp:nvSpPr>
      <dsp:spPr>
        <a:xfrm rot="16189632">
          <a:off x="5156476" y="2236790"/>
          <a:ext cx="1034015" cy="743232"/>
        </a:xfrm>
        <a:prstGeom prst="leftArrow">
          <a:avLst>
            <a:gd name="adj1" fmla="val 60000"/>
            <a:gd name="adj2" fmla="val 50000"/>
          </a:avLst>
        </a:prstGeom>
        <a:solidFill>
          <a:srgbClr val="0404CA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0E0703D-7B6D-41A9-B547-60A2538F21F3}">
      <dsp:nvSpPr>
        <dsp:cNvPr id="0" name=""/>
        <dsp:cNvSpPr/>
      </dsp:nvSpPr>
      <dsp:spPr>
        <a:xfrm>
          <a:off x="3873902" y="466361"/>
          <a:ext cx="3636192" cy="1895838"/>
        </a:xfrm>
        <a:prstGeom prst="roundRect">
          <a:avLst>
            <a:gd name="adj" fmla="val 10000"/>
          </a:avLst>
        </a:prstGeom>
        <a:solidFill>
          <a:srgbClr val="0404C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b="1" kern="1200" dirty="0" smtClean="0">
              <a:latin typeface="Arial" pitchFamily="34" charset="0"/>
              <a:cs typeface="Arial" pitchFamily="34" charset="0"/>
            </a:rPr>
            <a:t>Improved  multi-stakeholder partnership in policy development and effective development cooperation at all levels</a:t>
          </a:r>
          <a:r>
            <a:rPr lang="en-GB" sz="2000" kern="1200" dirty="0" smtClean="0">
              <a:latin typeface="Arial" pitchFamily="34" charset="0"/>
              <a:cs typeface="Arial" pitchFamily="34" charset="0"/>
            </a:rPr>
            <a:t>.</a:t>
          </a:r>
          <a:endParaRPr lang="en-US" sz="2000" kern="1200" dirty="0">
            <a:latin typeface="Arial" pitchFamily="34" charset="0"/>
            <a:cs typeface="Arial" pitchFamily="34" charset="0"/>
          </a:endParaRPr>
        </a:p>
      </dsp:txBody>
      <dsp:txXfrm>
        <a:off x="3929429" y="521888"/>
        <a:ext cx="3525138" cy="1784784"/>
      </dsp:txXfrm>
    </dsp:sp>
    <dsp:sp modelId="{A89C6711-41E8-4712-B535-A1264B70F8AE}">
      <dsp:nvSpPr>
        <dsp:cNvPr id="0" name=""/>
        <dsp:cNvSpPr/>
      </dsp:nvSpPr>
      <dsp:spPr>
        <a:xfrm rot="20411016">
          <a:off x="6656644" y="3481721"/>
          <a:ext cx="2148149" cy="743232"/>
        </a:xfrm>
        <a:prstGeom prst="leftArrow">
          <a:avLst>
            <a:gd name="adj1" fmla="val 60000"/>
            <a:gd name="adj2" fmla="val 50000"/>
          </a:avLst>
        </a:prstGeom>
        <a:solidFill>
          <a:srgbClr val="990099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83D4A88-8E11-4EBB-98F4-07F466F95F2A}">
      <dsp:nvSpPr>
        <dsp:cNvPr id="0" name=""/>
        <dsp:cNvSpPr/>
      </dsp:nvSpPr>
      <dsp:spPr>
        <a:xfrm>
          <a:off x="7327361" y="2593286"/>
          <a:ext cx="3033108" cy="1791865"/>
        </a:xfrm>
        <a:prstGeom prst="roundRect">
          <a:avLst>
            <a:gd name="adj" fmla="val 10000"/>
          </a:avLst>
        </a:prstGeom>
        <a:solidFill>
          <a:srgbClr val="990099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b="1" kern="1200" dirty="0" smtClean="0">
              <a:latin typeface="Arial" pitchFamily="34" charset="0"/>
              <a:cs typeface="Arial" pitchFamily="34" charset="0"/>
            </a:rPr>
            <a:t>Improved active participation of CCC members and innovative services of the CCC secretariat</a:t>
          </a:r>
          <a:r>
            <a:rPr lang="en-GB" sz="2000" kern="1200" dirty="0" smtClean="0">
              <a:latin typeface="Arial" pitchFamily="34" charset="0"/>
              <a:cs typeface="Arial" pitchFamily="34" charset="0"/>
            </a:rPr>
            <a:t>.</a:t>
          </a:r>
          <a:endParaRPr lang="en-US" sz="2000" kern="1200" dirty="0">
            <a:latin typeface="Arial" pitchFamily="34" charset="0"/>
            <a:cs typeface="Arial" pitchFamily="34" charset="0"/>
          </a:endParaRPr>
        </a:p>
      </dsp:txBody>
      <dsp:txXfrm>
        <a:off x="7379843" y="2645768"/>
        <a:ext cx="2928144" cy="168690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2CDE1F8-FB4B-4869-B3FF-861689536D4F}">
      <dsp:nvSpPr>
        <dsp:cNvPr id="0" name=""/>
        <dsp:cNvSpPr/>
      </dsp:nvSpPr>
      <dsp:spPr>
        <a:xfrm>
          <a:off x="3200399" y="2335502"/>
          <a:ext cx="1514139" cy="117631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/>
            <a:t>Member Centered</a:t>
          </a:r>
          <a:endParaRPr lang="en-US" sz="2000" b="1" kern="1200" dirty="0"/>
        </a:p>
      </dsp:txBody>
      <dsp:txXfrm>
        <a:off x="3422140" y="2507769"/>
        <a:ext cx="1070657" cy="831780"/>
      </dsp:txXfrm>
    </dsp:sp>
    <dsp:sp modelId="{F6B83F4D-1692-4C3A-87F9-5A4C762DDD09}">
      <dsp:nvSpPr>
        <dsp:cNvPr id="0" name=""/>
        <dsp:cNvSpPr/>
      </dsp:nvSpPr>
      <dsp:spPr>
        <a:xfrm rot="16200000">
          <a:off x="3726195" y="1636376"/>
          <a:ext cx="462548" cy="551700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b="1" kern="1200"/>
        </a:p>
      </dsp:txBody>
      <dsp:txXfrm>
        <a:off x="3795577" y="1816098"/>
        <a:ext cx="323784" cy="331020"/>
      </dsp:txXfrm>
    </dsp:sp>
    <dsp:sp modelId="{5E02B18D-46A8-41CC-86A1-5A5C7F4A6468}">
      <dsp:nvSpPr>
        <dsp:cNvPr id="0" name=""/>
        <dsp:cNvSpPr/>
      </dsp:nvSpPr>
      <dsp:spPr>
        <a:xfrm>
          <a:off x="3227277" y="2385"/>
          <a:ext cx="1460383" cy="1460383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/>
            <a:t>Research</a:t>
          </a:r>
          <a:endParaRPr lang="en-US" sz="2000" b="1" kern="1200" dirty="0"/>
        </a:p>
      </dsp:txBody>
      <dsp:txXfrm>
        <a:off x="3441145" y="216253"/>
        <a:ext cx="1032647" cy="1032647"/>
      </dsp:txXfrm>
    </dsp:sp>
    <dsp:sp modelId="{0F0A117E-5C8E-4D00-9BC4-DE1DC9203292}">
      <dsp:nvSpPr>
        <dsp:cNvPr id="0" name=""/>
        <dsp:cNvSpPr/>
      </dsp:nvSpPr>
      <dsp:spPr>
        <a:xfrm rot="19285714">
          <a:off x="4575412" y="1989081"/>
          <a:ext cx="416150" cy="551700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b="1" kern="1200"/>
        </a:p>
      </dsp:txBody>
      <dsp:txXfrm>
        <a:off x="4589031" y="2138341"/>
        <a:ext cx="291305" cy="331020"/>
      </dsp:txXfrm>
    </dsp:sp>
    <dsp:sp modelId="{61FA4C70-B078-417E-BC1B-279EDBEB17E8}">
      <dsp:nvSpPr>
        <dsp:cNvPr id="0" name=""/>
        <dsp:cNvSpPr/>
      </dsp:nvSpPr>
      <dsp:spPr>
        <a:xfrm>
          <a:off x="4940335" y="827350"/>
          <a:ext cx="1460383" cy="1460383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/>
            <a:t>MSF</a:t>
          </a:r>
          <a:endParaRPr lang="en-US" sz="2000" b="1" kern="1200" dirty="0"/>
        </a:p>
      </dsp:txBody>
      <dsp:txXfrm>
        <a:off x="5154203" y="1041218"/>
        <a:ext cx="1032647" cy="1032647"/>
      </dsp:txXfrm>
    </dsp:sp>
    <dsp:sp modelId="{765256FF-23CA-4171-9493-283B52C21BA7}">
      <dsp:nvSpPr>
        <dsp:cNvPr id="0" name=""/>
        <dsp:cNvSpPr/>
      </dsp:nvSpPr>
      <dsp:spPr>
        <a:xfrm rot="771429">
          <a:off x="4812632" y="2880475"/>
          <a:ext cx="328426" cy="551700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b="1" kern="1200"/>
        </a:p>
      </dsp:txBody>
      <dsp:txXfrm>
        <a:off x="4813867" y="2979853"/>
        <a:ext cx="229898" cy="331020"/>
      </dsp:txXfrm>
    </dsp:sp>
    <dsp:sp modelId="{767CA42C-0E0A-442F-B81B-C8E1A0A76088}">
      <dsp:nvSpPr>
        <dsp:cNvPr id="0" name=""/>
        <dsp:cNvSpPr/>
      </dsp:nvSpPr>
      <dsp:spPr>
        <a:xfrm>
          <a:off x="5261147" y="2681029"/>
          <a:ext cx="1664939" cy="1460383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/>
            <a:t>Advocacy</a:t>
          </a:r>
          <a:endParaRPr lang="en-US" sz="2000" b="1" kern="1200" dirty="0"/>
        </a:p>
      </dsp:txBody>
      <dsp:txXfrm>
        <a:off x="5504972" y="2894897"/>
        <a:ext cx="1177289" cy="1032647"/>
      </dsp:txXfrm>
    </dsp:sp>
    <dsp:sp modelId="{1061AB6B-F0DA-4EF9-B062-026C7DEDA7DC}">
      <dsp:nvSpPr>
        <dsp:cNvPr id="0" name=""/>
        <dsp:cNvSpPr/>
      </dsp:nvSpPr>
      <dsp:spPr>
        <a:xfrm rot="3857143">
          <a:off x="4177687" y="3559559"/>
          <a:ext cx="437714" cy="551700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b="1" kern="1200"/>
        </a:p>
      </dsp:txBody>
      <dsp:txXfrm>
        <a:off x="4214856" y="3610744"/>
        <a:ext cx="306400" cy="331020"/>
      </dsp:txXfrm>
    </dsp:sp>
    <dsp:sp modelId="{B0376D39-21A4-4A9E-ABA3-8F23808EB2A8}">
      <dsp:nvSpPr>
        <dsp:cNvPr id="0" name=""/>
        <dsp:cNvSpPr/>
      </dsp:nvSpPr>
      <dsp:spPr>
        <a:xfrm>
          <a:off x="4017807" y="4167565"/>
          <a:ext cx="1780674" cy="1460383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/>
            <a:t>Resource/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/>
            <a:t>Foundation</a:t>
          </a:r>
          <a:endParaRPr lang="en-US" sz="2000" b="1" kern="1200" dirty="0"/>
        </a:p>
      </dsp:txBody>
      <dsp:txXfrm>
        <a:off x="4278581" y="4381433"/>
        <a:ext cx="1259126" cy="1032647"/>
      </dsp:txXfrm>
    </dsp:sp>
    <dsp:sp modelId="{13F5AD86-F322-4F2C-9049-2161BCCE55B3}">
      <dsp:nvSpPr>
        <dsp:cNvPr id="0" name=""/>
        <dsp:cNvSpPr/>
      </dsp:nvSpPr>
      <dsp:spPr>
        <a:xfrm rot="6942857">
          <a:off x="3288317" y="3569870"/>
          <a:ext cx="450221" cy="551700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b="1" kern="1200"/>
        </a:p>
      </dsp:txBody>
      <dsp:txXfrm rot="10800000">
        <a:off x="3385151" y="3619365"/>
        <a:ext cx="315155" cy="331020"/>
      </dsp:txXfrm>
    </dsp:sp>
    <dsp:sp modelId="{1B4E9804-84D0-4598-AD7D-66A281E3E5A3}">
      <dsp:nvSpPr>
        <dsp:cNvPr id="0" name=""/>
        <dsp:cNvSpPr/>
      </dsp:nvSpPr>
      <dsp:spPr>
        <a:xfrm>
          <a:off x="2276602" y="4167565"/>
          <a:ext cx="1460383" cy="1460383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/>
            <a:t>Capacity Development</a:t>
          </a:r>
          <a:endParaRPr lang="en-US" sz="2000" b="1" kern="1200" dirty="0"/>
        </a:p>
      </dsp:txBody>
      <dsp:txXfrm>
        <a:off x="2490470" y="4381433"/>
        <a:ext cx="1032647" cy="1032647"/>
      </dsp:txXfrm>
    </dsp:sp>
    <dsp:sp modelId="{F9193B54-0C95-4844-BE41-9DE1676DB4AE}">
      <dsp:nvSpPr>
        <dsp:cNvPr id="0" name=""/>
        <dsp:cNvSpPr/>
      </dsp:nvSpPr>
      <dsp:spPr>
        <a:xfrm rot="10028571">
          <a:off x="2749595" y="2884027"/>
          <a:ext cx="345870" cy="551700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lumMod val="5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b="1" kern="1200"/>
        </a:p>
      </dsp:txBody>
      <dsp:txXfrm rot="10800000">
        <a:off x="2852055" y="2982822"/>
        <a:ext cx="242109" cy="331020"/>
      </dsp:txXfrm>
    </dsp:sp>
    <dsp:sp modelId="{5665394B-F15F-405A-8816-4276A1F466FC}">
      <dsp:nvSpPr>
        <dsp:cNvPr id="0" name=""/>
        <dsp:cNvSpPr/>
      </dsp:nvSpPr>
      <dsp:spPr>
        <a:xfrm>
          <a:off x="1024113" y="2681029"/>
          <a:ext cx="1594417" cy="1460383"/>
        </a:xfrm>
        <a:prstGeom prst="ellipse">
          <a:avLst/>
        </a:prstGeom>
        <a:solidFill>
          <a:schemeClr val="accent6">
            <a:lumMod val="5000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/>
            <a:t>Exchange Visit</a:t>
          </a:r>
          <a:endParaRPr lang="en-US" sz="2000" b="1" kern="1200" dirty="0"/>
        </a:p>
      </dsp:txBody>
      <dsp:txXfrm>
        <a:off x="1257610" y="2894897"/>
        <a:ext cx="1127423" cy="1032647"/>
      </dsp:txXfrm>
    </dsp:sp>
    <dsp:sp modelId="{7CE1B72E-17D9-4F5A-94AF-68374CE7B394}">
      <dsp:nvSpPr>
        <dsp:cNvPr id="0" name=""/>
        <dsp:cNvSpPr/>
      </dsp:nvSpPr>
      <dsp:spPr>
        <a:xfrm rot="13114286">
          <a:off x="2923375" y="1989081"/>
          <a:ext cx="416150" cy="551700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300" kern="1200"/>
        </a:p>
      </dsp:txBody>
      <dsp:txXfrm rot="10800000">
        <a:off x="3034601" y="2138341"/>
        <a:ext cx="291305" cy="331020"/>
      </dsp:txXfrm>
    </dsp:sp>
    <dsp:sp modelId="{71A4F6B2-6F3A-4DA5-9B5E-D918E646F8DA}">
      <dsp:nvSpPr>
        <dsp:cNvPr id="0" name=""/>
        <dsp:cNvSpPr/>
      </dsp:nvSpPr>
      <dsp:spPr>
        <a:xfrm>
          <a:off x="1514220" y="827350"/>
          <a:ext cx="1460383" cy="1460383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/>
            <a:t>ICT</a:t>
          </a:r>
          <a:endParaRPr lang="en-US" sz="2000" b="1" kern="1200" dirty="0"/>
        </a:p>
      </dsp:txBody>
      <dsp:txXfrm>
        <a:off x="1728088" y="1041218"/>
        <a:ext cx="1032647" cy="103264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2CDE1F8-FB4B-4869-B3FF-861689536D4F}">
      <dsp:nvSpPr>
        <dsp:cNvPr id="0" name=""/>
        <dsp:cNvSpPr/>
      </dsp:nvSpPr>
      <dsp:spPr>
        <a:xfrm>
          <a:off x="3006039" y="2093809"/>
          <a:ext cx="1538757" cy="144271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latin typeface="Arial" pitchFamily="34" charset="0"/>
              <a:cs typeface="Arial" pitchFamily="34" charset="0"/>
            </a:rPr>
            <a:t>CCC</a:t>
          </a:r>
          <a:endParaRPr lang="en-US" sz="2000" b="1" kern="1200" dirty="0">
            <a:latin typeface="Arial" pitchFamily="34" charset="0"/>
            <a:cs typeface="Arial" pitchFamily="34" charset="0"/>
          </a:endParaRPr>
        </a:p>
      </dsp:txBody>
      <dsp:txXfrm>
        <a:off x="3231385" y="2305090"/>
        <a:ext cx="1088065" cy="1020153"/>
      </dsp:txXfrm>
    </dsp:sp>
    <dsp:sp modelId="{F6B83F4D-1692-4C3A-87F9-5A4C762DDD09}">
      <dsp:nvSpPr>
        <dsp:cNvPr id="0" name=""/>
        <dsp:cNvSpPr/>
      </dsp:nvSpPr>
      <dsp:spPr>
        <a:xfrm rot="16200000">
          <a:off x="3613149" y="1545395"/>
          <a:ext cx="324535" cy="502865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b="1" kern="1200">
            <a:latin typeface="Arial" pitchFamily="34" charset="0"/>
            <a:cs typeface="Arial" pitchFamily="34" charset="0"/>
          </a:endParaRPr>
        </a:p>
      </dsp:txBody>
      <dsp:txXfrm>
        <a:off x="3661829" y="1694648"/>
        <a:ext cx="227175" cy="301719"/>
      </dsp:txXfrm>
    </dsp:sp>
    <dsp:sp modelId="{5E02B18D-46A8-41CC-86A1-5A5C7F4A6468}">
      <dsp:nvSpPr>
        <dsp:cNvPr id="0" name=""/>
        <dsp:cNvSpPr/>
      </dsp:nvSpPr>
      <dsp:spPr>
        <a:xfrm>
          <a:off x="2593705" y="2460"/>
          <a:ext cx="2363424" cy="147901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latin typeface="Arial" pitchFamily="34" charset="0"/>
              <a:cs typeface="Arial" pitchFamily="34" charset="0"/>
            </a:rPr>
            <a:t>Government</a:t>
          </a:r>
          <a:endParaRPr lang="en-US" sz="2000" b="1" kern="1200" dirty="0">
            <a:latin typeface="Arial" pitchFamily="34" charset="0"/>
            <a:cs typeface="Arial" pitchFamily="34" charset="0"/>
          </a:endParaRPr>
        </a:p>
      </dsp:txBody>
      <dsp:txXfrm>
        <a:off x="2939820" y="219057"/>
        <a:ext cx="1671194" cy="1045822"/>
      </dsp:txXfrm>
    </dsp:sp>
    <dsp:sp modelId="{0F0A117E-5C8E-4D00-9BC4-DE1DC9203292}">
      <dsp:nvSpPr>
        <dsp:cNvPr id="0" name=""/>
        <dsp:cNvSpPr/>
      </dsp:nvSpPr>
      <dsp:spPr>
        <a:xfrm rot="19800000">
          <a:off x="4520029" y="2045520"/>
          <a:ext cx="305921" cy="502865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b="1" kern="1200">
            <a:latin typeface="Arial" pitchFamily="34" charset="0"/>
            <a:cs typeface="Arial" pitchFamily="34" charset="0"/>
          </a:endParaRPr>
        </a:p>
      </dsp:txBody>
      <dsp:txXfrm>
        <a:off x="4526177" y="2169037"/>
        <a:ext cx="214145" cy="301719"/>
      </dsp:txXfrm>
    </dsp:sp>
    <dsp:sp modelId="{61FA4C70-B078-417E-BC1B-279EDBEB17E8}">
      <dsp:nvSpPr>
        <dsp:cNvPr id="0" name=""/>
        <dsp:cNvSpPr/>
      </dsp:nvSpPr>
      <dsp:spPr>
        <a:xfrm>
          <a:off x="4831351" y="1039059"/>
          <a:ext cx="1479016" cy="1479016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latin typeface="Arial" pitchFamily="34" charset="0"/>
              <a:cs typeface="Arial" pitchFamily="34" charset="0"/>
            </a:rPr>
            <a:t>CSOs</a:t>
          </a:r>
          <a:endParaRPr lang="en-US" sz="2000" b="1" kern="1200" dirty="0">
            <a:latin typeface="Arial" pitchFamily="34" charset="0"/>
            <a:cs typeface="Arial" pitchFamily="34" charset="0"/>
          </a:endParaRPr>
        </a:p>
      </dsp:txBody>
      <dsp:txXfrm>
        <a:off x="5047948" y="1255656"/>
        <a:ext cx="1045822" cy="1045822"/>
      </dsp:txXfrm>
    </dsp:sp>
    <dsp:sp modelId="{765256FF-23CA-4171-9493-283B52C21BA7}">
      <dsp:nvSpPr>
        <dsp:cNvPr id="0" name=""/>
        <dsp:cNvSpPr/>
      </dsp:nvSpPr>
      <dsp:spPr>
        <a:xfrm rot="1530594">
          <a:off x="4569974" y="3022600"/>
          <a:ext cx="334097" cy="502865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b="1" kern="1200">
            <a:latin typeface="Arial" pitchFamily="34" charset="0"/>
            <a:cs typeface="Arial" pitchFamily="34" charset="0"/>
          </a:endParaRPr>
        </a:p>
      </dsp:txBody>
      <dsp:txXfrm>
        <a:off x="4574860" y="3101590"/>
        <a:ext cx="233868" cy="301719"/>
      </dsp:txXfrm>
    </dsp:sp>
    <dsp:sp modelId="{767CA42C-0E0A-442F-B81B-C8E1A0A76088}">
      <dsp:nvSpPr>
        <dsp:cNvPr id="0" name=""/>
        <dsp:cNvSpPr/>
      </dsp:nvSpPr>
      <dsp:spPr>
        <a:xfrm>
          <a:off x="4808855" y="3112258"/>
          <a:ext cx="2277744" cy="1479016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latin typeface="Arial" pitchFamily="34" charset="0"/>
              <a:cs typeface="Arial" pitchFamily="34" charset="0"/>
            </a:rPr>
            <a:t>Community</a:t>
          </a:r>
          <a:endParaRPr lang="en-US" sz="2000" b="1" kern="1200" dirty="0">
            <a:latin typeface="Arial" pitchFamily="34" charset="0"/>
            <a:cs typeface="Arial" pitchFamily="34" charset="0"/>
          </a:endParaRPr>
        </a:p>
      </dsp:txBody>
      <dsp:txXfrm>
        <a:off x="5142423" y="3328855"/>
        <a:ext cx="1610608" cy="1045822"/>
      </dsp:txXfrm>
    </dsp:sp>
    <dsp:sp modelId="{1061AB6B-F0DA-4EF9-B062-026C7DEDA7DC}">
      <dsp:nvSpPr>
        <dsp:cNvPr id="0" name=""/>
        <dsp:cNvSpPr/>
      </dsp:nvSpPr>
      <dsp:spPr>
        <a:xfrm rot="5400000">
          <a:off x="3613149" y="3582073"/>
          <a:ext cx="324535" cy="50286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b="1" kern="1200">
            <a:latin typeface="Arial" pitchFamily="34" charset="0"/>
            <a:cs typeface="Arial" pitchFamily="34" charset="0"/>
          </a:endParaRPr>
        </a:p>
      </dsp:txBody>
      <dsp:txXfrm>
        <a:off x="3661829" y="3633966"/>
        <a:ext cx="227175" cy="301719"/>
      </dsp:txXfrm>
    </dsp:sp>
    <dsp:sp modelId="{B0376D39-21A4-4A9E-ABA3-8F23808EB2A8}">
      <dsp:nvSpPr>
        <dsp:cNvPr id="0" name=""/>
        <dsp:cNvSpPr/>
      </dsp:nvSpPr>
      <dsp:spPr>
        <a:xfrm>
          <a:off x="2873720" y="4148856"/>
          <a:ext cx="1803394" cy="1479016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latin typeface="Arial" pitchFamily="34" charset="0"/>
              <a:cs typeface="Arial" pitchFamily="34" charset="0"/>
            </a:rPr>
            <a:t>Provincial NGOs Networks</a:t>
          </a:r>
          <a:endParaRPr lang="en-US" sz="2000" b="1" kern="1200" dirty="0">
            <a:latin typeface="Arial" pitchFamily="34" charset="0"/>
            <a:cs typeface="Arial" pitchFamily="34" charset="0"/>
          </a:endParaRPr>
        </a:p>
      </dsp:txBody>
      <dsp:txXfrm>
        <a:off x="3137821" y="4365453"/>
        <a:ext cx="1275192" cy="1045822"/>
      </dsp:txXfrm>
    </dsp:sp>
    <dsp:sp modelId="{13F5AD86-F322-4F2C-9049-2161BCCE55B3}">
      <dsp:nvSpPr>
        <dsp:cNvPr id="0" name=""/>
        <dsp:cNvSpPr/>
      </dsp:nvSpPr>
      <dsp:spPr>
        <a:xfrm rot="9000000">
          <a:off x="2724885" y="3081947"/>
          <a:ext cx="305921" cy="502865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b="1" kern="1200">
            <a:latin typeface="Arial" pitchFamily="34" charset="0"/>
            <a:cs typeface="Arial" pitchFamily="34" charset="0"/>
          </a:endParaRPr>
        </a:p>
      </dsp:txBody>
      <dsp:txXfrm rot="10800000">
        <a:off x="2810513" y="3159576"/>
        <a:ext cx="214145" cy="301719"/>
      </dsp:txXfrm>
    </dsp:sp>
    <dsp:sp modelId="{1B4E9804-84D0-4598-AD7D-66A281E3E5A3}">
      <dsp:nvSpPr>
        <dsp:cNvPr id="0" name=""/>
        <dsp:cNvSpPr/>
      </dsp:nvSpPr>
      <dsp:spPr>
        <a:xfrm>
          <a:off x="1240467" y="3112257"/>
          <a:ext cx="1479016" cy="1479016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latin typeface="Arial" pitchFamily="34" charset="0"/>
              <a:cs typeface="Arial" pitchFamily="34" charset="0"/>
            </a:rPr>
            <a:t>Private Sector</a:t>
          </a:r>
          <a:endParaRPr lang="en-US" sz="2000" b="1" kern="1200" dirty="0">
            <a:latin typeface="Arial" pitchFamily="34" charset="0"/>
            <a:cs typeface="Arial" pitchFamily="34" charset="0"/>
          </a:endParaRPr>
        </a:p>
      </dsp:txBody>
      <dsp:txXfrm>
        <a:off x="1457064" y="3328854"/>
        <a:ext cx="1045822" cy="1045822"/>
      </dsp:txXfrm>
    </dsp:sp>
    <dsp:sp modelId="{F9193B54-0C95-4844-BE41-9DE1676DB4AE}">
      <dsp:nvSpPr>
        <dsp:cNvPr id="0" name=""/>
        <dsp:cNvSpPr/>
      </dsp:nvSpPr>
      <dsp:spPr>
        <a:xfrm rot="12600000">
          <a:off x="2724885" y="2045520"/>
          <a:ext cx="305921" cy="502865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b="1" kern="1200">
            <a:latin typeface="Arial" pitchFamily="34" charset="0"/>
            <a:cs typeface="Arial" pitchFamily="34" charset="0"/>
          </a:endParaRPr>
        </a:p>
      </dsp:txBody>
      <dsp:txXfrm rot="10800000">
        <a:off x="2810513" y="2169037"/>
        <a:ext cx="214145" cy="301719"/>
      </dsp:txXfrm>
    </dsp:sp>
    <dsp:sp modelId="{5665394B-F15F-405A-8816-4276A1F466FC}">
      <dsp:nvSpPr>
        <dsp:cNvPr id="0" name=""/>
        <dsp:cNvSpPr/>
      </dsp:nvSpPr>
      <dsp:spPr>
        <a:xfrm>
          <a:off x="1240467" y="1039059"/>
          <a:ext cx="1479016" cy="147901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latin typeface="Arial" pitchFamily="34" charset="0"/>
              <a:cs typeface="Arial" pitchFamily="34" charset="0"/>
            </a:rPr>
            <a:t>Media</a:t>
          </a:r>
          <a:endParaRPr lang="en-US" sz="2000" b="1" kern="1200" dirty="0">
            <a:latin typeface="Arial" pitchFamily="34" charset="0"/>
            <a:cs typeface="Arial" pitchFamily="34" charset="0"/>
          </a:endParaRPr>
        </a:p>
      </dsp:txBody>
      <dsp:txXfrm>
        <a:off x="1457064" y="1255656"/>
        <a:ext cx="1045822" cy="104582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bProcess4">
  <dgm:title val=""/>
  <dgm:desc val=""/>
  <dgm:catLst>
    <dgm:cat type="process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/>
    </dgm:varLst>
    <dgm:choose name="Name1">
      <dgm:if name="Name2" func="var" arg="dir" op="equ" val="norm">
        <dgm:alg type="snake">
          <dgm:param type="grDir" val="tL"/>
          <dgm:param type="flowDir" val="col"/>
          <dgm:param type="contDir" val="revDir"/>
          <dgm:param type="bkpt" val="bal"/>
        </dgm:alg>
      </dgm:if>
      <dgm:else name="Name3">
        <dgm:alg type="snake">
          <dgm:param type="grDir" val="tR"/>
          <dgm:param type="flowDir" val="col"/>
          <dgm:param type="contDir" val="revDir"/>
          <dgm:param type="bkpt" val="bal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fact="0.6"/>
      <dgm:constr type="h" for="ch" forName="sibTrans" refType="h" refFor="ch" refForName="compNode" op="equ" fact="0.25"/>
      <dgm:constr type="sp" refType="w" fact="0.33"/>
      <dgm:constr type="primFontSz" for="des" forName="node" op="equ" val="65"/>
    </dgm:constrLst>
    <dgm:ruleLst/>
    <dgm:forEach name="nodes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axis="self" func="var" arg="dir" op="equ" val="norm">
            <dgm:constrLst>
              <dgm:constr type="l" for="ch" forName="dummyConnPt" refType="w" fact="0.2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if>
          <dgm:else name="Name6">
            <dgm:constrLst>
              <dgm:constr type="l" for="ch" forName="dummyConnPt" refType="w" fact="0.8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else>
        </dgm:choose>
        <dgm:ruleLst/>
        <dgm:layoutNode name="dummyConnPt" styleLbl="node1" moveWith="node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node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  <dgm:constr type="primFontSz" val="65"/>
          </dgm:constrLst>
          <dgm:ruleLst>
            <dgm:rule type="primFontSz" val="5" fact="NaN" max="NaN"/>
          </dgm:ruleLst>
        </dgm:layoutNode>
      </dgm:layoutNode>
      <dgm:forEach name="sibTransForEach" axis="followSib" cnt="1">
        <dgm:layoutNode name="sibTrans" styleLbl="bgSibTrans2D1">
          <dgm:choose name="Name7">
            <dgm:if name="Name8" axis="self" func="var" arg="dir" op="equ" val="norm">
              <dgm:alg type="conn">
                <dgm:param type="srcNode" val="dummyConnPt"/>
                <dgm:param type="dstNode" val="dummyConnPt"/>
                <dgm:param type="begPts" val="bCtr, midR, tCtr"/>
                <dgm:param type="endPts" val="tCtr, midL, bCtr"/>
                <dgm:param type="begSty" val="noArr"/>
                <dgm:param type="endSty" val="noArr"/>
              </dgm:alg>
            </dgm:if>
            <dgm:else name="Name9">
              <dgm:alg type="conn">
                <dgm:param type="srcNode" val="dummyConnPt"/>
                <dgm:param type="dstNode" val="dummyConnPt"/>
                <dgm:param type="begPts" val="bCtr, midL, tCtr"/>
                <dgm:param type="endPts" val="tCtr, midR, bCtr"/>
                <dgm:param type="begSty" val="noArr"/>
                <dgm:param type="endSty" val="noAr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/>
            <dgm:constr type="endPad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6" y="3"/>
            <a:ext cx="4029282" cy="350759"/>
          </a:xfrm>
          <a:prstGeom prst="rect">
            <a:avLst/>
          </a:prstGeom>
        </p:spPr>
        <p:txBody>
          <a:bodyPr vert="horz" lIns="91751" tIns="45875" rIns="91751" bIns="45875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265018" y="3"/>
            <a:ext cx="4029282" cy="350759"/>
          </a:xfrm>
          <a:prstGeom prst="rect">
            <a:avLst/>
          </a:prstGeom>
        </p:spPr>
        <p:txBody>
          <a:bodyPr vert="horz" lIns="91751" tIns="45875" rIns="91751" bIns="45875" rtlCol="0"/>
          <a:lstStyle>
            <a:lvl1pPr algn="r">
              <a:defRPr sz="1200"/>
            </a:lvl1pPr>
          </a:lstStyle>
          <a:p>
            <a:fld id="{5266DC84-9F6F-4758-91A0-EA73EA0AAC0E}" type="datetimeFigureOut">
              <a:rPr lang="en-US" smtClean="0"/>
              <a:pPr/>
              <a:t>6/13/2017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6" y="6658447"/>
            <a:ext cx="4029282" cy="350759"/>
          </a:xfrm>
          <a:prstGeom prst="rect">
            <a:avLst/>
          </a:prstGeom>
        </p:spPr>
        <p:txBody>
          <a:bodyPr vert="horz" lIns="91751" tIns="45875" rIns="91751" bIns="45875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265018" y="6658447"/>
            <a:ext cx="4029282" cy="350759"/>
          </a:xfrm>
          <a:prstGeom prst="rect">
            <a:avLst/>
          </a:prstGeom>
        </p:spPr>
        <p:txBody>
          <a:bodyPr vert="horz" lIns="91751" tIns="45875" rIns="91751" bIns="45875" rtlCol="0" anchor="b"/>
          <a:lstStyle>
            <a:lvl1pPr algn="r">
              <a:defRPr sz="1200"/>
            </a:lvl1pPr>
          </a:lstStyle>
          <a:p>
            <a:fld id="{873866A5-56B9-4303-AAC7-452D264F3A8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24087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5" y="3"/>
            <a:ext cx="4028440" cy="350520"/>
          </a:xfrm>
          <a:prstGeom prst="rect">
            <a:avLst/>
          </a:prstGeom>
        </p:spPr>
        <p:txBody>
          <a:bodyPr vert="horz" lIns="93641" tIns="46821" rIns="93641" bIns="46821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265814" y="3"/>
            <a:ext cx="4028440" cy="350520"/>
          </a:xfrm>
          <a:prstGeom prst="rect">
            <a:avLst/>
          </a:prstGeom>
        </p:spPr>
        <p:txBody>
          <a:bodyPr vert="horz" lIns="93641" tIns="46821" rIns="93641" bIns="46821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095EF9E-415B-4FE0-9E88-AB642561731A}" type="datetimeFigureOut">
              <a:rPr lang="en-US"/>
              <a:pPr>
                <a:defRPr/>
              </a:pPr>
              <a:t>6/13/2017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749550" y="527050"/>
            <a:ext cx="3797300" cy="2628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641" tIns="46821" rIns="93641" bIns="46821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29643" y="3329943"/>
            <a:ext cx="7437119" cy="3154680"/>
          </a:xfrm>
          <a:prstGeom prst="rect">
            <a:avLst/>
          </a:prstGeom>
        </p:spPr>
        <p:txBody>
          <a:bodyPr vert="horz" lIns="93641" tIns="46821" rIns="93641" bIns="46821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5" y="6658665"/>
            <a:ext cx="4028440" cy="350520"/>
          </a:xfrm>
          <a:prstGeom prst="rect">
            <a:avLst/>
          </a:prstGeom>
        </p:spPr>
        <p:txBody>
          <a:bodyPr vert="horz" lIns="93641" tIns="46821" rIns="93641" bIns="46821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265814" y="6658665"/>
            <a:ext cx="4028440" cy="350520"/>
          </a:xfrm>
          <a:prstGeom prst="rect">
            <a:avLst/>
          </a:prstGeom>
        </p:spPr>
        <p:txBody>
          <a:bodyPr vert="horz" lIns="93641" tIns="46821" rIns="93641" bIns="46821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E033CE4-EEE5-4D9D-826F-232937CF21E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215734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749550" y="527050"/>
            <a:ext cx="3797300" cy="2628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E033CE4-EEE5-4D9D-826F-232937CF21ED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1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49A653-D5A6-4BAF-BBBC-C647682C42D1}" type="datetime1">
              <a:rPr lang="en-US" smtClean="0"/>
              <a:pPr>
                <a:defRPr/>
              </a:pPr>
              <a:t>6/13/2017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1AB533-9691-44C8-80E0-68D528C913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4D0A9D-E873-4E7D-83DA-E643A87A0E2C}" type="datetime1">
              <a:rPr lang="en-US" smtClean="0"/>
              <a:pPr>
                <a:defRPr/>
              </a:pPr>
              <a:t>6/13/2017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AB925F-A435-4428-A481-E6B7EDB7D3C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EEC0DC-CE05-445F-801E-D4B9AC10F824}" type="datetime1">
              <a:rPr lang="en-US" smtClean="0"/>
              <a:pPr>
                <a:defRPr/>
              </a:pPr>
              <a:t>6/13/2017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BF142D-B1B5-4B1B-8C00-015D356D9A1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4DDDDC-8C63-4310-BCB2-5CB9FB07F04F}" type="datetime1">
              <a:rPr lang="en-US" smtClean="0"/>
              <a:pPr>
                <a:defRPr/>
              </a:pPr>
              <a:t>6/13/2017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F75A41-CA11-4FB0-8AFD-9B510337228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BB77BD-324C-45D7-83BE-90E850BD6351}" type="datetime1">
              <a:rPr lang="en-US" smtClean="0"/>
              <a:pPr>
                <a:defRPr/>
              </a:pPr>
              <a:t>6/13/2017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C77E21-539C-4008-BB18-BDCF5E76CA1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01C50C-960E-4806-B684-52EC5B469C98}" type="datetime1">
              <a:rPr lang="en-US" smtClean="0"/>
              <a:pPr>
                <a:defRPr/>
              </a:pPr>
              <a:t>6/13/2017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E57503-BC80-4140-8C8D-EF3AC424C48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DC2257-4C12-4599-8092-05A041B4CB86}" type="datetime1">
              <a:rPr lang="en-US" smtClean="0"/>
              <a:pPr>
                <a:defRPr/>
              </a:pPr>
              <a:t>6/13/2017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460AF9-3809-4A91-AE5E-3603A59C28D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15168D-8376-406A-9D3E-C6117173504F}" type="datetime1">
              <a:rPr lang="en-US" smtClean="0"/>
              <a:pPr>
                <a:defRPr/>
              </a:pPr>
              <a:t>6/13/2017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19DF4B-BCAB-4297-93DB-0AC2D2FF93A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A50F46-7AFB-46CD-836A-3E09D4CE6F45}" type="datetime1">
              <a:rPr lang="en-US" smtClean="0"/>
              <a:pPr>
                <a:defRPr/>
              </a:pPr>
              <a:t>6/13/2017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4E1F39-4CA4-4FBD-8886-5EF194AADF5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E9082D-2801-4B06-BF14-E413F366E5C8}" type="datetime1">
              <a:rPr lang="en-US" smtClean="0"/>
              <a:pPr>
                <a:defRPr/>
              </a:pPr>
              <a:t>6/13/2017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D5033F-DBA9-41B1-A44F-8F20E9E35A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2B8D71-1AF9-4FA1-8635-09B9AC004299}" type="datetime1">
              <a:rPr lang="en-US" smtClean="0"/>
              <a:pPr>
                <a:defRPr/>
              </a:pPr>
              <a:t>6/13/2017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8CBC56-4406-4552-B92B-815DC8F7635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5300" y="274638"/>
            <a:ext cx="8915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5300" y="1600201"/>
            <a:ext cx="89154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8081C0D-040A-456F-AD6E-70AC5933E1CE}" type="datetime1">
              <a:rPr lang="en-US" smtClean="0"/>
              <a:pPr>
                <a:defRPr/>
              </a:pPr>
              <a:t>6/13/2017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B172C25-A96C-4649-891D-F9E5BCECF6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fade/>
  </p:transition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 bwMode="auto">
          <a:xfrm>
            <a:off x="0" y="533400"/>
            <a:ext cx="9906000" cy="5517932"/>
          </a:xfrm>
          <a:prstGeom prst="rect">
            <a:avLst/>
          </a:prstGeom>
          <a:solidFill>
            <a:srgbClr val="1807B8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 fontScale="97500"/>
          </a:bodyPr>
          <a:lstStyle/>
          <a:p>
            <a:pPr algn="ctr">
              <a:defRPr/>
            </a:pPr>
            <a:endParaRPr lang="en-US" sz="4900" b="1" dirty="0" smtClean="0">
              <a:solidFill>
                <a:srgbClr val="FFFF00"/>
              </a:solidFill>
              <a:latin typeface="Lucida Sans Unicode" pitchFamily="34" charset="0"/>
              <a:cs typeface="Lucida Sans Unicode" pitchFamily="34" charset="0"/>
            </a:endParaRPr>
          </a:p>
          <a:p>
            <a:pPr algn="ctr">
              <a:defRPr/>
            </a:pPr>
            <a:r>
              <a:rPr lang="en-US" sz="4900" b="1" dirty="0" smtClean="0">
                <a:solidFill>
                  <a:srgbClr val="FFFF00"/>
                </a:solidFill>
                <a:latin typeface="Lucida Sans Unicode" pitchFamily="34" charset="0"/>
                <a:cs typeface="Lucida Sans Unicode" pitchFamily="34" charset="0"/>
              </a:rPr>
              <a:t>Project Launching</a:t>
            </a:r>
          </a:p>
          <a:p>
            <a:pPr algn="ctr">
              <a:defRPr/>
            </a:pPr>
            <a:endParaRPr lang="en-US" sz="2500" dirty="0" smtClean="0">
              <a:solidFill>
                <a:schemeClr val="bg1"/>
              </a:solidFill>
            </a:endParaRPr>
          </a:p>
          <a:p>
            <a:pPr algn="ctr">
              <a:defRPr/>
            </a:pPr>
            <a:r>
              <a:rPr lang="en-US" sz="2900" dirty="0" smtClean="0">
                <a:solidFill>
                  <a:schemeClr val="bg1"/>
                </a:solidFill>
              </a:rPr>
              <a:t>Strengthening </a:t>
            </a:r>
            <a:r>
              <a:rPr lang="en-US" sz="2900" dirty="0">
                <a:solidFill>
                  <a:schemeClr val="bg1"/>
                </a:solidFill>
              </a:rPr>
              <a:t>Civil Society for Democratic and Sustainable Development in Cambodia</a:t>
            </a:r>
            <a:r>
              <a:rPr lang="en-US" sz="4900" b="1" dirty="0" smtClean="0">
                <a:solidFill>
                  <a:srgbClr val="FFFF00"/>
                </a:solidFill>
                <a:latin typeface="Lucida Sans Unicode" pitchFamily="34" charset="0"/>
                <a:cs typeface="Lucida Sans Unicode" pitchFamily="34" charset="0"/>
              </a:rPr>
              <a:t> </a:t>
            </a:r>
            <a:endParaRPr lang="en-US" sz="4900" b="1" dirty="0" smtClean="0">
              <a:solidFill>
                <a:srgbClr val="FFC000"/>
              </a:solidFill>
              <a:latin typeface="Lucida Sans Unicode" pitchFamily="34" charset="0"/>
              <a:cs typeface="Lucida Sans Unicode" pitchFamily="34" charset="0"/>
            </a:endParaRPr>
          </a:p>
          <a:p>
            <a:pPr algn="ctr">
              <a:defRPr/>
            </a:pPr>
            <a:endParaRPr lang="en-US" sz="1600" dirty="0" smtClean="0">
              <a:solidFill>
                <a:prstClr val="white"/>
              </a:solidFill>
              <a:latin typeface="Lucida Sans Unicode" pitchFamily="34" charset="0"/>
              <a:cs typeface="Lucida Sans Unicode" pitchFamily="34" charset="0"/>
            </a:endParaRPr>
          </a:p>
          <a:p>
            <a:pPr algn="ctr">
              <a:defRPr/>
            </a:pPr>
            <a:endParaRPr lang="en-US" sz="3200" dirty="0" smtClean="0">
              <a:solidFill>
                <a:srgbClr val="FFC000"/>
              </a:solidFill>
              <a:latin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 bwMode="auto">
          <a:xfrm>
            <a:off x="0" y="0"/>
            <a:ext cx="9906000" cy="5334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endParaRPr lang="en-US" sz="4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  <a:cs typeface="Lucida Sans Unicode" pitchFamily="34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 bwMode="auto">
          <a:xfrm>
            <a:off x="113861" y="4267200"/>
            <a:ext cx="9658350" cy="1752600"/>
          </a:xfrm>
          <a:prstGeom prst="rect">
            <a:avLst/>
          </a:prstGeom>
          <a:solidFill>
            <a:srgbClr val="1807B8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50000"/>
              </a:lnSpc>
              <a:defRPr/>
            </a:pPr>
            <a:endParaRPr lang="en-US" sz="1000" b="1" dirty="0" smtClean="0">
              <a:solidFill>
                <a:prstClr val="white"/>
              </a:solidFill>
              <a:latin typeface="Lucida Sans Unicode" pitchFamily="34" charset="0"/>
              <a:cs typeface="Lucida Sans Unicode" pitchFamily="34" charset="0"/>
            </a:endParaRPr>
          </a:p>
          <a:p>
            <a:pPr algn="ctr">
              <a:lnSpc>
                <a:spcPct val="150000"/>
              </a:lnSpc>
              <a:defRPr/>
            </a:pPr>
            <a:r>
              <a:rPr lang="en-US" sz="2800" b="1" dirty="0" err="1" smtClean="0">
                <a:solidFill>
                  <a:prstClr val="white"/>
                </a:solidFill>
                <a:latin typeface="Lucida Sans Unicode" pitchFamily="34" charset="0"/>
                <a:cs typeface="Lucida Sans Unicode" pitchFamily="34" charset="0"/>
              </a:rPr>
              <a:t>Cambodiana</a:t>
            </a:r>
            <a:r>
              <a:rPr lang="en-US" sz="2800" b="1" dirty="0" smtClean="0">
                <a:solidFill>
                  <a:prstClr val="white"/>
                </a:solidFill>
                <a:latin typeface="Lucida Sans Unicode" pitchFamily="34" charset="0"/>
                <a:cs typeface="Lucida Sans Unicode" pitchFamily="34" charset="0"/>
              </a:rPr>
              <a:t> Hotel, </a:t>
            </a:r>
            <a:r>
              <a:rPr lang="en-US" sz="2800" b="1" dirty="0" smtClean="0">
                <a:solidFill>
                  <a:prstClr val="white"/>
                </a:solidFill>
                <a:latin typeface="Lucida Sans Unicode" pitchFamily="34" charset="0"/>
                <a:cs typeface="Lucida Sans Unicode" pitchFamily="34" charset="0"/>
              </a:rPr>
              <a:t>14 June 2017</a:t>
            </a:r>
          </a:p>
          <a:p>
            <a:pPr algn="r">
              <a:lnSpc>
                <a:spcPct val="150000"/>
              </a:lnSpc>
              <a:defRPr/>
            </a:pPr>
            <a:r>
              <a:rPr lang="en-US" sz="2400" b="1" dirty="0" smtClean="0">
                <a:solidFill>
                  <a:srgbClr val="00FF00"/>
                </a:solidFill>
                <a:latin typeface="Lucida Sans Unicode" pitchFamily="34" charset="0"/>
                <a:cs typeface="Lucida Sans Unicode" pitchFamily="34" charset="0"/>
              </a:rPr>
              <a:t>By: EL </a:t>
            </a:r>
            <a:r>
              <a:rPr lang="en-US" sz="2400" b="1" dirty="0" err="1" smtClean="0">
                <a:solidFill>
                  <a:srgbClr val="00FF00"/>
                </a:solidFill>
                <a:latin typeface="Lucida Sans Unicode" pitchFamily="34" charset="0"/>
                <a:cs typeface="Lucida Sans Unicode" pitchFamily="34" charset="0"/>
              </a:rPr>
              <a:t>Sotheary</a:t>
            </a:r>
            <a:r>
              <a:rPr lang="en-US" sz="2400" b="1" dirty="0" smtClean="0">
                <a:solidFill>
                  <a:srgbClr val="00FF00"/>
                </a:solidFill>
                <a:latin typeface="Lucida Sans Unicode" pitchFamily="34" charset="0"/>
                <a:cs typeface="Lucida Sans Unicode" pitchFamily="34" charset="0"/>
              </a:rPr>
              <a:t>, Head of Program, CCC</a:t>
            </a:r>
          </a:p>
        </p:txBody>
      </p:sp>
      <p:sp>
        <p:nvSpPr>
          <p:cNvPr id="7" name="TextBox 3"/>
          <p:cNvSpPr txBox="1">
            <a:spLocks noChangeArrowheads="1"/>
          </p:cNvSpPr>
          <p:nvPr/>
        </p:nvSpPr>
        <p:spPr bwMode="auto">
          <a:xfrm>
            <a:off x="0" y="6060745"/>
            <a:ext cx="9906000" cy="728405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endParaRPr lang="en-US" b="1" baseline="30000" dirty="0">
              <a:solidFill>
                <a:srgbClr val="0033CC"/>
              </a:solidFill>
            </a:endParaRPr>
          </a:p>
          <a:p>
            <a:pPr algn="ctr"/>
            <a:endParaRPr lang="en-US" sz="200" b="1" baseline="30000" dirty="0" smtClean="0">
              <a:solidFill>
                <a:srgbClr val="0033CC"/>
              </a:solidFill>
            </a:endParaRPr>
          </a:p>
          <a:p>
            <a:pPr algn="ctr"/>
            <a:r>
              <a:rPr lang="en-US" sz="2800" b="1" baseline="30000" dirty="0" smtClean="0">
                <a:solidFill>
                  <a:srgbClr val="0033CC"/>
                </a:solidFill>
              </a:rPr>
              <a:t>Vision</a:t>
            </a:r>
            <a:r>
              <a:rPr lang="en-US" sz="2800" b="1" baseline="30000" dirty="0">
                <a:solidFill>
                  <a:srgbClr val="0033CC"/>
                </a:solidFill>
              </a:rPr>
              <a:t>:</a:t>
            </a:r>
            <a:r>
              <a:rPr lang="en-US" sz="2800" b="1" dirty="0">
                <a:solidFill>
                  <a:srgbClr val="0033CC"/>
                </a:solidFill>
              </a:rPr>
              <a:t>  </a:t>
            </a:r>
            <a:r>
              <a:rPr lang="en-US" sz="2800" b="1" baseline="30000" dirty="0">
                <a:solidFill>
                  <a:srgbClr val="0033CC"/>
                </a:solidFill>
              </a:rPr>
              <a:t>S</a:t>
            </a:r>
            <a:r>
              <a:rPr lang="en-US" sz="2800" b="1" baseline="30000" dirty="0" smtClean="0">
                <a:solidFill>
                  <a:srgbClr val="0033CC"/>
                </a:solidFill>
              </a:rPr>
              <a:t>ustainable Development for Cambodia</a:t>
            </a:r>
            <a:endParaRPr lang="en-US" sz="1400" dirty="0">
              <a:solidFill>
                <a:srgbClr val="0033CC"/>
              </a:solidFill>
            </a:endParaRPr>
          </a:p>
        </p:txBody>
      </p:sp>
      <p:pic>
        <p:nvPicPr>
          <p:cNvPr id="8" name="Picture 10" descr="CCC-logo-small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0386" y="6130925"/>
            <a:ext cx="1282965" cy="63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0" descr="GPP-Small.jpg"/>
          <p:cNvPicPr>
            <a:picLocks noChangeAspect="1"/>
          </p:cNvPicPr>
          <p:nvPr/>
        </p:nvPicPr>
        <p:blipFill>
          <a:blip r:embed="rId4" cstate="print"/>
          <a:srcRect t="903" b="803"/>
          <a:stretch>
            <a:fillRect/>
          </a:stretch>
        </p:blipFill>
        <p:spPr bwMode="auto">
          <a:xfrm>
            <a:off x="8585200" y="6051333"/>
            <a:ext cx="123825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9" descr="X:\03. Programs\Governance\EU CSO networks\Project working files\Communication and visibility plan\logo\EU-EN_small_EN.pn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533400"/>
            <a:ext cx="1379854" cy="115506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10" descr="CCC-logo-small"/>
          <p:cNvPicPr/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581400" y="533400"/>
            <a:ext cx="2133600" cy="11550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1" descr="Image result for Logo of Bread for the World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200" y="533399"/>
            <a:ext cx="1946910" cy="115506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8390689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0" y="1371600"/>
            <a:ext cx="9906000" cy="4114800"/>
          </a:xfrm>
          <a:prstGeom prst="rect">
            <a:avLst/>
          </a:prstGeom>
          <a:solidFill>
            <a:srgbClr val="0033CC"/>
          </a:solidFill>
          <a:ln w="9525">
            <a:noFill/>
            <a:miter lim="800000"/>
            <a:headEnd/>
            <a:tailEnd/>
          </a:ln>
        </p:spPr>
        <p:txBody>
          <a:bodyPr anchor="ctr"/>
          <a:lstStyle>
            <a:defPPr>
              <a:defRPr lang="en-US"/>
            </a:defPPr>
            <a:lvl1pPr marL="342900" indent="-342900" algn="ctr" eaLnBrk="0" hangingPunct="0">
              <a:spcBef>
                <a:spcPct val="20000"/>
              </a:spcBef>
              <a:defRPr sz="2800" b="1" i="1">
                <a:solidFill>
                  <a:schemeClr val="bg1"/>
                </a:solidFill>
                <a:latin typeface="Lucida Sans Unicode" pitchFamily="34" charset="0"/>
                <a:ea typeface="ＭＳ Ｐゴシック" pitchFamily="34" charset="-128"/>
                <a:cs typeface="Lucida Sans Unicode" pitchFamily="34" charset="0"/>
              </a:defRPr>
            </a:lvl1pPr>
          </a:lstStyle>
          <a:p>
            <a:r>
              <a:rPr lang="en-US" sz="8800" i="0" dirty="0" smtClean="0"/>
              <a:t>Overall Project Description</a:t>
            </a:r>
            <a:endParaRPr lang="en-US" sz="8800" i="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4C465-CF19-4294-8050-A30DC68D464F}" type="slidenum">
              <a:rPr lang="en-IN" smtClean="0">
                <a:solidFill>
                  <a:prstClr val="black">
                    <a:tint val="75000"/>
                  </a:prstClr>
                </a:solidFill>
              </a:rPr>
              <a:pPr/>
              <a:t>2</a:t>
            </a:fld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3115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0" y="0"/>
            <a:ext cx="9906000" cy="1143000"/>
          </a:xfrm>
          <a:prstGeom prst="rect">
            <a:avLst/>
          </a:prstGeom>
          <a:solidFill>
            <a:srgbClr val="00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>
              <a:spcBef>
                <a:spcPct val="20000"/>
              </a:spcBef>
            </a:pPr>
            <a:r>
              <a:rPr lang="en-US" sz="3600" b="1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Rationale of the Project</a:t>
            </a:r>
            <a:endParaRPr lang="en-US" sz="3600" b="1" dirty="0">
              <a:solidFill>
                <a:schemeClr val="bg1"/>
              </a:solidFill>
              <a:latin typeface="Arial" pitchFamily="34" charset="0"/>
              <a:ea typeface="MS PGothic" pitchFamily="34" charset="-128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52400" y="1367135"/>
            <a:ext cx="960120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Arial" pitchFamily="34" charset="0"/>
              <a:buChar char="•"/>
            </a:pPr>
            <a:r>
              <a:rPr lang="en-US" sz="2700" dirty="0" smtClean="0"/>
              <a:t>More than 3,500 NGOs registered with both </a:t>
            </a:r>
            <a:r>
              <a:rPr lang="en-US" sz="2700" dirty="0" err="1" smtClean="0"/>
              <a:t>MoI</a:t>
            </a:r>
            <a:r>
              <a:rPr lang="en-US" sz="2700" dirty="0" smtClean="0"/>
              <a:t> and </a:t>
            </a:r>
            <a:r>
              <a:rPr lang="en-US" sz="2700" dirty="0" err="1" smtClean="0"/>
              <a:t>MoFA</a:t>
            </a:r>
            <a:r>
              <a:rPr lang="en-US" sz="2700" dirty="0"/>
              <a:t>, 1,350 are </a:t>
            </a:r>
            <a:r>
              <a:rPr lang="en-US" sz="2700" dirty="0" smtClean="0"/>
              <a:t>active. Around </a:t>
            </a:r>
            <a:r>
              <a:rPr lang="en-US" sz="2700" dirty="0" smtClean="0"/>
              <a:t>25,000 CBOs and </a:t>
            </a:r>
            <a:r>
              <a:rPr lang="en-US" sz="2700" dirty="0" err="1" smtClean="0"/>
              <a:t>grassroot</a:t>
            </a:r>
            <a:r>
              <a:rPr lang="en-US" sz="2700" dirty="0"/>
              <a:t> </a:t>
            </a:r>
            <a:r>
              <a:rPr lang="en-US" sz="2700" dirty="0" smtClean="0"/>
              <a:t>organizations</a:t>
            </a:r>
            <a:r>
              <a:rPr lang="en-US" sz="2700" dirty="0" smtClean="0"/>
              <a:t>.</a:t>
            </a:r>
          </a:p>
          <a:p>
            <a:pPr marL="342900" indent="-342900" algn="just">
              <a:buFont typeface="Arial" pitchFamily="34" charset="0"/>
              <a:buChar char="•"/>
            </a:pPr>
            <a:r>
              <a:rPr lang="en-US" sz="2700" dirty="0" smtClean="0"/>
              <a:t>CSO institutional governance</a:t>
            </a:r>
            <a:r>
              <a:rPr lang="en-US" sz="2700" dirty="0" smtClean="0"/>
              <a:t> </a:t>
            </a:r>
          </a:p>
          <a:p>
            <a:pPr marL="342900" indent="-342900" algn="just">
              <a:buFont typeface="Arial" pitchFamily="34" charset="0"/>
              <a:buChar char="•"/>
            </a:pPr>
            <a:r>
              <a:rPr lang="en-US" sz="2700" dirty="0" smtClean="0"/>
              <a:t>CSO competencies development</a:t>
            </a:r>
          </a:p>
          <a:p>
            <a:pPr marL="342900" indent="-342900" algn="just">
              <a:buFont typeface="Arial" pitchFamily="34" charset="0"/>
              <a:buChar char="•"/>
            </a:pPr>
            <a:r>
              <a:rPr lang="en-US" sz="2700" dirty="0" smtClean="0"/>
              <a:t>Civic space and enabling environment</a:t>
            </a:r>
          </a:p>
          <a:p>
            <a:pPr marL="800100" lvl="1" indent="-342900" algn="just">
              <a:buFont typeface="Arial" pitchFamily="34" charset="0"/>
              <a:buChar char="•"/>
            </a:pPr>
            <a:r>
              <a:rPr lang="en-US" sz="2700" dirty="0" smtClean="0"/>
              <a:t>Legal </a:t>
            </a:r>
            <a:r>
              <a:rPr lang="en-US" sz="2700" dirty="0"/>
              <a:t>framework</a:t>
            </a:r>
          </a:p>
          <a:p>
            <a:pPr marL="800100" lvl="1" indent="-342900" algn="just">
              <a:buFont typeface="Arial" pitchFamily="34" charset="0"/>
              <a:buChar char="•"/>
            </a:pPr>
            <a:r>
              <a:rPr lang="en-US" sz="2700" dirty="0"/>
              <a:t>Inclusive partnership with the </a:t>
            </a:r>
            <a:r>
              <a:rPr lang="en-US" sz="2700" dirty="0" smtClean="0"/>
              <a:t>gov’t</a:t>
            </a:r>
          </a:p>
          <a:p>
            <a:pPr marL="800100" lvl="1" indent="-342900" algn="just">
              <a:buFont typeface="Arial" pitchFamily="34" charset="0"/>
              <a:buChar char="•"/>
            </a:pPr>
            <a:r>
              <a:rPr lang="en-US" sz="2700" dirty="0" smtClean="0"/>
              <a:t>Inclusive partnership with private sector</a:t>
            </a:r>
            <a:endParaRPr lang="en-US" sz="2700" dirty="0"/>
          </a:p>
          <a:p>
            <a:pPr marL="800100" lvl="1" indent="-342900" algn="just">
              <a:buFont typeface="Arial" pitchFamily="34" charset="0"/>
              <a:buChar char="•"/>
            </a:pPr>
            <a:r>
              <a:rPr lang="en-US" sz="2700" dirty="0"/>
              <a:t>Financial sustainability</a:t>
            </a:r>
          </a:p>
          <a:p>
            <a:pPr marL="342900" lvl="1" indent="-342900" algn="just">
              <a:buFont typeface="Arial" pitchFamily="34" charset="0"/>
              <a:buChar char="•"/>
            </a:pPr>
            <a:r>
              <a:rPr lang="en-US" sz="2700" dirty="0" smtClean="0"/>
              <a:t>Cooperation </a:t>
            </a:r>
            <a:r>
              <a:rPr lang="en-US" sz="2700" dirty="0"/>
              <a:t>and harmonization among </a:t>
            </a:r>
            <a:r>
              <a:rPr lang="en-US" sz="2700" dirty="0" smtClean="0"/>
              <a:t>CSOs</a:t>
            </a:r>
            <a:endParaRPr lang="en-US" sz="2700" dirty="0"/>
          </a:p>
          <a:p>
            <a:pPr marL="342900" lvl="1" indent="-342900" algn="just">
              <a:buFont typeface="Arial" pitchFamily="34" charset="0"/>
              <a:buChar char="•"/>
            </a:pPr>
            <a:r>
              <a:rPr lang="en-US" sz="2700" dirty="0" smtClean="0"/>
              <a:t>Capacity of CCC as the largest membership based NGO</a:t>
            </a:r>
          </a:p>
        </p:txBody>
      </p:sp>
    </p:spTree>
    <p:extLst>
      <p:ext uri="{BB962C8B-B14F-4D97-AF65-F5344CB8AC3E}">
        <p14:creationId xmlns:p14="http://schemas.microsoft.com/office/powerpoint/2010/main" val="320169735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0" y="0"/>
            <a:ext cx="9906000" cy="1143000"/>
          </a:xfrm>
          <a:prstGeom prst="rect">
            <a:avLst/>
          </a:prstGeom>
          <a:solidFill>
            <a:srgbClr val="00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>
              <a:spcBef>
                <a:spcPct val="20000"/>
              </a:spcBef>
            </a:pPr>
            <a:r>
              <a:rPr lang="en-US" sz="3600" b="1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Relevance to the Macro Policies/Programs</a:t>
            </a:r>
            <a:endParaRPr lang="en-US" sz="3600" b="1" dirty="0">
              <a:solidFill>
                <a:schemeClr val="bg1"/>
              </a:solidFill>
              <a:latin typeface="Arial" pitchFamily="34" charset="0"/>
              <a:ea typeface="MS PGothic" pitchFamily="34" charset="-128"/>
              <a:cs typeface="Arial" pitchFamily="34" charset="0"/>
            </a:endParaRPr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2127019"/>
              </p:ext>
            </p:extLst>
          </p:nvPr>
        </p:nvGraphicFramePr>
        <p:xfrm>
          <a:off x="304800" y="1532466"/>
          <a:ext cx="9220200" cy="50207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2748567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Content Placeholder 2"/>
          <p:cNvSpPr txBox="1">
            <a:spLocks/>
          </p:cNvSpPr>
          <p:nvPr/>
        </p:nvSpPr>
        <p:spPr bwMode="auto">
          <a:xfrm>
            <a:off x="0" y="0"/>
            <a:ext cx="9906000" cy="1143000"/>
          </a:xfrm>
          <a:prstGeom prst="rect">
            <a:avLst/>
          </a:prstGeom>
          <a:solidFill>
            <a:srgbClr val="00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>
              <a:spcBef>
                <a:spcPct val="20000"/>
              </a:spcBef>
            </a:pPr>
            <a:r>
              <a:rPr lang="en-US" sz="3600" b="1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Introduction</a:t>
            </a:r>
            <a:endParaRPr lang="en-US" sz="3600" b="1" dirty="0">
              <a:solidFill>
                <a:schemeClr val="bg1"/>
              </a:solidFill>
              <a:latin typeface="Arial" pitchFamily="34" charset="0"/>
              <a:ea typeface="MS PGothic" pitchFamily="34" charset="-128"/>
              <a:cs typeface="Arial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0" y="1143000"/>
            <a:ext cx="10058400" cy="5847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Wingdings" pitchFamily="2" charset="2"/>
              <a:buChar char="v"/>
            </a:pPr>
            <a:r>
              <a:rPr lang="en-US" sz="2500" dirty="0" smtClean="0">
                <a:solidFill>
                  <a:srgbClr val="1807B8"/>
                </a:solidFill>
              </a:rPr>
              <a:t>Project jointly funded by EU and </a:t>
            </a:r>
            <a:r>
              <a:rPr lang="en-US" sz="2500" dirty="0" err="1" smtClean="0">
                <a:solidFill>
                  <a:srgbClr val="1807B8"/>
                </a:solidFill>
              </a:rPr>
              <a:t>BfdW</a:t>
            </a:r>
            <a:endParaRPr lang="en-US" sz="2500" dirty="0">
              <a:solidFill>
                <a:srgbClr val="1807B8"/>
              </a:solidFill>
            </a:endParaRPr>
          </a:p>
          <a:p>
            <a:pPr marL="342900" indent="-342900">
              <a:lnSpc>
                <a:spcPct val="200000"/>
              </a:lnSpc>
              <a:buFont typeface="Wingdings" pitchFamily="2" charset="2"/>
              <a:buChar char="v"/>
            </a:pPr>
            <a:r>
              <a:rPr lang="en-US" sz="2500" dirty="0">
                <a:solidFill>
                  <a:srgbClr val="C00000"/>
                </a:solidFill>
              </a:rPr>
              <a:t>Project length: 01 </a:t>
            </a:r>
            <a:r>
              <a:rPr lang="en-US" sz="2500" dirty="0" smtClean="0">
                <a:solidFill>
                  <a:srgbClr val="C00000"/>
                </a:solidFill>
              </a:rPr>
              <a:t>January/01April 2017- for 42 months</a:t>
            </a:r>
            <a:endParaRPr lang="en-US" sz="2500" dirty="0">
              <a:solidFill>
                <a:srgbClr val="C00000"/>
              </a:solidFill>
            </a:endParaRPr>
          </a:p>
          <a:p>
            <a:pPr marL="342900" indent="-342900">
              <a:lnSpc>
                <a:spcPct val="200000"/>
              </a:lnSpc>
              <a:buFont typeface="Wingdings" pitchFamily="2" charset="2"/>
              <a:buChar char="v"/>
            </a:pPr>
            <a:r>
              <a:rPr lang="en-US" sz="2500" dirty="0">
                <a:solidFill>
                  <a:srgbClr val="1807B8"/>
                </a:solidFill>
              </a:rPr>
              <a:t>Project location: 10 provinces and Phnom Penh: </a:t>
            </a:r>
            <a:r>
              <a:rPr lang="en-US" sz="2500" dirty="0" err="1">
                <a:solidFill>
                  <a:srgbClr val="1807B8"/>
                </a:solidFill>
              </a:rPr>
              <a:t>Ratanakiri</a:t>
            </a:r>
            <a:r>
              <a:rPr lang="en-US" sz="2500" dirty="0">
                <a:solidFill>
                  <a:srgbClr val="1807B8"/>
                </a:solidFill>
              </a:rPr>
              <a:t>, </a:t>
            </a:r>
            <a:r>
              <a:rPr lang="en-US" sz="2500" dirty="0" err="1">
                <a:solidFill>
                  <a:srgbClr val="1807B8"/>
                </a:solidFill>
              </a:rPr>
              <a:t>Kratie</a:t>
            </a:r>
            <a:r>
              <a:rPr lang="en-US" sz="2500" dirty="0">
                <a:solidFill>
                  <a:srgbClr val="1807B8"/>
                </a:solidFill>
              </a:rPr>
              <a:t>, </a:t>
            </a:r>
            <a:r>
              <a:rPr lang="en-US" sz="2500" dirty="0" err="1">
                <a:solidFill>
                  <a:srgbClr val="1807B8"/>
                </a:solidFill>
              </a:rPr>
              <a:t>Kampot</a:t>
            </a:r>
            <a:r>
              <a:rPr lang="en-US" sz="2500" dirty="0">
                <a:solidFill>
                  <a:srgbClr val="1807B8"/>
                </a:solidFill>
              </a:rPr>
              <a:t>, Sihanouk Ville, </a:t>
            </a:r>
            <a:r>
              <a:rPr lang="en-US" sz="2500" dirty="0" err="1">
                <a:solidFill>
                  <a:srgbClr val="1807B8"/>
                </a:solidFill>
              </a:rPr>
              <a:t>Svay</a:t>
            </a:r>
            <a:r>
              <a:rPr lang="en-US" sz="2500" dirty="0">
                <a:solidFill>
                  <a:srgbClr val="1807B8"/>
                </a:solidFill>
              </a:rPr>
              <a:t> </a:t>
            </a:r>
            <a:r>
              <a:rPr lang="en-US" sz="2500" dirty="0" err="1">
                <a:solidFill>
                  <a:srgbClr val="1807B8"/>
                </a:solidFill>
              </a:rPr>
              <a:t>Rieng</a:t>
            </a:r>
            <a:r>
              <a:rPr lang="en-US" sz="2500" dirty="0">
                <a:solidFill>
                  <a:srgbClr val="1807B8"/>
                </a:solidFill>
              </a:rPr>
              <a:t>, </a:t>
            </a:r>
            <a:r>
              <a:rPr lang="en-US" sz="2500" dirty="0" err="1">
                <a:solidFill>
                  <a:srgbClr val="1807B8"/>
                </a:solidFill>
              </a:rPr>
              <a:t>Siem</a:t>
            </a:r>
            <a:r>
              <a:rPr lang="en-US" sz="2500" dirty="0">
                <a:solidFill>
                  <a:srgbClr val="1807B8"/>
                </a:solidFill>
              </a:rPr>
              <a:t> Reap, Kampong </a:t>
            </a:r>
            <a:r>
              <a:rPr lang="en-US" sz="2500" dirty="0" err="1">
                <a:solidFill>
                  <a:srgbClr val="1807B8"/>
                </a:solidFill>
              </a:rPr>
              <a:t>Chhnang</a:t>
            </a:r>
            <a:r>
              <a:rPr lang="en-US" sz="2500" dirty="0">
                <a:solidFill>
                  <a:srgbClr val="1807B8"/>
                </a:solidFill>
              </a:rPr>
              <a:t>, </a:t>
            </a:r>
            <a:r>
              <a:rPr lang="en-US" sz="2500" dirty="0" err="1">
                <a:solidFill>
                  <a:srgbClr val="1807B8"/>
                </a:solidFill>
              </a:rPr>
              <a:t>Pursat</a:t>
            </a:r>
            <a:r>
              <a:rPr lang="en-US" sz="2500" dirty="0">
                <a:solidFill>
                  <a:srgbClr val="1807B8"/>
                </a:solidFill>
              </a:rPr>
              <a:t>, </a:t>
            </a:r>
            <a:r>
              <a:rPr lang="en-US" sz="2500" dirty="0" err="1">
                <a:solidFill>
                  <a:srgbClr val="1807B8"/>
                </a:solidFill>
              </a:rPr>
              <a:t>Battambang</a:t>
            </a:r>
            <a:r>
              <a:rPr lang="en-US" sz="2500" dirty="0">
                <a:solidFill>
                  <a:srgbClr val="1807B8"/>
                </a:solidFill>
              </a:rPr>
              <a:t>, Takeo, and Phnom </a:t>
            </a:r>
            <a:r>
              <a:rPr lang="en-US" sz="2500" dirty="0" smtClean="0">
                <a:solidFill>
                  <a:srgbClr val="1807B8"/>
                </a:solidFill>
              </a:rPr>
              <a:t>Penh</a:t>
            </a:r>
            <a:endParaRPr lang="en-US" sz="2500" dirty="0">
              <a:solidFill>
                <a:srgbClr val="1807B8"/>
              </a:solidFill>
            </a:endParaRPr>
          </a:p>
          <a:p>
            <a:pPr marL="342900" indent="-342900">
              <a:lnSpc>
                <a:spcPct val="200000"/>
              </a:lnSpc>
              <a:buFont typeface="Wingdings" pitchFamily="2" charset="2"/>
              <a:buChar char="v"/>
            </a:pPr>
            <a:r>
              <a:rPr lang="en-US" sz="2500" dirty="0">
                <a:solidFill>
                  <a:srgbClr val="C00000"/>
                </a:solidFill>
              </a:rPr>
              <a:t>Budget: EU 1,500,000 </a:t>
            </a:r>
          </a:p>
          <a:p>
            <a:pPr marL="342900" indent="-342900">
              <a:lnSpc>
                <a:spcPct val="200000"/>
              </a:lnSpc>
              <a:buFont typeface="Wingdings" pitchFamily="2" charset="2"/>
              <a:buChar char="v"/>
            </a:pPr>
            <a:r>
              <a:rPr lang="en-US" sz="2500" dirty="0">
                <a:solidFill>
                  <a:srgbClr val="1807B8"/>
                </a:solidFill>
              </a:rPr>
              <a:t> </a:t>
            </a:r>
            <a:r>
              <a:rPr lang="en-US" sz="2500" dirty="0">
                <a:solidFill>
                  <a:srgbClr val="0033CC"/>
                </a:solidFill>
              </a:rPr>
              <a:t>Project staff: </a:t>
            </a:r>
            <a:r>
              <a:rPr lang="en-US" sz="2500" dirty="0" smtClean="0">
                <a:solidFill>
                  <a:srgbClr val="0033CC"/>
                </a:solidFill>
              </a:rPr>
              <a:t>7 full time staff</a:t>
            </a:r>
            <a:endParaRPr lang="en-US" sz="2500" dirty="0">
              <a:solidFill>
                <a:srgbClr val="0033CC"/>
              </a:solidFill>
            </a:endParaRPr>
          </a:p>
          <a:p>
            <a:pPr algn="just"/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04755943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Content Placeholder 2"/>
          <p:cNvSpPr txBox="1">
            <a:spLocks/>
          </p:cNvSpPr>
          <p:nvPr/>
        </p:nvSpPr>
        <p:spPr bwMode="auto">
          <a:xfrm>
            <a:off x="0" y="0"/>
            <a:ext cx="9906000" cy="1143000"/>
          </a:xfrm>
          <a:prstGeom prst="rect">
            <a:avLst/>
          </a:prstGeom>
          <a:solidFill>
            <a:srgbClr val="00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>
              <a:spcBef>
                <a:spcPct val="20000"/>
              </a:spcBef>
            </a:pPr>
            <a:r>
              <a:rPr lang="en-US" sz="3600" b="1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Direct Beneficiaries</a:t>
            </a:r>
            <a:endParaRPr lang="en-US" sz="3600" b="1" dirty="0">
              <a:solidFill>
                <a:schemeClr val="bg1"/>
              </a:solidFill>
              <a:latin typeface="Arial" pitchFamily="34" charset="0"/>
              <a:ea typeface="MS PGothic" pitchFamily="34" charset="-128"/>
              <a:cs typeface="Arial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28600" y="1322487"/>
            <a:ext cx="9448800" cy="52148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itchFamily="2" charset="2"/>
              <a:buChar char="v"/>
            </a:pPr>
            <a:r>
              <a:rPr lang="en-US" sz="2500" dirty="0" smtClean="0">
                <a:solidFill>
                  <a:srgbClr val="1807B8"/>
                </a:solidFill>
              </a:rPr>
              <a:t>All NGO members of CCC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v"/>
            </a:pPr>
            <a:r>
              <a:rPr lang="en-US" sz="2500" dirty="0" smtClean="0">
                <a:solidFill>
                  <a:srgbClr val="C00000"/>
                </a:solidFill>
              </a:rPr>
              <a:t>All NGO partners of EU (29 NGOs), among these 14 are the members of CCC and all NGO partners of </a:t>
            </a:r>
            <a:r>
              <a:rPr lang="en-US" sz="2500" dirty="0" err="1" smtClean="0">
                <a:solidFill>
                  <a:srgbClr val="C00000"/>
                </a:solidFill>
              </a:rPr>
              <a:t>Bfdw</a:t>
            </a:r>
            <a:endParaRPr lang="en-US" sz="2500" dirty="0" smtClean="0">
              <a:solidFill>
                <a:srgbClr val="C00000"/>
              </a:solidFill>
            </a:endParaRP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v"/>
            </a:pPr>
            <a:r>
              <a:rPr lang="en-US" sz="2500" dirty="0" smtClean="0">
                <a:solidFill>
                  <a:srgbClr val="1807B8"/>
                </a:solidFill>
              </a:rPr>
              <a:t>300 NGOs from 10 provinces and Phnom Penh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v"/>
            </a:pPr>
            <a:r>
              <a:rPr lang="en-US" sz="2500" dirty="0" smtClean="0">
                <a:solidFill>
                  <a:srgbClr val="C00000"/>
                </a:solidFill>
              </a:rPr>
              <a:t>200 CBOs from 10 provinces and Phnom Penh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v"/>
            </a:pPr>
            <a:r>
              <a:rPr lang="en-US" sz="2500" dirty="0" smtClean="0">
                <a:solidFill>
                  <a:srgbClr val="1807B8"/>
                </a:solidFill>
              </a:rPr>
              <a:t>80 commune and district </a:t>
            </a:r>
            <a:r>
              <a:rPr lang="en-US" sz="2500" dirty="0" err="1" smtClean="0">
                <a:solidFill>
                  <a:srgbClr val="1807B8"/>
                </a:solidFill>
              </a:rPr>
              <a:t>councillors</a:t>
            </a:r>
            <a:r>
              <a:rPr lang="en-US" sz="2500" dirty="0" smtClean="0">
                <a:solidFill>
                  <a:srgbClr val="1807B8"/>
                </a:solidFill>
              </a:rPr>
              <a:t> and 120 local authorities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v"/>
            </a:pPr>
            <a:r>
              <a:rPr lang="en-US" sz="2500" dirty="0" smtClean="0">
                <a:solidFill>
                  <a:srgbClr val="C00000"/>
                </a:solidFill>
              </a:rPr>
              <a:t>1,500 (at least 500 females) community people 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v"/>
            </a:pPr>
            <a:r>
              <a:rPr lang="en-US" sz="2500" dirty="0" smtClean="0">
                <a:solidFill>
                  <a:srgbClr val="1807B8"/>
                </a:solidFill>
              </a:rPr>
              <a:t>Phnom Penh and 10 provincial NGO networks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v"/>
            </a:pPr>
            <a:r>
              <a:rPr lang="en-US" sz="2500" dirty="0" smtClean="0">
                <a:solidFill>
                  <a:srgbClr val="C00000"/>
                </a:solidFill>
              </a:rPr>
              <a:t>30 companies/corporations from private sector</a:t>
            </a:r>
            <a:endParaRPr lang="en-US" sz="25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94729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Content Placeholder 2"/>
          <p:cNvSpPr txBox="1">
            <a:spLocks/>
          </p:cNvSpPr>
          <p:nvPr/>
        </p:nvSpPr>
        <p:spPr bwMode="auto">
          <a:xfrm>
            <a:off x="0" y="0"/>
            <a:ext cx="9906000" cy="1143000"/>
          </a:xfrm>
          <a:prstGeom prst="rect">
            <a:avLst/>
          </a:prstGeom>
          <a:solidFill>
            <a:srgbClr val="00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>
              <a:spcBef>
                <a:spcPct val="20000"/>
              </a:spcBef>
            </a:pPr>
            <a:r>
              <a:rPr lang="en-US" sz="3600" b="1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Final Beneficiaries</a:t>
            </a:r>
            <a:endParaRPr lang="en-US" sz="3600" b="1" dirty="0">
              <a:solidFill>
                <a:schemeClr val="bg1"/>
              </a:solidFill>
              <a:latin typeface="Arial" pitchFamily="34" charset="0"/>
              <a:ea typeface="MS PGothic" pitchFamily="34" charset="-128"/>
              <a:cs typeface="Arial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52400" y="1143000"/>
            <a:ext cx="9982200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Wingdings" pitchFamily="2" charset="2"/>
              <a:buChar char="v"/>
            </a:pPr>
            <a:r>
              <a:rPr lang="en-US" sz="2500" dirty="0" smtClean="0">
                <a:solidFill>
                  <a:srgbClr val="1807B8"/>
                </a:solidFill>
              </a:rPr>
              <a:t>Partners of the CCC members (around 500 CSOs)</a:t>
            </a:r>
          </a:p>
          <a:p>
            <a:pPr marL="342900" indent="-342900">
              <a:lnSpc>
                <a:spcPct val="200000"/>
              </a:lnSpc>
              <a:buFont typeface="Wingdings" pitchFamily="2" charset="2"/>
              <a:buChar char="v"/>
            </a:pPr>
            <a:r>
              <a:rPr lang="en-US" sz="2500" dirty="0" smtClean="0">
                <a:solidFill>
                  <a:srgbClr val="C00000"/>
                </a:solidFill>
              </a:rPr>
              <a:t>Current NGO partners of EU and </a:t>
            </a:r>
            <a:r>
              <a:rPr lang="en-US" sz="2500" dirty="0" err="1" smtClean="0">
                <a:solidFill>
                  <a:srgbClr val="C00000"/>
                </a:solidFill>
              </a:rPr>
              <a:t>Bfdw</a:t>
            </a:r>
            <a:endParaRPr lang="en-US" sz="2500" dirty="0" smtClean="0">
              <a:solidFill>
                <a:srgbClr val="C00000"/>
              </a:solidFill>
            </a:endParaRPr>
          </a:p>
          <a:p>
            <a:pPr marL="342900" indent="-342900">
              <a:lnSpc>
                <a:spcPct val="200000"/>
              </a:lnSpc>
              <a:buFont typeface="Wingdings" pitchFamily="2" charset="2"/>
              <a:buChar char="v"/>
            </a:pPr>
            <a:r>
              <a:rPr lang="en-US" sz="2500" dirty="0" smtClean="0">
                <a:solidFill>
                  <a:srgbClr val="1807B8"/>
                </a:solidFill>
              </a:rPr>
              <a:t>All members of the 10 provincial NGO networks </a:t>
            </a:r>
            <a:r>
              <a:rPr lang="en-US" sz="2500" dirty="0" smtClean="0">
                <a:solidFill>
                  <a:srgbClr val="1807B8"/>
                </a:solidFill>
              </a:rPr>
              <a:t>(</a:t>
            </a:r>
            <a:r>
              <a:rPr lang="en-US" sz="2500" dirty="0">
                <a:solidFill>
                  <a:srgbClr val="1807B8"/>
                </a:solidFill>
              </a:rPr>
              <a:t>~</a:t>
            </a:r>
            <a:r>
              <a:rPr lang="en-US" sz="2500" dirty="0" smtClean="0">
                <a:solidFill>
                  <a:srgbClr val="1807B8"/>
                </a:solidFill>
              </a:rPr>
              <a:t> </a:t>
            </a:r>
            <a:r>
              <a:rPr lang="en-US" sz="2500" dirty="0" smtClean="0">
                <a:solidFill>
                  <a:srgbClr val="1807B8"/>
                </a:solidFill>
              </a:rPr>
              <a:t>400 NGOs)</a:t>
            </a:r>
          </a:p>
          <a:p>
            <a:pPr marL="342900" indent="-342900">
              <a:lnSpc>
                <a:spcPct val="200000"/>
              </a:lnSpc>
              <a:buFont typeface="Wingdings" pitchFamily="2" charset="2"/>
              <a:buChar char="v"/>
            </a:pPr>
            <a:r>
              <a:rPr lang="en-US" sz="2500" dirty="0" smtClean="0">
                <a:solidFill>
                  <a:srgbClr val="C00000"/>
                </a:solidFill>
              </a:rPr>
              <a:t>1,000 CBOs from the 10 provinces and Phnom Penh</a:t>
            </a:r>
          </a:p>
          <a:p>
            <a:pPr marL="342900" indent="-342900">
              <a:lnSpc>
                <a:spcPct val="200000"/>
              </a:lnSpc>
              <a:buFont typeface="Wingdings" pitchFamily="2" charset="2"/>
              <a:buChar char="v"/>
            </a:pPr>
            <a:r>
              <a:rPr lang="en-US" sz="2500" dirty="0" smtClean="0">
                <a:solidFill>
                  <a:srgbClr val="1807B8"/>
                </a:solidFill>
              </a:rPr>
              <a:t>500 commune and district </a:t>
            </a:r>
            <a:r>
              <a:rPr lang="en-US" sz="2500" dirty="0" err="1" smtClean="0">
                <a:solidFill>
                  <a:srgbClr val="1807B8"/>
                </a:solidFill>
              </a:rPr>
              <a:t>councillors</a:t>
            </a:r>
            <a:r>
              <a:rPr lang="en-US" sz="2500" dirty="0" smtClean="0">
                <a:solidFill>
                  <a:srgbClr val="1807B8"/>
                </a:solidFill>
              </a:rPr>
              <a:t> and local authorities</a:t>
            </a:r>
          </a:p>
          <a:p>
            <a:pPr marL="342900" indent="-342900">
              <a:lnSpc>
                <a:spcPct val="200000"/>
              </a:lnSpc>
              <a:buFont typeface="Wingdings" pitchFamily="2" charset="2"/>
              <a:buChar char="v"/>
            </a:pPr>
            <a:r>
              <a:rPr lang="en-US" sz="2500" dirty="0" smtClean="0">
                <a:solidFill>
                  <a:srgbClr val="C00000"/>
                </a:solidFill>
              </a:rPr>
              <a:t>3,000 community people </a:t>
            </a:r>
          </a:p>
          <a:p>
            <a:pPr marL="342900" indent="-342900">
              <a:lnSpc>
                <a:spcPct val="200000"/>
              </a:lnSpc>
              <a:buFont typeface="Wingdings" pitchFamily="2" charset="2"/>
              <a:buChar char="v"/>
            </a:pPr>
            <a:r>
              <a:rPr lang="en-US" sz="2500" dirty="0" smtClean="0">
                <a:solidFill>
                  <a:srgbClr val="1807B8"/>
                </a:solidFill>
              </a:rPr>
              <a:t>50 companies/corporations from private sector</a:t>
            </a:r>
            <a:endParaRPr lang="en-US" sz="2500" dirty="0"/>
          </a:p>
        </p:txBody>
      </p:sp>
    </p:spTree>
    <p:extLst>
      <p:ext uri="{BB962C8B-B14F-4D97-AF65-F5344CB8AC3E}">
        <p14:creationId xmlns:p14="http://schemas.microsoft.com/office/powerpoint/2010/main" val="108148146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0" y="0"/>
            <a:ext cx="9906000" cy="1143000"/>
          </a:xfrm>
          <a:prstGeom prst="rect">
            <a:avLst/>
          </a:prstGeom>
          <a:solidFill>
            <a:srgbClr val="00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>
              <a:spcBef>
                <a:spcPct val="20000"/>
              </a:spcBef>
            </a:pPr>
            <a:r>
              <a:rPr lang="en-US" sz="3600" b="1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Overall Objectives/Goals and Indicators</a:t>
            </a:r>
            <a:endParaRPr lang="en-US" sz="3600" b="1" dirty="0">
              <a:solidFill>
                <a:schemeClr val="bg1"/>
              </a:solidFill>
              <a:latin typeface="Arial" pitchFamily="34" charset="0"/>
              <a:ea typeface="MS PGothic" pitchFamily="34" charset="-128"/>
              <a:cs typeface="Arial" pitchFamily="34" charset="0"/>
            </a:endParaRPr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451293162"/>
              </p:ext>
            </p:extLst>
          </p:nvPr>
        </p:nvGraphicFramePr>
        <p:xfrm>
          <a:off x="152400" y="1380066"/>
          <a:ext cx="9601200" cy="52493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010890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0" y="0"/>
            <a:ext cx="9906000" cy="1143000"/>
          </a:xfrm>
          <a:prstGeom prst="rect">
            <a:avLst/>
          </a:prstGeom>
          <a:solidFill>
            <a:srgbClr val="00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>
              <a:spcBef>
                <a:spcPct val="20000"/>
              </a:spcBef>
            </a:pPr>
            <a:r>
              <a:rPr lang="en-US" sz="3600" b="1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Specific Objectives</a:t>
            </a:r>
            <a:endParaRPr lang="en-US" sz="3600" b="1" dirty="0">
              <a:solidFill>
                <a:schemeClr val="bg1"/>
              </a:solidFill>
              <a:latin typeface="Arial" pitchFamily="34" charset="0"/>
              <a:ea typeface="MS PGothic" pitchFamily="34" charset="-128"/>
              <a:cs typeface="Arial" pitchFamily="34" charset="0"/>
            </a:endParaRPr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929815259"/>
              </p:ext>
            </p:extLst>
          </p:nvPr>
        </p:nvGraphicFramePr>
        <p:xfrm>
          <a:off x="-638502" y="914400"/>
          <a:ext cx="11277600" cy="5715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8142399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9" name="Picture 4" descr="Image result for increase capacit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6500" y="3200400"/>
            <a:ext cx="5200650" cy="339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0" y="381000"/>
            <a:ext cx="9906000" cy="2590800"/>
          </a:xfrm>
          <a:prstGeom prst="rect">
            <a:avLst/>
          </a:prstGeom>
          <a:solidFill>
            <a:srgbClr val="00B050"/>
          </a:solidFill>
          <a:ln>
            <a:noFill/>
          </a:ln>
          <a:extLst/>
        </p:spPr>
        <p:txBody>
          <a:bodyPr anchor="ctr"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>
              <a:spcBef>
                <a:spcPct val="20000"/>
              </a:spcBef>
            </a:pPr>
            <a:r>
              <a:rPr lang="en-US" sz="8000" b="1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OBJECTIVE </a:t>
            </a:r>
            <a:r>
              <a:rPr lang="en-US" sz="8000" b="1" dirty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1:</a:t>
            </a:r>
          </a:p>
          <a:p>
            <a:pPr algn="ctr"/>
            <a:r>
              <a:rPr lang="en-GB" sz="2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Increased capacity of CSOs in responding innovatively to development </a:t>
            </a:r>
            <a:r>
              <a:rPr lang="en-GB" sz="2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challenges.</a:t>
            </a:r>
            <a:endParaRPr lang="en-US" sz="8800" b="1" dirty="0">
              <a:solidFill>
                <a:schemeClr val="bg1"/>
              </a:solidFill>
              <a:latin typeface="Arial" pitchFamily="34" charset="0"/>
              <a:ea typeface="MS PGothic" pitchFamily="34" charset="-128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906651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Content Placeholder 2"/>
          <p:cNvSpPr txBox="1">
            <a:spLocks/>
          </p:cNvSpPr>
          <p:nvPr/>
        </p:nvSpPr>
        <p:spPr bwMode="auto">
          <a:xfrm>
            <a:off x="0" y="0"/>
            <a:ext cx="9906000" cy="1143000"/>
          </a:xfrm>
          <a:prstGeom prst="rect">
            <a:avLst/>
          </a:prstGeom>
          <a:solidFill>
            <a:srgbClr val="00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>
              <a:spcBef>
                <a:spcPct val="20000"/>
              </a:spcBef>
            </a:pPr>
            <a:r>
              <a:rPr lang="en-US" sz="3600" b="1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OBJECTIVE 1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4332856"/>
              </p:ext>
            </p:extLst>
          </p:nvPr>
        </p:nvGraphicFramePr>
        <p:xfrm>
          <a:off x="184150" y="1432765"/>
          <a:ext cx="9493250" cy="50442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49650"/>
                <a:gridCol w="5943600"/>
              </a:tblGrid>
              <a:tr h="700835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Arial" pitchFamily="34" charset="0"/>
                          <a:cs typeface="Arial" pitchFamily="34" charset="0"/>
                        </a:rPr>
                        <a:t>Objective 1</a:t>
                      </a:r>
                      <a:endParaRPr lang="en-US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9060" marR="99060" marT="45706" marB="45706">
                    <a:solidFill>
                      <a:srgbClr val="0099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Arial" pitchFamily="34" charset="0"/>
                          <a:cs typeface="Arial" pitchFamily="34" charset="0"/>
                        </a:rPr>
                        <a:t> Indicators</a:t>
                      </a:r>
                      <a:endParaRPr lang="en-US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9060" marR="99060" marT="45706" marB="45706" anchor="ctr">
                    <a:solidFill>
                      <a:srgbClr val="009900"/>
                    </a:solidFill>
                  </a:tcPr>
                </a:tc>
              </a:tr>
              <a:tr h="4343400">
                <a:tc>
                  <a:txBody>
                    <a:bodyPr/>
                    <a:lstStyle/>
                    <a:p>
                      <a:pPr marL="514350" lvl="0" indent="-514350">
                        <a:buAutoNum type="arabicPeriod"/>
                      </a:pPr>
                      <a:r>
                        <a:rPr lang="en-GB" sz="2600" dirty="0" smtClean="0">
                          <a:latin typeface="Arial" pitchFamily="34" charset="0"/>
                          <a:cs typeface="Arial" pitchFamily="34" charset="0"/>
                        </a:rPr>
                        <a:t>Increased</a:t>
                      </a:r>
                      <a:r>
                        <a:rPr lang="en-GB" sz="2600" baseline="0" dirty="0" smtClean="0">
                          <a:latin typeface="Arial" pitchFamily="34" charset="0"/>
                          <a:cs typeface="Arial" pitchFamily="34" charset="0"/>
                        </a:rPr>
                        <a:t> capacity of CSOs in responding innovatively to development challenges</a:t>
                      </a:r>
                    </a:p>
                  </a:txBody>
                  <a:tcPr marL="99060" marR="99060" marT="45706" marB="45706"/>
                </a:tc>
                <a:tc>
                  <a:txBody>
                    <a:bodyPr/>
                    <a:lstStyle/>
                    <a:p>
                      <a:pPr marL="342900" lvl="0" indent="-342900">
                        <a:buFont typeface="Wingdings" pitchFamily="2" charset="2"/>
                        <a:buChar char="§"/>
                      </a:pPr>
                      <a:r>
                        <a:rPr kumimoji="0" lang="en-GB" sz="2600" kern="1200" dirty="0" smtClean="0">
                          <a:solidFill>
                            <a:schemeClr val="dk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At</a:t>
                      </a:r>
                      <a:r>
                        <a:rPr kumimoji="0" lang="en-GB" sz="2600" kern="1200" baseline="0" dirty="0" smtClean="0">
                          <a:solidFill>
                            <a:schemeClr val="dk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least 95% of NGOs engaged in the GPP system improve their internal governance and accountability with an increase in average scores by 15-20%</a:t>
                      </a:r>
                      <a:endParaRPr kumimoji="0" lang="en-GB" sz="2600" kern="1200" dirty="0" smtClean="0">
                        <a:solidFill>
                          <a:schemeClr val="dk1"/>
                        </a:solidFill>
                        <a:effectLst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  <a:p>
                      <a:pPr marL="0" lvl="0" indent="0">
                        <a:buFont typeface="Wingdings" pitchFamily="2" charset="2"/>
                        <a:buNone/>
                      </a:pPr>
                      <a:endParaRPr kumimoji="0" lang="en-US" sz="2600" kern="1200" dirty="0" smtClean="0">
                        <a:solidFill>
                          <a:schemeClr val="dk1"/>
                        </a:solidFill>
                        <a:effectLst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  <a:p>
                      <a:pPr marL="342900" lvl="0" indent="-342900">
                        <a:buFont typeface="Wingdings" pitchFamily="2" charset="2"/>
                        <a:buChar char="§"/>
                      </a:pPr>
                      <a:r>
                        <a:rPr kumimoji="0" lang="en-GB" sz="2600" kern="1200" dirty="0" smtClean="0">
                          <a:solidFill>
                            <a:schemeClr val="dk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At</a:t>
                      </a:r>
                      <a:r>
                        <a:rPr kumimoji="0" lang="en-GB" sz="2600" kern="1200" baseline="0" dirty="0" smtClean="0">
                          <a:solidFill>
                            <a:schemeClr val="dk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least 65% of capacitated NGOs and CBOs integrated lessons gained from capacity development and learning exchange platform</a:t>
                      </a:r>
                      <a:endParaRPr kumimoji="0" lang="en-GB" sz="2600" kern="1200" dirty="0" smtClean="0">
                        <a:solidFill>
                          <a:schemeClr val="dk1"/>
                        </a:solidFill>
                        <a:effectLst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99060" marR="99060" marT="45706" marB="45706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7135389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Content Placeholder 2"/>
          <p:cNvSpPr txBox="1">
            <a:spLocks/>
          </p:cNvSpPr>
          <p:nvPr/>
        </p:nvSpPr>
        <p:spPr bwMode="auto">
          <a:xfrm>
            <a:off x="0" y="0"/>
            <a:ext cx="9906000" cy="1143000"/>
          </a:xfrm>
          <a:prstGeom prst="rect">
            <a:avLst/>
          </a:prstGeom>
          <a:solidFill>
            <a:srgbClr val="00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>
              <a:spcBef>
                <a:spcPct val="20000"/>
              </a:spcBef>
            </a:pPr>
            <a:r>
              <a:rPr lang="en-US" sz="3600" b="1" dirty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OBJECTIVE </a:t>
            </a:r>
            <a:r>
              <a:rPr lang="en-US" sz="3600" b="1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1 (3 Outputs)</a:t>
            </a:r>
            <a:endParaRPr lang="en-US" sz="3600" b="1" dirty="0">
              <a:solidFill>
                <a:schemeClr val="bg1"/>
              </a:solidFill>
              <a:latin typeface="Arial" pitchFamily="34" charset="0"/>
              <a:ea typeface="MS PGothic" pitchFamily="34" charset="-128"/>
              <a:cs typeface="Arial" pitchFamily="34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6719572"/>
              </p:ext>
            </p:extLst>
          </p:nvPr>
        </p:nvGraphicFramePr>
        <p:xfrm>
          <a:off x="165100" y="1387475"/>
          <a:ext cx="9579239" cy="30073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35500"/>
                <a:gridCol w="4943739"/>
              </a:tblGrid>
              <a:tr h="746125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Arial" pitchFamily="34" charset="0"/>
                          <a:cs typeface="Arial" pitchFamily="34" charset="0"/>
                        </a:rPr>
                        <a:t>Outputs</a:t>
                      </a:r>
                      <a:endParaRPr lang="en-US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9068" marR="99068" marT="45718" marB="45718" anchor="ctr">
                    <a:solidFill>
                      <a:srgbClr val="0099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Arial" pitchFamily="34" charset="0"/>
                          <a:cs typeface="Arial" pitchFamily="34" charset="0"/>
                        </a:rPr>
                        <a:t>Indicators and Activities</a:t>
                      </a:r>
                      <a:endParaRPr lang="en-US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9068" marR="99068" marT="45718" marB="45718" anchor="ctr">
                    <a:solidFill>
                      <a:srgbClr val="009900"/>
                    </a:solidFill>
                  </a:tcPr>
                </a:tc>
              </a:tr>
              <a:tr h="226125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1.1. </a:t>
                      </a:r>
                      <a:r>
                        <a:rPr lang="en-GB" sz="26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Enhanced CSO systems and practices in governance, organizational management</a:t>
                      </a:r>
                      <a:r>
                        <a:rPr lang="en-GB" sz="2600" baseline="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 and financial management</a:t>
                      </a:r>
                      <a:endParaRPr lang="en-GB" sz="2600" dirty="0" smtClean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9068" marR="99068" marT="45718" marB="45718"/>
                </a:tc>
                <a:tc>
                  <a:txBody>
                    <a:bodyPr/>
                    <a:lstStyle/>
                    <a:p>
                      <a:pPr marL="457200" indent="-457200">
                        <a:buFont typeface="Wingdings" pitchFamily="2" charset="2"/>
                        <a:buChar char="§"/>
                      </a:pPr>
                      <a:r>
                        <a:rPr lang="en-US" sz="2600" dirty="0" smtClean="0">
                          <a:latin typeface="Arial" pitchFamily="34" charset="0"/>
                          <a:cs typeface="Arial" pitchFamily="34" charset="0"/>
                        </a:rPr>
                        <a:t>3 Indicators</a:t>
                      </a:r>
                    </a:p>
                    <a:p>
                      <a:pPr marL="457200" indent="-457200">
                        <a:buFont typeface="Wingdings" pitchFamily="2" charset="2"/>
                        <a:buChar char="§"/>
                      </a:pPr>
                      <a:r>
                        <a:rPr lang="en-US" sz="2600" dirty="0" smtClean="0">
                          <a:latin typeface="Arial" pitchFamily="34" charset="0"/>
                          <a:cs typeface="Arial" pitchFamily="34" charset="0"/>
                        </a:rPr>
                        <a:t>11 Activities</a:t>
                      </a:r>
                      <a:endParaRPr lang="en-US" sz="26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9068" marR="99068" marT="45718" marB="45718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5090059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Content Placeholder 2"/>
          <p:cNvSpPr txBox="1">
            <a:spLocks/>
          </p:cNvSpPr>
          <p:nvPr/>
        </p:nvSpPr>
        <p:spPr bwMode="auto">
          <a:xfrm>
            <a:off x="0" y="0"/>
            <a:ext cx="9906000" cy="1143000"/>
          </a:xfrm>
          <a:prstGeom prst="rect">
            <a:avLst/>
          </a:prstGeom>
          <a:solidFill>
            <a:srgbClr val="00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>
              <a:spcBef>
                <a:spcPct val="20000"/>
              </a:spcBef>
            </a:pPr>
            <a:r>
              <a:rPr lang="en-US" sz="3600" b="1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OBJECTIVE 1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6466553"/>
              </p:ext>
            </p:extLst>
          </p:nvPr>
        </p:nvGraphicFramePr>
        <p:xfrm>
          <a:off x="165100" y="1387475"/>
          <a:ext cx="9579239" cy="28949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11700"/>
                <a:gridCol w="4867539"/>
              </a:tblGrid>
              <a:tr h="822325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Arial" pitchFamily="34" charset="0"/>
                          <a:cs typeface="Arial" pitchFamily="34" charset="0"/>
                        </a:rPr>
                        <a:t>Output</a:t>
                      </a:r>
                      <a:endParaRPr lang="en-US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9068" marR="99068" marT="45718" marB="45718" anchor="ctr">
                    <a:solidFill>
                      <a:srgbClr val="0099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Arial" pitchFamily="34" charset="0"/>
                          <a:cs typeface="Arial" pitchFamily="34" charset="0"/>
                        </a:rPr>
                        <a:t>Indicators and Activities</a:t>
                      </a:r>
                      <a:endParaRPr lang="en-US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9068" marR="99068" marT="45718" marB="45718" anchor="ctr">
                    <a:solidFill>
                      <a:srgbClr val="009900"/>
                    </a:solidFill>
                  </a:tcPr>
                </a:tc>
              </a:tr>
              <a:tr h="196528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1.2. </a:t>
                      </a:r>
                      <a:r>
                        <a:rPr lang="en-GB" sz="26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Increased</a:t>
                      </a:r>
                      <a:r>
                        <a:rPr lang="en-GB" sz="2600" baseline="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 knowledge sharing on best practices and innovative actions in responding to development challenges</a:t>
                      </a:r>
                      <a:endParaRPr lang="en-GB" sz="2600" dirty="0" smtClean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9068" marR="99068" marT="45718" marB="45718"/>
                </a:tc>
                <a:tc>
                  <a:txBody>
                    <a:bodyPr/>
                    <a:lstStyle/>
                    <a:p>
                      <a:pPr marL="457200" indent="-457200">
                        <a:buFont typeface="Wingdings" pitchFamily="2" charset="2"/>
                        <a:buChar char="§"/>
                      </a:pPr>
                      <a:r>
                        <a:rPr lang="en-US" sz="2600" baseline="0" dirty="0" smtClean="0">
                          <a:latin typeface="Arial" pitchFamily="34" charset="0"/>
                          <a:cs typeface="Arial" pitchFamily="34" charset="0"/>
                        </a:rPr>
                        <a:t>3 Indicators</a:t>
                      </a:r>
                    </a:p>
                    <a:p>
                      <a:pPr marL="457200" indent="-457200">
                        <a:buFont typeface="Wingdings" pitchFamily="2" charset="2"/>
                        <a:buChar char="§"/>
                      </a:pPr>
                      <a:r>
                        <a:rPr lang="en-US" sz="2600" baseline="0" dirty="0" smtClean="0">
                          <a:latin typeface="Arial" pitchFamily="34" charset="0"/>
                          <a:cs typeface="Arial" pitchFamily="34" charset="0"/>
                        </a:rPr>
                        <a:t>6 Activities </a:t>
                      </a:r>
                      <a:endParaRPr lang="en-US" sz="26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9068" marR="99068" marT="45718" marB="45718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3414855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Content Placeholder 2"/>
          <p:cNvSpPr txBox="1">
            <a:spLocks/>
          </p:cNvSpPr>
          <p:nvPr/>
        </p:nvSpPr>
        <p:spPr bwMode="auto">
          <a:xfrm>
            <a:off x="0" y="0"/>
            <a:ext cx="9906000" cy="1143000"/>
          </a:xfrm>
          <a:prstGeom prst="rect">
            <a:avLst/>
          </a:prstGeom>
          <a:solidFill>
            <a:srgbClr val="00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>
              <a:spcBef>
                <a:spcPct val="20000"/>
              </a:spcBef>
            </a:pPr>
            <a:r>
              <a:rPr lang="en-US" sz="3600" b="1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OBJECTIVE 1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4553261"/>
              </p:ext>
            </p:extLst>
          </p:nvPr>
        </p:nvGraphicFramePr>
        <p:xfrm>
          <a:off x="165100" y="1387475"/>
          <a:ext cx="9579239" cy="24225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11700"/>
                <a:gridCol w="4867539"/>
              </a:tblGrid>
              <a:tr h="746125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Arial" pitchFamily="34" charset="0"/>
                          <a:cs typeface="Arial" pitchFamily="34" charset="0"/>
                        </a:rPr>
                        <a:t>Output</a:t>
                      </a:r>
                      <a:endParaRPr lang="en-US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9068" marR="99068" marT="45718" marB="45718" anchor="ctr">
                    <a:solidFill>
                      <a:srgbClr val="0099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Arial" pitchFamily="34" charset="0"/>
                          <a:cs typeface="Arial" pitchFamily="34" charset="0"/>
                        </a:rPr>
                        <a:t>Indicators and Activities</a:t>
                      </a:r>
                      <a:endParaRPr lang="en-US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9068" marR="99068" marT="45718" marB="45718" anchor="ctr">
                    <a:solidFill>
                      <a:srgbClr val="009900"/>
                    </a:solidFill>
                  </a:tcPr>
                </a:tc>
              </a:tr>
              <a:tr h="16764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1.3. </a:t>
                      </a:r>
                      <a:r>
                        <a:rPr lang="en-GB" sz="26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Enhanced</a:t>
                      </a:r>
                      <a:r>
                        <a:rPr lang="en-GB" sz="2600" baseline="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 capacity of CBOs in organization and project development</a:t>
                      </a:r>
                      <a:endParaRPr lang="en-GB" sz="2600" dirty="0" smtClean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9068" marR="99068" marT="45718" marB="45718"/>
                </a:tc>
                <a:tc>
                  <a:txBody>
                    <a:bodyPr/>
                    <a:lstStyle/>
                    <a:p>
                      <a:pPr marL="457200" indent="-457200">
                        <a:buFont typeface="Wingdings" pitchFamily="2" charset="2"/>
                        <a:buChar char="§"/>
                      </a:pPr>
                      <a:r>
                        <a:rPr lang="en-US" sz="2600" dirty="0" smtClean="0">
                          <a:latin typeface="Arial" pitchFamily="34" charset="0"/>
                          <a:cs typeface="Arial" pitchFamily="34" charset="0"/>
                        </a:rPr>
                        <a:t>3 Indicators</a:t>
                      </a:r>
                    </a:p>
                    <a:p>
                      <a:pPr marL="457200" indent="-457200">
                        <a:buFont typeface="Wingdings" pitchFamily="2" charset="2"/>
                        <a:buChar char="§"/>
                      </a:pPr>
                      <a:r>
                        <a:rPr lang="en-US" sz="2600" dirty="0" smtClean="0">
                          <a:latin typeface="Arial" pitchFamily="34" charset="0"/>
                          <a:cs typeface="Arial" pitchFamily="34" charset="0"/>
                        </a:rPr>
                        <a:t>5 Activities</a:t>
                      </a:r>
                      <a:endParaRPr lang="en-US" sz="26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9068" marR="99068" marT="45718" marB="45718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0991387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9" name="Picture 4" descr="Image result for partnershi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462" y="2933700"/>
            <a:ext cx="6376988" cy="392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0" y="228600"/>
            <a:ext cx="9906000" cy="2590800"/>
          </a:xfrm>
          <a:prstGeom prst="rect">
            <a:avLst/>
          </a:prstGeom>
          <a:solidFill>
            <a:srgbClr val="00B050"/>
          </a:solidFill>
          <a:ln>
            <a:noFill/>
          </a:ln>
          <a:extLst/>
        </p:spPr>
        <p:txBody>
          <a:bodyPr anchor="ctr"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>
              <a:spcBef>
                <a:spcPct val="20000"/>
              </a:spcBef>
            </a:pPr>
            <a:endParaRPr lang="en-US" sz="8800" b="1" dirty="0">
              <a:solidFill>
                <a:schemeClr val="bg1"/>
              </a:solidFill>
              <a:latin typeface="Arial" pitchFamily="34" charset="0"/>
              <a:ea typeface="MS PGothic" pitchFamily="34" charset="-128"/>
              <a:cs typeface="Arial" pitchFamily="34" charset="0"/>
            </a:endParaRPr>
          </a:p>
          <a:p>
            <a:pPr algn="ctr">
              <a:spcBef>
                <a:spcPct val="20000"/>
              </a:spcBef>
            </a:pPr>
            <a:r>
              <a:rPr lang="en-US" sz="8000" b="1" dirty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OBJECTIVE 2:</a:t>
            </a:r>
          </a:p>
          <a:p>
            <a:pPr lvl="0" algn="ctr"/>
            <a:r>
              <a:rPr lang="en-GB" sz="2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Improved </a:t>
            </a:r>
            <a:r>
              <a:rPr lang="en-US" sz="2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multi stakeholder partnership in policy development and effective development cooperation at all levels</a:t>
            </a:r>
            <a:endParaRPr lang="en-US" sz="2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spcBef>
                <a:spcPct val="20000"/>
              </a:spcBef>
            </a:pPr>
            <a:endParaRPr lang="en-US" sz="8800" b="1" dirty="0">
              <a:solidFill>
                <a:schemeClr val="bg1"/>
              </a:solidFill>
              <a:latin typeface="Arial" pitchFamily="34" charset="0"/>
              <a:ea typeface="MS PGothic" pitchFamily="34" charset="-128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44412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Content Placeholder 2"/>
          <p:cNvSpPr txBox="1">
            <a:spLocks/>
          </p:cNvSpPr>
          <p:nvPr/>
        </p:nvSpPr>
        <p:spPr bwMode="auto">
          <a:xfrm>
            <a:off x="0" y="0"/>
            <a:ext cx="9906000" cy="1143000"/>
          </a:xfrm>
          <a:prstGeom prst="rect">
            <a:avLst/>
          </a:prstGeom>
          <a:solidFill>
            <a:srgbClr val="00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>
              <a:spcBef>
                <a:spcPct val="20000"/>
              </a:spcBef>
            </a:pPr>
            <a:r>
              <a:rPr lang="en-US" sz="3600" b="1" dirty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OBJECTIVE </a:t>
            </a:r>
            <a:r>
              <a:rPr lang="en-US" sz="3600" b="1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2</a:t>
            </a:r>
            <a:endParaRPr lang="en-US" sz="3600" b="1" dirty="0">
              <a:solidFill>
                <a:schemeClr val="bg1"/>
              </a:solidFill>
              <a:latin typeface="Arial" pitchFamily="34" charset="0"/>
              <a:ea typeface="MS PGothic" pitchFamily="34" charset="-128"/>
              <a:cs typeface="Arial" pitchFamily="34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6394861"/>
              </p:ext>
            </p:extLst>
          </p:nvPr>
        </p:nvGraphicFramePr>
        <p:xfrm>
          <a:off x="0" y="1143001"/>
          <a:ext cx="9906000" cy="56602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52800"/>
                <a:gridCol w="6553200"/>
              </a:tblGrid>
              <a:tr h="615843">
                <a:tc>
                  <a:txBody>
                    <a:bodyPr/>
                    <a:lstStyle/>
                    <a:p>
                      <a:pPr algn="ctr"/>
                      <a:r>
                        <a:rPr lang="en-US" sz="2500" dirty="0" smtClean="0">
                          <a:latin typeface="Arial" pitchFamily="34" charset="0"/>
                          <a:cs typeface="Arial" pitchFamily="34" charset="0"/>
                        </a:rPr>
                        <a:t>Objective 2</a:t>
                      </a:r>
                      <a:endParaRPr lang="en-US" sz="25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9060" marR="99060" marT="45706" marB="45706">
                    <a:solidFill>
                      <a:srgbClr val="0099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500" dirty="0" smtClean="0">
                          <a:latin typeface="Arial" pitchFamily="34" charset="0"/>
                          <a:cs typeface="Arial" pitchFamily="34" charset="0"/>
                        </a:rPr>
                        <a:t> Indicators</a:t>
                      </a:r>
                      <a:endParaRPr lang="en-US" sz="25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9060" marR="99060" marT="45706" marB="45706" anchor="ctr">
                    <a:solidFill>
                      <a:srgbClr val="009900"/>
                    </a:solidFill>
                  </a:tcPr>
                </a:tc>
              </a:tr>
              <a:tr h="5022957">
                <a:tc>
                  <a:txBody>
                    <a:bodyPr/>
                    <a:lstStyle/>
                    <a:p>
                      <a:pPr lvl="0"/>
                      <a:r>
                        <a:rPr lang="en-GB" sz="2500" dirty="0" smtClean="0">
                          <a:latin typeface="Arial" pitchFamily="34" charset="0"/>
                          <a:cs typeface="Arial" pitchFamily="34" charset="0"/>
                        </a:rPr>
                        <a:t>Improved multi-stakeholder</a:t>
                      </a:r>
                      <a:r>
                        <a:rPr lang="en-GB" sz="2500" baseline="0" dirty="0" smtClean="0">
                          <a:latin typeface="Arial" pitchFamily="34" charset="0"/>
                          <a:cs typeface="Arial" pitchFamily="34" charset="0"/>
                        </a:rPr>
                        <a:t> partnership in policy development and effective development cooperation at all levels</a:t>
                      </a:r>
                      <a:endParaRPr lang="en-US" sz="25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9060" marR="99060" marT="45706" marB="45706"/>
                </a:tc>
                <a:tc>
                  <a:txBody>
                    <a:bodyPr/>
                    <a:lstStyle/>
                    <a:p>
                      <a:pPr marL="342900" lvl="0" indent="-342900">
                        <a:buFont typeface="Wingdings" pitchFamily="2" charset="2"/>
                        <a:buChar char="§"/>
                      </a:pPr>
                      <a:r>
                        <a:rPr kumimoji="0" lang="en-GB" sz="2500" kern="1200" dirty="0" smtClean="0">
                          <a:solidFill>
                            <a:schemeClr val="dk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At least 25% of inputs from CSOs for improving the content and process of at least four laws and policies</a:t>
                      </a:r>
                      <a:r>
                        <a:rPr kumimoji="0" lang="en-GB" sz="2500" kern="1200" baseline="0" dirty="0" smtClean="0">
                          <a:solidFill>
                            <a:schemeClr val="dk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(LANGO, Cyber law, SDG localization and D&amp;D reform)</a:t>
                      </a:r>
                      <a:endParaRPr kumimoji="0" lang="en-US" sz="2500" kern="1200" dirty="0" smtClean="0">
                        <a:solidFill>
                          <a:schemeClr val="dk1"/>
                        </a:solidFill>
                        <a:effectLst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  <a:p>
                      <a:pPr marL="342900" lvl="0" indent="-342900">
                        <a:buFont typeface="Wingdings" pitchFamily="2" charset="2"/>
                        <a:buChar char="§"/>
                      </a:pPr>
                      <a:r>
                        <a:rPr kumimoji="0" lang="en-GB" sz="2500" kern="1200" dirty="0" smtClean="0">
                          <a:solidFill>
                            <a:schemeClr val="dk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At least 10 national and sub-national CSO networks respond</a:t>
                      </a:r>
                      <a:r>
                        <a:rPr kumimoji="0" lang="en-GB" sz="2500" kern="1200" baseline="0" dirty="0" smtClean="0">
                          <a:solidFill>
                            <a:schemeClr val="dk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collectively to 2-3 development issues each year</a:t>
                      </a:r>
                    </a:p>
                    <a:p>
                      <a:pPr marL="342900" lvl="0" indent="-342900">
                        <a:buFont typeface="Wingdings" pitchFamily="2" charset="2"/>
                        <a:buChar char="§"/>
                      </a:pPr>
                      <a:r>
                        <a:rPr kumimoji="0" lang="en-GB" sz="2500" kern="1200" baseline="0" dirty="0" smtClean="0">
                          <a:solidFill>
                            <a:schemeClr val="dk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At least 55% of NGOs and CBOs received active supports from Civil Society Foundation/Fund has formulated a strategy to diversify incomes to support their operations and programs</a:t>
                      </a:r>
                      <a:endParaRPr kumimoji="0" lang="en-GB" sz="2500" kern="1200" dirty="0" smtClean="0">
                        <a:solidFill>
                          <a:schemeClr val="dk1"/>
                        </a:solidFill>
                        <a:effectLst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99060" marR="99060" marT="45706" marB="45706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9568709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Content Placeholder 2"/>
          <p:cNvSpPr txBox="1">
            <a:spLocks/>
          </p:cNvSpPr>
          <p:nvPr/>
        </p:nvSpPr>
        <p:spPr bwMode="auto">
          <a:xfrm>
            <a:off x="0" y="0"/>
            <a:ext cx="9906000" cy="1143000"/>
          </a:xfrm>
          <a:prstGeom prst="rect">
            <a:avLst/>
          </a:prstGeom>
          <a:solidFill>
            <a:srgbClr val="00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>
              <a:spcBef>
                <a:spcPct val="20000"/>
              </a:spcBef>
            </a:pPr>
            <a:r>
              <a:rPr lang="en-US" sz="3600" b="1" dirty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OBJECTIVE </a:t>
            </a:r>
            <a:r>
              <a:rPr lang="en-US" sz="3600" b="1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2 (4 Outputs)</a:t>
            </a:r>
            <a:endParaRPr lang="en-US" sz="3600" b="1" dirty="0">
              <a:solidFill>
                <a:schemeClr val="bg1"/>
              </a:solidFill>
              <a:latin typeface="Arial" pitchFamily="34" charset="0"/>
              <a:ea typeface="MS PGothic" pitchFamily="34" charset="-128"/>
              <a:cs typeface="Arial" pitchFamily="34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572940"/>
              </p:ext>
            </p:extLst>
          </p:nvPr>
        </p:nvGraphicFramePr>
        <p:xfrm>
          <a:off x="165100" y="1387475"/>
          <a:ext cx="9579239" cy="36258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87900"/>
                <a:gridCol w="4791339"/>
              </a:tblGrid>
              <a:tr h="822325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Arial" pitchFamily="34" charset="0"/>
                          <a:cs typeface="Arial" pitchFamily="34" charset="0"/>
                        </a:rPr>
                        <a:t>Output</a:t>
                      </a:r>
                      <a:endParaRPr lang="en-US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9068" marR="99068" marT="45718" marB="45718" anchor="ctr">
                    <a:solidFill>
                      <a:srgbClr val="0099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Arial" pitchFamily="34" charset="0"/>
                          <a:cs typeface="Arial" pitchFamily="34" charset="0"/>
                        </a:rPr>
                        <a:t>Indicators and Activities</a:t>
                      </a:r>
                      <a:endParaRPr lang="en-US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9068" marR="99068" marT="45718" marB="45718" anchor="ctr">
                    <a:solidFill>
                      <a:srgbClr val="009900"/>
                    </a:solidFill>
                  </a:tcPr>
                </a:tc>
              </a:tr>
              <a:tr h="280348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2.1. </a:t>
                      </a:r>
                      <a:r>
                        <a:rPr lang="en-GB" sz="26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Increased availability</a:t>
                      </a:r>
                      <a:r>
                        <a:rPr lang="en-GB" sz="2600" baseline="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 and use of evidence-based and people-centred research to enrich development and democratisation process</a:t>
                      </a:r>
                      <a:endParaRPr lang="en-GB" sz="2600" dirty="0" smtClean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9068" marR="99068" marT="45718" marB="45718"/>
                </a:tc>
                <a:tc>
                  <a:txBody>
                    <a:bodyPr/>
                    <a:lstStyle/>
                    <a:p>
                      <a:pPr marL="457200" indent="-457200">
                        <a:buFont typeface="Wingdings" pitchFamily="2" charset="2"/>
                        <a:buChar char="§"/>
                      </a:pPr>
                      <a:r>
                        <a:rPr lang="en-US" sz="2600" dirty="0" smtClean="0">
                          <a:latin typeface="Arial" pitchFamily="34" charset="0"/>
                          <a:cs typeface="Arial" pitchFamily="34" charset="0"/>
                        </a:rPr>
                        <a:t>2 Indicators</a:t>
                      </a:r>
                    </a:p>
                    <a:p>
                      <a:pPr marL="457200" indent="-457200">
                        <a:buFont typeface="Wingdings" pitchFamily="2" charset="2"/>
                        <a:buChar char="§"/>
                      </a:pPr>
                      <a:r>
                        <a:rPr lang="en-US" sz="2600" baseline="0" dirty="0" smtClean="0">
                          <a:latin typeface="Arial" pitchFamily="34" charset="0"/>
                          <a:cs typeface="Arial" pitchFamily="34" charset="0"/>
                        </a:rPr>
                        <a:t>4 Activities</a:t>
                      </a:r>
                    </a:p>
                  </a:txBody>
                  <a:tcPr marL="99068" marR="99068" marT="45718" marB="45718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0469082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Content Placeholder 2"/>
          <p:cNvSpPr txBox="1">
            <a:spLocks/>
          </p:cNvSpPr>
          <p:nvPr/>
        </p:nvSpPr>
        <p:spPr bwMode="auto">
          <a:xfrm>
            <a:off x="0" y="0"/>
            <a:ext cx="9906000" cy="1143000"/>
          </a:xfrm>
          <a:prstGeom prst="rect">
            <a:avLst/>
          </a:prstGeom>
          <a:solidFill>
            <a:srgbClr val="00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>
              <a:spcBef>
                <a:spcPct val="20000"/>
              </a:spcBef>
            </a:pPr>
            <a:r>
              <a:rPr lang="en-US" sz="3600" b="1" dirty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OBJECTIVE </a:t>
            </a:r>
            <a:r>
              <a:rPr lang="en-US" sz="3600" b="1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2</a:t>
            </a:r>
            <a:endParaRPr lang="en-US" sz="3600" b="1" dirty="0">
              <a:solidFill>
                <a:schemeClr val="bg1"/>
              </a:solidFill>
              <a:latin typeface="Arial" pitchFamily="34" charset="0"/>
              <a:ea typeface="MS PGothic" pitchFamily="34" charset="-128"/>
              <a:cs typeface="Arial" pitchFamily="34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3857671"/>
              </p:ext>
            </p:extLst>
          </p:nvPr>
        </p:nvGraphicFramePr>
        <p:xfrm>
          <a:off x="152400" y="1447800"/>
          <a:ext cx="9601200" cy="3352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00600"/>
                <a:gridCol w="4800600"/>
              </a:tblGrid>
              <a:tr h="838200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Arial" pitchFamily="34" charset="0"/>
                          <a:cs typeface="Arial" pitchFamily="34" charset="0"/>
                        </a:rPr>
                        <a:t>Output</a:t>
                      </a:r>
                      <a:endParaRPr lang="en-US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9068" marR="99068" marT="45718" marB="45718" anchor="ctr">
                    <a:solidFill>
                      <a:srgbClr val="0099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Arial" pitchFamily="34" charset="0"/>
                          <a:cs typeface="Arial" pitchFamily="34" charset="0"/>
                        </a:rPr>
                        <a:t>Indicators and Activities</a:t>
                      </a:r>
                      <a:endParaRPr lang="en-US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9068" marR="99068" marT="45718" marB="45718" anchor="ctr">
                    <a:solidFill>
                      <a:srgbClr val="009900"/>
                    </a:solidFill>
                  </a:tcPr>
                </a:tc>
              </a:tr>
              <a:tr h="25146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2.2. </a:t>
                      </a:r>
                      <a:r>
                        <a:rPr lang="en-GB" sz="26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Increased multi-stakeholders</a:t>
                      </a:r>
                      <a:r>
                        <a:rPr lang="en-GB" sz="2600" baseline="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 partnership in realizing Cambodia’s Sustainable Development Goals (SDGs) and addressing policy and development issues</a:t>
                      </a:r>
                      <a:endParaRPr lang="en-GB" sz="2600" dirty="0" smtClean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9068" marR="99068" marT="45718" marB="45718"/>
                </a:tc>
                <a:tc>
                  <a:txBody>
                    <a:bodyPr/>
                    <a:lstStyle/>
                    <a:p>
                      <a:pPr marL="457200" indent="-457200">
                        <a:buFont typeface="Wingdings" pitchFamily="2" charset="2"/>
                        <a:buChar char="§"/>
                      </a:pPr>
                      <a:r>
                        <a:rPr lang="en-US" sz="2600" dirty="0" smtClean="0">
                          <a:latin typeface="Arial" pitchFamily="34" charset="0"/>
                          <a:cs typeface="Arial" pitchFamily="34" charset="0"/>
                        </a:rPr>
                        <a:t>3 Indicators</a:t>
                      </a:r>
                    </a:p>
                    <a:p>
                      <a:pPr marL="457200" indent="-457200">
                        <a:buFont typeface="Wingdings" pitchFamily="2" charset="2"/>
                        <a:buChar char="§"/>
                      </a:pPr>
                      <a:r>
                        <a:rPr lang="en-US" sz="2600" baseline="0" dirty="0" smtClean="0">
                          <a:latin typeface="Arial" pitchFamily="34" charset="0"/>
                          <a:cs typeface="Arial" pitchFamily="34" charset="0"/>
                        </a:rPr>
                        <a:t>2 Key Activities</a:t>
                      </a:r>
                    </a:p>
                  </a:txBody>
                  <a:tcPr marL="99068" marR="99068" marT="45718" marB="45718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0213353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Content Placeholder 2"/>
          <p:cNvSpPr txBox="1">
            <a:spLocks/>
          </p:cNvSpPr>
          <p:nvPr/>
        </p:nvSpPr>
        <p:spPr bwMode="auto">
          <a:xfrm>
            <a:off x="0" y="0"/>
            <a:ext cx="9906000" cy="1143000"/>
          </a:xfrm>
          <a:prstGeom prst="rect">
            <a:avLst/>
          </a:prstGeom>
          <a:solidFill>
            <a:srgbClr val="00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>
              <a:spcBef>
                <a:spcPct val="20000"/>
              </a:spcBef>
            </a:pPr>
            <a:r>
              <a:rPr lang="en-US" sz="3600" b="1" dirty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OBJECTIVE </a:t>
            </a:r>
            <a:r>
              <a:rPr lang="en-US" sz="3600" b="1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2</a:t>
            </a:r>
            <a:endParaRPr lang="en-US" sz="3600" b="1" dirty="0">
              <a:solidFill>
                <a:schemeClr val="bg1"/>
              </a:solidFill>
              <a:latin typeface="Arial" pitchFamily="34" charset="0"/>
              <a:ea typeface="MS PGothic" pitchFamily="34" charset="-128"/>
              <a:cs typeface="Arial" pitchFamily="34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1866455"/>
              </p:ext>
            </p:extLst>
          </p:nvPr>
        </p:nvGraphicFramePr>
        <p:xfrm>
          <a:off x="165100" y="1387475"/>
          <a:ext cx="9579239" cy="29559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87900"/>
                <a:gridCol w="4791339"/>
              </a:tblGrid>
              <a:tr h="898525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Arial" pitchFamily="34" charset="0"/>
                          <a:cs typeface="Arial" pitchFamily="34" charset="0"/>
                        </a:rPr>
                        <a:t>Output</a:t>
                      </a:r>
                      <a:endParaRPr lang="en-US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9068" marR="99068" marT="45718" marB="45718" anchor="ctr">
                    <a:solidFill>
                      <a:srgbClr val="0099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Arial" pitchFamily="34" charset="0"/>
                          <a:cs typeface="Arial" pitchFamily="34" charset="0"/>
                        </a:rPr>
                        <a:t>Indicators and Activities</a:t>
                      </a:r>
                      <a:endParaRPr lang="en-US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9068" marR="99068" marT="45718" marB="45718" anchor="ctr">
                    <a:solidFill>
                      <a:srgbClr val="009900"/>
                    </a:solidFill>
                  </a:tcPr>
                </a:tc>
              </a:tr>
              <a:tr h="20574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2.3. </a:t>
                      </a:r>
                      <a:r>
                        <a:rPr lang="en-GB" sz="26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Enhanced</a:t>
                      </a:r>
                      <a:r>
                        <a:rPr lang="en-GB" sz="2600" baseline="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 reach and effectiveness of CSOs in diversifying income at national and sub-national levels</a:t>
                      </a:r>
                      <a:endParaRPr lang="en-GB" sz="2600" dirty="0" smtClean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9068" marR="99068" marT="45718" marB="45718"/>
                </a:tc>
                <a:tc>
                  <a:txBody>
                    <a:bodyPr/>
                    <a:lstStyle/>
                    <a:p>
                      <a:pPr marL="457200" indent="-457200">
                        <a:buFont typeface="Wingdings" pitchFamily="2" charset="2"/>
                        <a:buChar char="§"/>
                      </a:pPr>
                      <a:r>
                        <a:rPr lang="en-US" sz="2600" dirty="0" smtClean="0">
                          <a:latin typeface="Arial" pitchFamily="34" charset="0"/>
                          <a:cs typeface="Arial" pitchFamily="34" charset="0"/>
                        </a:rPr>
                        <a:t>3 Indicators</a:t>
                      </a:r>
                    </a:p>
                    <a:p>
                      <a:pPr marL="457200" indent="-457200">
                        <a:buFont typeface="Wingdings" pitchFamily="2" charset="2"/>
                        <a:buChar char="§"/>
                      </a:pPr>
                      <a:r>
                        <a:rPr lang="en-US" sz="2600" baseline="0" dirty="0" smtClean="0">
                          <a:latin typeface="Arial" pitchFamily="34" charset="0"/>
                          <a:cs typeface="Arial" pitchFamily="34" charset="0"/>
                        </a:rPr>
                        <a:t>6 Activities</a:t>
                      </a:r>
                    </a:p>
                  </a:txBody>
                  <a:tcPr marL="99068" marR="99068" marT="45718" marB="45718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5448052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Content Placeholder 2"/>
          <p:cNvSpPr txBox="1">
            <a:spLocks/>
          </p:cNvSpPr>
          <p:nvPr/>
        </p:nvSpPr>
        <p:spPr bwMode="auto">
          <a:xfrm>
            <a:off x="0" y="0"/>
            <a:ext cx="9906000" cy="1143000"/>
          </a:xfrm>
          <a:prstGeom prst="rect">
            <a:avLst/>
          </a:prstGeom>
          <a:solidFill>
            <a:srgbClr val="00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>
              <a:spcBef>
                <a:spcPct val="20000"/>
              </a:spcBef>
            </a:pPr>
            <a:r>
              <a:rPr lang="en-US" sz="3600" b="1" dirty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OBJECTIVE </a:t>
            </a:r>
            <a:r>
              <a:rPr lang="en-US" sz="3600" b="1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2</a:t>
            </a:r>
            <a:endParaRPr lang="en-US" sz="3600" b="1" dirty="0">
              <a:solidFill>
                <a:schemeClr val="bg1"/>
              </a:solidFill>
              <a:latin typeface="Arial" pitchFamily="34" charset="0"/>
              <a:ea typeface="MS PGothic" pitchFamily="34" charset="-128"/>
              <a:cs typeface="Arial" pitchFamily="34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460149"/>
              </p:ext>
            </p:extLst>
          </p:nvPr>
        </p:nvGraphicFramePr>
        <p:xfrm>
          <a:off x="165100" y="1387475"/>
          <a:ext cx="9579239" cy="25749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87900"/>
                <a:gridCol w="4791339"/>
              </a:tblGrid>
              <a:tr h="822325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Arial" pitchFamily="34" charset="0"/>
                          <a:cs typeface="Arial" pitchFamily="34" charset="0"/>
                        </a:rPr>
                        <a:t>Output</a:t>
                      </a:r>
                      <a:endParaRPr lang="en-US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9068" marR="99068" marT="45718" marB="45718" anchor="ctr">
                    <a:solidFill>
                      <a:srgbClr val="0099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Arial" pitchFamily="34" charset="0"/>
                          <a:cs typeface="Arial" pitchFamily="34" charset="0"/>
                        </a:rPr>
                        <a:t>Indicators and Activities</a:t>
                      </a:r>
                      <a:endParaRPr lang="en-US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9068" marR="99068" marT="45718" marB="45718" anchor="ctr">
                    <a:solidFill>
                      <a:srgbClr val="009900"/>
                    </a:solidFill>
                  </a:tcPr>
                </a:tc>
              </a:tr>
              <a:tr h="17526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2.4. </a:t>
                      </a:r>
                      <a:r>
                        <a:rPr lang="en-GB" sz="26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Strengthened</a:t>
                      </a:r>
                      <a:r>
                        <a:rPr lang="en-GB" sz="2600" baseline="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 n</a:t>
                      </a:r>
                      <a:r>
                        <a:rPr lang="en-GB" sz="26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ational and sub-national civil society associations and networks</a:t>
                      </a:r>
                    </a:p>
                  </a:txBody>
                  <a:tcPr marL="99068" marR="99068" marT="45718" marB="45718"/>
                </a:tc>
                <a:tc>
                  <a:txBody>
                    <a:bodyPr/>
                    <a:lstStyle/>
                    <a:p>
                      <a:pPr marL="457200" indent="-457200">
                        <a:buFont typeface="Wingdings" pitchFamily="2" charset="2"/>
                        <a:buChar char="§"/>
                      </a:pPr>
                      <a:r>
                        <a:rPr lang="en-US" sz="2600" dirty="0" smtClean="0">
                          <a:latin typeface="Arial" pitchFamily="34" charset="0"/>
                          <a:cs typeface="Arial" pitchFamily="34" charset="0"/>
                        </a:rPr>
                        <a:t>2 Indicators</a:t>
                      </a:r>
                    </a:p>
                    <a:p>
                      <a:pPr marL="457200" indent="-457200">
                        <a:buFont typeface="Wingdings" pitchFamily="2" charset="2"/>
                        <a:buChar char="§"/>
                      </a:pPr>
                      <a:r>
                        <a:rPr lang="en-US" sz="2600" baseline="0" dirty="0" smtClean="0">
                          <a:latin typeface="Arial" pitchFamily="34" charset="0"/>
                          <a:cs typeface="Arial" pitchFamily="34" charset="0"/>
                        </a:rPr>
                        <a:t>1 Key Activity</a:t>
                      </a:r>
                    </a:p>
                  </a:txBody>
                  <a:tcPr marL="99068" marR="99068" marT="45718" marB="45718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9794043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9" name="Picture 4" descr="Image result for membershi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3550" y="3048000"/>
            <a:ext cx="6358070" cy="3633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0" y="457200"/>
            <a:ext cx="9906000" cy="2362200"/>
          </a:xfrm>
          <a:prstGeom prst="rect">
            <a:avLst/>
          </a:prstGeom>
          <a:solidFill>
            <a:srgbClr val="00B050"/>
          </a:solidFill>
          <a:ln>
            <a:noFill/>
          </a:ln>
          <a:extLst/>
        </p:spPr>
        <p:txBody>
          <a:bodyPr anchor="ctr"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>
              <a:spcBef>
                <a:spcPct val="20000"/>
              </a:spcBef>
            </a:pPr>
            <a:endParaRPr lang="en-US" sz="8000" b="1" dirty="0">
              <a:solidFill>
                <a:schemeClr val="bg1"/>
              </a:solidFill>
              <a:latin typeface="Arial" pitchFamily="34" charset="0"/>
              <a:ea typeface="MS PGothic" pitchFamily="34" charset="-128"/>
              <a:cs typeface="Arial" pitchFamily="34" charset="0"/>
            </a:endParaRPr>
          </a:p>
          <a:p>
            <a:pPr algn="ctr">
              <a:spcBef>
                <a:spcPct val="20000"/>
              </a:spcBef>
            </a:pPr>
            <a:r>
              <a:rPr lang="en-US" sz="8000" b="1" dirty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OBJECTIVE 3:</a:t>
            </a:r>
          </a:p>
          <a:p>
            <a:pPr lvl="0" algn="ctr"/>
            <a:r>
              <a:rPr lang="en-GB" sz="2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Improved active participation of CCC members and innovative services of CCC secretariat</a:t>
            </a:r>
            <a:r>
              <a:rPr lang="en-GB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.</a:t>
            </a:r>
            <a:endParaRPr lang="en-US" sz="2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spcBef>
                <a:spcPct val="20000"/>
              </a:spcBef>
            </a:pPr>
            <a:endParaRPr lang="en-US" sz="8800" b="1" dirty="0">
              <a:solidFill>
                <a:schemeClr val="bg1"/>
              </a:solidFill>
              <a:latin typeface="Arial" pitchFamily="34" charset="0"/>
              <a:ea typeface="MS PGothic" pitchFamily="34" charset="-128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458597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Content Placeholder 2"/>
          <p:cNvSpPr txBox="1">
            <a:spLocks/>
          </p:cNvSpPr>
          <p:nvPr/>
        </p:nvSpPr>
        <p:spPr bwMode="auto">
          <a:xfrm>
            <a:off x="0" y="0"/>
            <a:ext cx="9906000" cy="1143000"/>
          </a:xfrm>
          <a:prstGeom prst="rect">
            <a:avLst/>
          </a:prstGeom>
          <a:solidFill>
            <a:srgbClr val="00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>
              <a:spcBef>
                <a:spcPct val="20000"/>
              </a:spcBef>
            </a:pPr>
            <a:r>
              <a:rPr lang="en-US" sz="3600" b="1" dirty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OBJECTIVE </a:t>
            </a:r>
            <a:r>
              <a:rPr lang="en-US" sz="3600" b="1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3</a:t>
            </a:r>
            <a:endParaRPr lang="en-US" sz="3600" b="1" dirty="0">
              <a:solidFill>
                <a:schemeClr val="bg1"/>
              </a:solidFill>
              <a:latin typeface="Arial" pitchFamily="34" charset="0"/>
              <a:ea typeface="MS PGothic" pitchFamily="34" charset="-128"/>
              <a:cs typeface="Arial" pitchFamily="34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6775565"/>
              </p:ext>
            </p:extLst>
          </p:nvPr>
        </p:nvGraphicFramePr>
        <p:xfrm>
          <a:off x="152400" y="1371599"/>
          <a:ext cx="9601200" cy="40995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00600"/>
                <a:gridCol w="4800600"/>
              </a:tblGrid>
              <a:tr h="838201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Arial" pitchFamily="34" charset="0"/>
                          <a:cs typeface="Arial" pitchFamily="34" charset="0"/>
                        </a:rPr>
                        <a:t>Objective 3</a:t>
                      </a:r>
                      <a:endParaRPr lang="en-US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9060" marR="99060" marT="45706" marB="45706" anchor="ctr">
                    <a:solidFill>
                      <a:srgbClr val="0099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Arial" pitchFamily="34" charset="0"/>
                          <a:cs typeface="Arial" pitchFamily="34" charset="0"/>
                        </a:rPr>
                        <a:t> Indicators</a:t>
                      </a:r>
                      <a:endParaRPr lang="en-US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9060" marR="99060" marT="45706" marB="45706" anchor="ctr">
                    <a:solidFill>
                      <a:srgbClr val="009900"/>
                    </a:solidFill>
                  </a:tcPr>
                </a:tc>
              </a:tr>
              <a:tr h="2770246">
                <a:tc>
                  <a:txBody>
                    <a:bodyPr/>
                    <a:lstStyle/>
                    <a:p>
                      <a:pPr lvl="0"/>
                      <a:r>
                        <a:rPr lang="en-GB" sz="2600" dirty="0" smtClean="0">
                          <a:latin typeface="Arial" pitchFamily="34" charset="0"/>
                          <a:cs typeface="Arial" pitchFamily="34" charset="0"/>
                        </a:rPr>
                        <a:t>Improved active participation</a:t>
                      </a:r>
                      <a:r>
                        <a:rPr lang="en-GB" sz="2600" baseline="0" dirty="0" smtClean="0">
                          <a:latin typeface="Arial" pitchFamily="34" charset="0"/>
                          <a:cs typeface="Arial" pitchFamily="34" charset="0"/>
                        </a:rPr>
                        <a:t> of CCC members and innovative services of the CCC secretariat</a:t>
                      </a:r>
                      <a:endParaRPr lang="en-US" sz="26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9060" marR="99060" marT="45706" marB="45706"/>
                </a:tc>
                <a:tc>
                  <a:txBody>
                    <a:bodyPr/>
                    <a:lstStyle/>
                    <a:p>
                      <a:pPr marL="342900" lvl="0" indent="-342900">
                        <a:buFont typeface="Wingdings" pitchFamily="2" charset="2"/>
                        <a:buChar char="§"/>
                      </a:pPr>
                      <a:r>
                        <a:rPr kumimoji="0"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At least 90% of CCC members get satisfied</a:t>
                      </a:r>
                      <a:r>
                        <a:rPr kumimoji="0" lang="en-US" sz="2600" kern="1200" baseline="0" dirty="0" smtClean="0">
                          <a:solidFill>
                            <a:schemeClr val="dk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with the CCC services</a:t>
                      </a:r>
                      <a:endParaRPr kumimoji="0" lang="en-US" sz="2600" kern="1200" dirty="0" smtClean="0">
                        <a:solidFill>
                          <a:schemeClr val="dk1"/>
                        </a:solidFill>
                        <a:effectLst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  <a:p>
                      <a:pPr marL="342900" lvl="0" indent="-342900">
                        <a:buFont typeface="Wingdings" pitchFamily="2" charset="2"/>
                        <a:buChar char="§"/>
                      </a:pPr>
                      <a:r>
                        <a:rPr kumimoji="0" lang="en-GB" sz="2600" kern="1200" dirty="0" smtClean="0">
                          <a:solidFill>
                            <a:schemeClr val="dk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CCC maintained</a:t>
                      </a:r>
                      <a:r>
                        <a:rPr kumimoji="0" lang="en-GB" sz="2600" kern="1200" baseline="0" dirty="0" smtClean="0">
                          <a:solidFill>
                            <a:schemeClr val="dk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its internal management quality and remains certified by GPP system throughout the project period</a:t>
                      </a:r>
                    </a:p>
                  </a:txBody>
                  <a:tcPr marL="99060" marR="99060" marT="45706" marB="45706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6306546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Content Placeholder 2"/>
          <p:cNvSpPr txBox="1">
            <a:spLocks/>
          </p:cNvSpPr>
          <p:nvPr/>
        </p:nvSpPr>
        <p:spPr bwMode="auto">
          <a:xfrm>
            <a:off x="0" y="0"/>
            <a:ext cx="9906000" cy="1143000"/>
          </a:xfrm>
          <a:prstGeom prst="rect">
            <a:avLst/>
          </a:prstGeom>
          <a:solidFill>
            <a:srgbClr val="00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>
              <a:spcBef>
                <a:spcPct val="20000"/>
              </a:spcBef>
            </a:pPr>
            <a:r>
              <a:rPr lang="en-US" sz="3600" b="1" dirty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OBJECTIVE </a:t>
            </a:r>
            <a:r>
              <a:rPr lang="en-US" sz="3600" b="1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3 (3 Outputs)</a:t>
            </a:r>
            <a:endParaRPr lang="en-US" sz="3600" b="1" dirty="0">
              <a:solidFill>
                <a:schemeClr val="bg1"/>
              </a:solidFill>
              <a:latin typeface="Arial" pitchFamily="34" charset="0"/>
              <a:ea typeface="MS PGothic" pitchFamily="34" charset="-128"/>
              <a:cs typeface="Arial" pitchFamily="34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9870287"/>
              </p:ext>
            </p:extLst>
          </p:nvPr>
        </p:nvGraphicFramePr>
        <p:xfrm>
          <a:off x="165100" y="1387475"/>
          <a:ext cx="9579239" cy="39306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87900"/>
                <a:gridCol w="4791339"/>
              </a:tblGrid>
              <a:tr h="822325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Arial" pitchFamily="34" charset="0"/>
                          <a:cs typeface="Arial" pitchFamily="34" charset="0"/>
                        </a:rPr>
                        <a:t>Output</a:t>
                      </a:r>
                      <a:endParaRPr lang="en-US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9068" marR="99068" marT="45718" marB="45718" anchor="ctr">
                    <a:solidFill>
                      <a:srgbClr val="0099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Arial" pitchFamily="34" charset="0"/>
                          <a:cs typeface="Arial" pitchFamily="34" charset="0"/>
                        </a:rPr>
                        <a:t>Indicators and Activities</a:t>
                      </a:r>
                      <a:endParaRPr lang="en-US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9068" marR="99068" marT="45718" marB="45718" anchor="ctr">
                    <a:solidFill>
                      <a:srgbClr val="009900"/>
                    </a:solidFill>
                  </a:tcPr>
                </a:tc>
              </a:tr>
              <a:tr h="310828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3.1. </a:t>
                      </a:r>
                      <a:r>
                        <a:rPr lang="en-GB" sz="26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Enhanced information and knowledge</a:t>
                      </a:r>
                      <a:r>
                        <a:rPr lang="en-GB" sz="2600" baseline="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 management among CSOs</a:t>
                      </a:r>
                      <a:endParaRPr lang="en-GB" sz="2600" dirty="0" smtClean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9068" marR="99068" marT="45718" marB="45718"/>
                </a:tc>
                <a:tc>
                  <a:txBody>
                    <a:bodyPr/>
                    <a:lstStyle/>
                    <a:p>
                      <a:pPr marL="457200" indent="-457200">
                        <a:buFont typeface="Wingdings" pitchFamily="2" charset="2"/>
                        <a:buChar char="§"/>
                      </a:pPr>
                      <a:r>
                        <a:rPr lang="en-US" sz="2600" dirty="0" smtClean="0">
                          <a:latin typeface="Arial" pitchFamily="34" charset="0"/>
                          <a:cs typeface="Arial" pitchFamily="34" charset="0"/>
                        </a:rPr>
                        <a:t>2 Indicators</a:t>
                      </a:r>
                    </a:p>
                    <a:p>
                      <a:pPr marL="457200" indent="-457200">
                        <a:buFont typeface="Wingdings" pitchFamily="2" charset="2"/>
                        <a:buChar char="§"/>
                      </a:pPr>
                      <a:r>
                        <a:rPr lang="en-US" sz="2600" baseline="0" dirty="0" smtClean="0">
                          <a:latin typeface="Arial" pitchFamily="34" charset="0"/>
                          <a:cs typeface="Arial" pitchFamily="34" charset="0"/>
                        </a:rPr>
                        <a:t>2 Key Activities</a:t>
                      </a:r>
                    </a:p>
                  </a:txBody>
                  <a:tcPr marL="99068" marR="99068" marT="45718" marB="45718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5565509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Content Placeholder 2"/>
          <p:cNvSpPr txBox="1">
            <a:spLocks/>
          </p:cNvSpPr>
          <p:nvPr/>
        </p:nvSpPr>
        <p:spPr bwMode="auto">
          <a:xfrm>
            <a:off x="0" y="0"/>
            <a:ext cx="9906000" cy="1143000"/>
          </a:xfrm>
          <a:prstGeom prst="rect">
            <a:avLst/>
          </a:prstGeom>
          <a:solidFill>
            <a:srgbClr val="00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>
              <a:spcBef>
                <a:spcPct val="20000"/>
              </a:spcBef>
            </a:pPr>
            <a:r>
              <a:rPr lang="en-US" sz="3600" b="1" dirty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OBJECTIVE 3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1851541"/>
              </p:ext>
            </p:extLst>
          </p:nvPr>
        </p:nvGraphicFramePr>
        <p:xfrm>
          <a:off x="165100" y="1387475"/>
          <a:ext cx="9579239" cy="25749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87900"/>
                <a:gridCol w="4791339"/>
              </a:tblGrid>
              <a:tr h="822325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Arial" pitchFamily="34" charset="0"/>
                          <a:cs typeface="Arial" pitchFamily="34" charset="0"/>
                        </a:rPr>
                        <a:t>Output</a:t>
                      </a:r>
                      <a:endParaRPr lang="en-US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9068" marR="99068" marT="45718" marB="45718" anchor="ctr">
                    <a:solidFill>
                      <a:srgbClr val="0099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Arial" pitchFamily="34" charset="0"/>
                          <a:cs typeface="Arial" pitchFamily="34" charset="0"/>
                        </a:rPr>
                        <a:t>Indicators and Activities</a:t>
                      </a:r>
                      <a:endParaRPr lang="en-US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9068" marR="99068" marT="45718" marB="45718" anchor="ctr">
                    <a:solidFill>
                      <a:srgbClr val="009900"/>
                    </a:solidFill>
                  </a:tcPr>
                </a:tc>
              </a:tr>
              <a:tr h="17526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3.2. </a:t>
                      </a:r>
                      <a:r>
                        <a:rPr lang="en-GB" sz="26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Improved mutual understanding</a:t>
                      </a:r>
                      <a:r>
                        <a:rPr lang="en-GB" sz="2600" baseline="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 and peer support among CCC members</a:t>
                      </a:r>
                      <a:endParaRPr lang="en-GB" sz="2600" dirty="0" smtClean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9068" marR="99068" marT="45718" marB="45718"/>
                </a:tc>
                <a:tc>
                  <a:txBody>
                    <a:bodyPr/>
                    <a:lstStyle/>
                    <a:p>
                      <a:pPr marL="457200" indent="-457200">
                        <a:buFont typeface="Wingdings" pitchFamily="2" charset="2"/>
                        <a:buChar char="§"/>
                      </a:pPr>
                      <a:r>
                        <a:rPr lang="en-US" sz="2600" dirty="0" smtClean="0">
                          <a:latin typeface="Arial" pitchFamily="34" charset="0"/>
                          <a:cs typeface="Arial" pitchFamily="34" charset="0"/>
                        </a:rPr>
                        <a:t>2 Indicators</a:t>
                      </a:r>
                    </a:p>
                    <a:p>
                      <a:pPr marL="457200" indent="-457200">
                        <a:buFont typeface="Wingdings" pitchFamily="2" charset="2"/>
                        <a:buChar char="§"/>
                      </a:pPr>
                      <a:r>
                        <a:rPr lang="en-US" sz="2600" baseline="0" dirty="0" smtClean="0">
                          <a:latin typeface="Arial" pitchFamily="34" charset="0"/>
                          <a:cs typeface="Arial" pitchFamily="34" charset="0"/>
                        </a:rPr>
                        <a:t>6 Activities</a:t>
                      </a:r>
                    </a:p>
                  </a:txBody>
                  <a:tcPr marL="99068" marR="99068" marT="45718" marB="45718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7809319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Content Placeholder 2"/>
          <p:cNvSpPr txBox="1">
            <a:spLocks/>
          </p:cNvSpPr>
          <p:nvPr/>
        </p:nvSpPr>
        <p:spPr bwMode="auto">
          <a:xfrm>
            <a:off x="0" y="0"/>
            <a:ext cx="9906000" cy="1143000"/>
          </a:xfrm>
          <a:prstGeom prst="rect">
            <a:avLst/>
          </a:prstGeom>
          <a:solidFill>
            <a:srgbClr val="00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>
              <a:spcBef>
                <a:spcPct val="20000"/>
              </a:spcBef>
            </a:pPr>
            <a:r>
              <a:rPr lang="en-US" sz="3600" b="1" dirty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OBJECTIVE 3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691454"/>
              </p:ext>
            </p:extLst>
          </p:nvPr>
        </p:nvGraphicFramePr>
        <p:xfrm>
          <a:off x="165100" y="1387475"/>
          <a:ext cx="9579239" cy="25749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87900"/>
                <a:gridCol w="4791339"/>
              </a:tblGrid>
              <a:tr h="822325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Arial" pitchFamily="34" charset="0"/>
                          <a:cs typeface="Arial" pitchFamily="34" charset="0"/>
                        </a:rPr>
                        <a:t>Output</a:t>
                      </a:r>
                      <a:endParaRPr lang="en-US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9068" marR="99068" marT="45718" marB="45718" anchor="ctr">
                    <a:solidFill>
                      <a:srgbClr val="0099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Arial" pitchFamily="34" charset="0"/>
                          <a:cs typeface="Arial" pitchFamily="34" charset="0"/>
                        </a:rPr>
                        <a:t>Indicators and Activities</a:t>
                      </a:r>
                      <a:endParaRPr lang="en-US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9068" marR="99068" marT="45718" marB="45718" anchor="ctr">
                    <a:solidFill>
                      <a:srgbClr val="009900"/>
                    </a:solidFill>
                  </a:tcPr>
                </a:tc>
              </a:tr>
              <a:tr h="17526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3.3. </a:t>
                      </a:r>
                      <a:r>
                        <a:rPr lang="en-GB" sz="26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Strengthened capacity and performance of the CCC secretariat</a:t>
                      </a:r>
                    </a:p>
                  </a:txBody>
                  <a:tcPr marL="99068" marR="99068" marT="45718" marB="45718"/>
                </a:tc>
                <a:tc>
                  <a:txBody>
                    <a:bodyPr/>
                    <a:lstStyle/>
                    <a:p>
                      <a:pPr marL="457200" indent="-457200">
                        <a:buFont typeface="Wingdings" pitchFamily="2" charset="2"/>
                        <a:buChar char="§"/>
                      </a:pPr>
                      <a:r>
                        <a:rPr lang="en-US" sz="2600" dirty="0" smtClean="0">
                          <a:latin typeface="Arial" pitchFamily="34" charset="0"/>
                          <a:cs typeface="Arial" pitchFamily="34" charset="0"/>
                        </a:rPr>
                        <a:t>2 Indicators</a:t>
                      </a:r>
                    </a:p>
                    <a:p>
                      <a:pPr marL="457200" indent="-457200">
                        <a:buFont typeface="Wingdings" pitchFamily="2" charset="2"/>
                        <a:buChar char="§"/>
                      </a:pPr>
                      <a:r>
                        <a:rPr lang="en-US" sz="2600" baseline="0" dirty="0" smtClean="0">
                          <a:latin typeface="Arial" pitchFamily="34" charset="0"/>
                          <a:cs typeface="Arial" pitchFamily="34" charset="0"/>
                        </a:rPr>
                        <a:t>6 Key Activities</a:t>
                      </a:r>
                    </a:p>
                  </a:txBody>
                  <a:tcPr marL="99068" marR="99068" marT="45718" marB="45718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0509756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0" y="0"/>
            <a:ext cx="9906000" cy="1143000"/>
          </a:xfrm>
          <a:prstGeom prst="rect">
            <a:avLst/>
          </a:prstGeom>
          <a:solidFill>
            <a:srgbClr val="00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>
              <a:spcBef>
                <a:spcPct val="20000"/>
              </a:spcBef>
            </a:pPr>
            <a:r>
              <a:rPr lang="en-US" sz="3600" b="1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Methodology of the Project</a:t>
            </a:r>
            <a:endParaRPr lang="en-US" sz="3600" b="1" dirty="0">
              <a:solidFill>
                <a:schemeClr val="bg1"/>
              </a:solidFill>
              <a:latin typeface="Arial" pitchFamily="34" charset="0"/>
              <a:ea typeface="MS PGothic" pitchFamily="34" charset="-128"/>
              <a:cs typeface="Arial" pitchFamily="34" charset="0"/>
            </a:endParaRPr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2701961226"/>
              </p:ext>
            </p:extLst>
          </p:nvPr>
        </p:nvGraphicFramePr>
        <p:xfrm>
          <a:off x="990600" y="1190298"/>
          <a:ext cx="7950200" cy="56303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9795677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0" y="0"/>
            <a:ext cx="9906000" cy="1143000"/>
          </a:xfrm>
          <a:prstGeom prst="rect">
            <a:avLst/>
          </a:prstGeom>
          <a:solidFill>
            <a:srgbClr val="00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>
              <a:spcBef>
                <a:spcPct val="20000"/>
              </a:spcBef>
            </a:pPr>
            <a:r>
              <a:rPr lang="en-US" sz="3600" b="1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Key Stakeholders of the Project</a:t>
            </a:r>
            <a:endParaRPr lang="en-US" sz="3600" b="1" dirty="0">
              <a:solidFill>
                <a:schemeClr val="bg1"/>
              </a:solidFill>
              <a:latin typeface="Arial" pitchFamily="34" charset="0"/>
              <a:ea typeface="MS PGothic" pitchFamily="34" charset="-128"/>
              <a:cs typeface="Arial" pitchFamily="34" charset="0"/>
            </a:endParaRPr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3795711312"/>
              </p:ext>
            </p:extLst>
          </p:nvPr>
        </p:nvGraphicFramePr>
        <p:xfrm>
          <a:off x="914400" y="1196134"/>
          <a:ext cx="7950200" cy="56303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2929076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4C465-CF19-4294-8050-A30DC68D464F}" type="slidenum">
              <a:rPr lang="en-IN" smtClean="0">
                <a:solidFill>
                  <a:prstClr val="black">
                    <a:tint val="75000"/>
                  </a:prstClr>
                </a:solidFill>
              </a:rPr>
              <a:pPr/>
              <a:t>28</a:t>
            </a:fld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26" name="Picture 2" descr="Image result for smiling bay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1" t="2988" r="4158" b="3448"/>
          <a:stretch/>
        </p:blipFill>
        <p:spPr bwMode="auto">
          <a:xfrm>
            <a:off x="0" y="-1"/>
            <a:ext cx="5218574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5218574" y="2895600"/>
            <a:ext cx="4687426" cy="1219200"/>
          </a:xfrm>
          <a:prstGeom prst="rect">
            <a:avLst/>
          </a:prstGeom>
          <a:solidFill>
            <a:srgbClr val="0033CC"/>
          </a:solidFill>
          <a:ln w="9525">
            <a:noFill/>
            <a:miter lim="800000"/>
            <a:headEnd/>
            <a:tailEnd/>
          </a:ln>
        </p:spPr>
        <p:txBody>
          <a:bodyPr anchor="ctr"/>
          <a:lstStyle>
            <a:defPPr>
              <a:defRPr lang="en-US"/>
            </a:defPPr>
            <a:lvl1pPr marL="342900" indent="-342900" algn="ctr" eaLnBrk="0" hangingPunct="0">
              <a:spcBef>
                <a:spcPct val="20000"/>
              </a:spcBef>
              <a:defRPr sz="2800" b="1" i="1">
                <a:solidFill>
                  <a:schemeClr val="bg1"/>
                </a:solidFill>
                <a:latin typeface="Lucida Sans Unicode" pitchFamily="34" charset="0"/>
                <a:ea typeface="ＭＳ Ｐゴシック" pitchFamily="34" charset="-128"/>
                <a:cs typeface="Lucida Sans Unicode" pitchFamily="34" charset="0"/>
              </a:defRPr>
            </a:lvl1pPr>
          </a:lstStyle>
          <a:p>
            <a:r>
              <a:rPr lang="en-US" sz="8000" i="0" dirty="0" smtClean="0">
                <a:latin typeface="Arial" pitchFamily="34" charset="0"/>
                <a:cs typeface="Arial" pitchFamily="34" charset="0"/>
              </a:rPr>
              <a:t>THANKS</a:t>
            </a:r>
            <a:endParaRPr lang="en-US" sz="8000" i="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211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oeungSaroeun_CCC2011KeyAchievements_ENG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SoeungSaroeun_CCC2011KeyAchievements_ENG</Template>
  <TotalTime>20909</TotalTime>
  <Words>942</Words>
  <Application>Microsoft Office PowerPoint</Application>
  <PresentationFormat>A4 Paper (210x297 mm)</PresentationFormat>
  <Paragraphs>177</Paragraphs>
  <Slides>28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29" baseType="lpstr">
      <vt:lpstr>SoeungSaroeun_CCC2011KeyAchievements_ENG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Grizli777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john</dc:creator>
  <cp:lastModifiedBy>El Sotheary</cp:lastModifiedBy>
  <cp:revision>747</cp:revision>
  <cp:lastPrinted>2017-03-02T07:37:54Z</cp:lastPrinted>
  <dcterms:created xsi:type="dcterms:W3CDTF">2013-02-20T06:49:03Z</dcterms:created>
  <dcterms:modified xsi:type="dcterms:W3CDTF">2017-06-13T04:04:32Z</dcterms:modified>
</cp:coreProperties>
</file>