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2"/>
  </p:notesMasterIdLst>
  <p:sldIdLst>
    <p:sldId id="258" r:id="rId5"/>
    <p:sldId id="9585" r:id="rId6"/>
    <p:sldId id="9578" r:id="rId7"/>
    <p:sldId id="9586" r:id="rId8"/>
    <p:sldId id="9589" r:id="rId9"/>
    <p:sldId id="9587" r:id="rId10"/>
    <p:sldId id="9590" r:id="rId11"/>
    <p:sldId id="9584" r:id="rId12"/>
    <p:sldId id="9591" r:id="rId13"/>
    <p:sldId id="9595" r:id="rId14"/>
    <p:sldId id="9582" r:id="rId15"/>
    <p:sldId id="9593" r:id="rId16"/>
    <p:sldId id="9592" r:id="rId17"/>
    <p:sldId id="9594" r:id="rId18"/>
    <p:sldId id="279" r:id="rId19"/>
    <p:sldId id="9581" r:id="rId20"/>
    <p:sldId id="9565" r:id="rId21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B3836762-0AAF-4818-C576-AE674E1B7463}" name="Julian Quan" initials="JQ" userId="S::qj01@gre.ac.uk::710d84cd-f813-4c8c-83dd-30b530d4714e" providerId="AD"/>
  <p188:author id="{1D4923D9-81EA-C36B-509C-ECF7474694CF}" name="Robert Cole" initials="RC" userId="c7177330e786c456" providerId="Windows Liv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him Sok" initials="KS" lastIdx="7" clrIdx="0">
    <p:extLst>
      <p:ext uri="{19B8F6BF-5375-455C-9EA6-DF929625EA0E}">
        <p15:presenceInfo xmlns:p15="http://schemas.microsoft.com/office/powerpoint/2012/main" userId="S::Khim.Sok@oxfam.org::fba84f9d-9c20-4eac-8598-2a1a46fb42bf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1A5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AA23364-C544-42D7-856A-CA8ECDA46D42}" v="428" dt="2025-08-03T07:51:11.65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500" autoAdjust="0"/>
  </p:normalViewPr>
  <p:slideViewPr>
    <p:cSldViewPr>
      <p:cViewPr varScale="1">
        <p:scale>
          <a:sx n="65" d="100"/>
          <a:sy n="65" d="100"/>
        </p:scale>
        <p:origin x="1320" y="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commentAuthors" Target="commentAuthors.xml"/><Relationship Id="rId28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Relationship Id="rId30" Type="http://schemas.microsoft.com/office/2018/10/relationships/authors" Target="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sisah Man" userId="7acb882b-40d4-411b-a5eb-b06d94a129f2" providerId="ADAL" clId="{77EBB6B8-066F-4A22-9AB2-9C5BF1D4AF64}"/>
    <pc:docChg chg="undo custSel modSld">
      <pc:chgData name="Asisah Man" userId="7acb882b-40d4-411b-a5eb-b06d94a129f2" providerId="ADAL" clId="{77EBB6B8-066F-4A22-9AB2-9C5BF1D4AF64}" dt="2022-06-30T19:47:10.487" v="1420" actId="20577"/>
      <pc:docMkLst>
        <pc:docMk/>
      </pc:docMkLst>
      <pc:sldChg chg="modNotesTx">
        <pc:chgData name="Asisah Man" userId="7acb882b-40d4-411b-a5eb-b06d94a129f2" providerId="ADAL" clId="{77EBB6B8-066F-4A22-9AB2-9C5BF1D4AF64}" dt="2022-06-30T19:36:07.868" v="303" actId="20577"/>
        <pc:sldMkLst>
          <pc:docMk/>
          <pc:sldMk cId="3606405044" sldId="9552"/>
        </pc:sldMkLst>
      </pc:sldChg>
      <pc:sldChg chg="modNotesTx">
        <pc:chgData name="Asisah Man" userId="7acb882b-40d4-411b-a5eb-b06d94a129f2" providerId="ADAL" clId="{77EBB6B8-066F-4A22-9AB2-9C5BF1D4AF64}" dt="2022-06-30T19:47:10.487" v="1420" actId="20577"/>
        <pc:sldMkLst>
          <pc:docMk/>
          <pc:sldMk cId="1331745847" sldId="9558"/>
        </pc:sldMkLst>
      </pc:sldChg>
      <pc:sldChg chg="modNotesTx">
        <pc:chgData name="Asisah Man" userId="7acb882b-40d4-411b-a5eb-b06d94a129f2" providerId="ADAL" clId="{77EBB6B8-066F-4A22-9AB2-9C5BF1D4AF64}" dt="2022-06-30T19:34:53.194" v="299" actId="20577"/>
        <pc:sldMkLst>
          <pc:docMk/>
          <pc:sldMk cId="3585947619" sldId="9559"/>
        </pc:sldMkLst>
      </pc:sldChg>
      <pc:sldChg chg="modNotesTx">
        <pc:chgData name="Asisah Man" userId="7acb882b-40d4-411b-a5eb-b06d94a129f2" providerId="ADAL" clId="{77EBB6B8-066F-4A22-9AB2-9C5BF1D4AF64}" dt="2022-06-30T19:41:45.362" v="713" actId="20577"/>
        <pc:sldMkLst>
          <pc:docMk/>
          <pc:sldMk cId="974711388" sldId="9560"/>
        </pc:sldMkLst>
      </pc:sldChg>
      <pc:sldChg chg="modNotesTx">
        <pc:chgData name="Asisah Man" userId="7acb882b-40d4-411b-a5eb-b06d94a129f2" providerId="ADAL" clId="{77EBB6B8-066F-4A22-9AB2-9C5BF1D4AF64}" dt="2022-06-30T19:45:00.636" v="1140" actId="20577"/>
        <pc:sldMkLst>
          <pc:docMk/>
          <pc:sldMk cId="2544587695" sldId="9561"/>
        </pc:sldMkLst>
      </pc:sldChg>
    </pc:docChg>
  </pc:docChgLst>
  <pc:docChgLst>
    <pc:chgData name="Asisah Man" userId="7acb882b-40d4-411b-a5eb-b06d94a129f2" providerId="ADAL" clId="{1E739F01-3F34-4456-BC34-0D300ADD2212}"/>
    <pc:docChg chg="undo custSel addSld delSld modSld sldOrd">
      <pc:chgData name="Asisah Man" userId="7acb882b-40d4-411b-a5eb-b06d94a129f2" providerId="ADAL" clId="{1E739F01-3F34-4456-BC34-0D300ADD2212}" dt="2024-02-14T09:11:09.868" v="899" actId="2696"/>
      <pc:docMkLst>
        <pc:docMk/>
      </pc:docMkLst>
      <pc:sldChg chg="delSp modSp mod">
        <pc:chgData name="Asisah Man" userId="7acb882b-40d4-411b-a5eb-b06d94a129f2" providerId="ADAL" clId="{1E739F01-3F34-4456-BC34-0D300ADD2212}" dt="2024-02-14T09:06:36.038" v="898" actId="20577"/>
        <pc:sldMkLst>
          <pc:docMk/>
          <pc:sldMk cId="0" sldId="258"/>
        </pc:sldMkLst>
      </pc:sldChg>
      <pc:sldChg chg="addSp delSp modSp mod modAnim">
        <pc:chgData name="Asisah Man" userId="7acb882b-40d4-411b-a5eb-b06d94a129f2" providerId="ADAL" clId="{1E739F01-3F34-4456-BC34-0D300ADD2212}" dt="2024-02-02T09:28:26.364" v="872" actId="1036"/>
        <pc:sldMkLst>
          <pc:docMk/>
          <pc:sldMk cId="1819002417" sldId="9551"/>
        </pc:sldMkLst>
      </pc:sldChg>
      <pc:sldChg chg="modSp del mod">
        <pc:chgData name="Asisah Man" userId="7acb882b-40d4-411b-a5eb-b06d94a129f2" providerId="ADAL" clId="{1E739F01-3F34-4456-BC34-0D300ADD2212}" dt="2024-02-14T09:11:09.868" v="899" actId="2696"/>
        <pc:sldMkLst>
          <pc:docMk/>
          <pc:sldMk cId="3606405044" sldId="9552"/>
        </pc:sldMkLst>
      </pc:sldChg>
      <pc:sldChg chg="addSp modSp mod modAnim">
        <pc:chgData name="Asisah Man" userId="7acb882b-40d4-411b-a5eb-b06d94a129f2" providerId="ADAL" clId="{1E739F01-3F34-4456-BC34-0D300ADD2212}" dt="2024-02-02T09:15:29.228" v="650" actId="1035"/>
        <pc:sldMkLst>
          <pc:docMk/>
          <pc:sldMk cId="473372455" sldId="9553"/>
        </pc:sldMkLst>
      </pc:sldChg>
      <pc:sldChg chg="modSp mod delCm">
        <pc:chgData name="Asisah Man" userId="7acb882b-40d4-411b-a5eb-b06d94a129f2" providerId="ADAL" clId="{1E739F01-3F34-4456-BC34-0D300ADD2212}" dt="2024-02-02T09:22:03.211" v="746" actId="1037"/>
        <pc:sldMkLst>
          <pc:docMk/>
          <pc:sldMk cId="1331745847" sldId="9558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del">
              <pc226:chgData name="Asisah Man" userId="7acb882b-40d4-411b-a5eb-b06d94a129f2" providerId="ADAL" clId="{1E739F01-3F34-4456-BC34-0D300ADD2212}" dt="2024-02-02T09:18:35.236" v="654"/>
              <pc2:cmMkLst xmlns:pc2="http://schemas.microsoft.com/office/powerpoint/2019/9/main/command">
                <pc:docMk/>
                <pc:sldMk cId="1331745847" sldId="9558"/>
                <pc2:cmMk id="{5099BD32-2D55-41FD-9E03-8D6895F5DDDA}"/>
              </pc2:cmMkLst>
            </pc226:cmChg>
          </p:ext>
        </pc:extLst>
      </pc:sldChg>
      <pc:sldChg chg="addSp delSp modSp delCm">
        <pc:chgData name="Asisah Man" userId="7acb882b-40d4-411b-a5eb-b06d94a129f2" providerId="ADAL" clId="{1E739F01-3F34-4456-BC34-0D300ADD2212}" dt="2024-02-02T08:39:01.903" v="492"/>
        <pc:sldMkLst>
          <pc:docMk/>
          <pc:sldMk cId="3585947619" sldId="9559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del">
              <pc226:chgData name="Asisah Man" userId="7acb882b-40d4-411b-a5eb-b06d94a129f2" providerId="ADAL" clId="{1E739F01-3F34-4456-BC34-0D300ADD2212}" dt="2024-02-02T08:39:01.903" v="492"/>
              <pc2:cmMkLst xmlns:pc2="http://schemas.microsoft.com/office/powerpoint/2019/9/main/command">
                <pc:docMk/>
                <pc:sldMk cId="3585947619" sldId="9559"/>
                <pc2:cmMk id="{FB41F606-FE93-4EA4-B416-F5F712E6FB25}"/>
              </pc2:cmMkLst>
            </pc226:cmChg>
          </p:ext>
        </pc:extLst>
      </pc:sldChg>
      <pc:sldChg chg="modSp del mod delCm">
        <pc:chgData name="Asisah Man" userId="7acb882b-40d4-411b-a5eb-b06d94a129f2" providerId="ADAL" clId="{1E739F01-3F34-4456-BC34-0D300ADD2212}" dt="2024-02-02T08:33:16.609" v="416" actId="47"/>
        <pc:sldMkLst>
          <pc:docMk/>
          <pc:sldMk cId="974711388" sldId="9560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del">
              <pc226:chgData name="Asisah Man" userId="7acb882b-40d4-411b-a5eb-b06d94a129f2" providerId="ADAL" clId="{1E739F01-3F34-4456-BC34-0D300ADD2212}" dt="2024-02-02T08:31:00.824" v="386"/>
              <pc2:cmMkLst xmlns:pc2="http://schemas.microsoft.com/office/powerpoint/2019/9/main/command">
                <pc:docMk/>
                <pc:sldMk cId="974711388" sldId="9560"/>
                <pc2:cmMk id="{3B44A35D-DCF3-4FE4-9D13-A65A7AB96255}"/>
              </pc2:cmMkLst>
            </pc226:cmChg>
          </p:ext>
        </pc:extLst>
      </pc:sldChg>
      <pc:sldChg chg="del delCm">
        <pc:chgData name="Asisah Man" userId="7acb882b-40d4-411b-a5eb-b06d94a129f2" providerId="ADAL" clId="{1E739F01-3F34-4456-BC34-0D300ADD2212}" dt="2024-02-02T09:17:44.541" v="653" actId="47"/>
        <pc:sldMkLst>
          <pc:docMk/>
          <pc:sldMk cId="2544587695" sldId="9561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del">
              <pc226:chgData name="Asisah Man" userId="7acb882b-40d4-411b-a5eb-b06d94a129f2" providerId="ADAL" clId="{1E739F01-3F34-4456-BC34-0D300ADD2212}" dt="2024-02-02T09:17:18.225" v="652"/>
              <pc2:cmMkLst xmlns:pc2="http://schemas.microsoft.com/office/powerpoint/2019/9/main/command">
                <pc:docMk/>
                <pc:sldMk cId="2544587695" sldId="9561"/>
                <pc2:cmMk id="{B7E397D5-F8C1-4591-853C-B76A1AADCD16}"/>
              </pc2:cmMkLst>
            </pc226:cmChg>
          </p:ext>
        </pc:extLst>
      </pc:sldChg>
      <pc:sldChg chg="addSp delSp modSp">
        <pc:chgData name="Asisah Man" userId="7acb882b-40d4-411b-a5eb-b06d94a129f2" providerId="ADAL" clId="{1E739F01-3F34-4456-BC34-0D300ADD2212}" dt="2024-02-01T04:54:05.509" v="148" actId="1037"/>
        <pc:sldMkLst>
          <pc:docMk/>
          <pc:sldMk cId="3406020938" sldId="9562"/>
        </pc:sldMkLst>
      </pc:sldChg>
      <pc:sldChg chg="addSp modSp mod">
        <pc:chgData name="Asisah Man" userId="7acb882b-40d4-411b-a5eb-b06d94a129f2" providerId="ADAL" clId="{1E739F01-3F34-4456-BC34-0D300ADD2212}" dt="2024-02-02T09:27:27.685" v="848" actId="1076"/>
        <pc:sldMkLst>
          <pc:docMk/>
          <pc:sldMk cId="4178930664" sldId="9563"/>
        </pc:sldMkLst>
      </pc:sldChg>
      <pc:sldChg chg="addSp modSp">
        <pc:chgData name="Asisah Man" userId="7acb882b-40d4-411b-a5eb-b06d94a129f2" providerId="ADAL" clId="{1E739F01-3F34-4456-BC34-0D300ADD2212}" dt="2024-02-02T09:27:29.467" v="849"/>
        <pc:sldMkLst>
          <pc:docMk/>
          <pc:sldMk cId="770120398" sldId="9564"/>
        </pc:sldMkLst>
      </pc:sldChg>
      <pc:sldChg chg="addSp delSp modSp new mod ord modAnim">
        <pc:chgData name="Asisah Man" userId="7acb882b-40d4-411b-a5eb-b06d94a129f2" providerId="ADAL" clId="{1E739F01-3F34-4456-BC34-0D300ADD2212}" dt="2024-02-02T09:28:00.629" v="857" actId="1076"/>
        <pc:sldMkLst>
          <pc:docMk/>
          <pc:sldMk cId="4193905805" sldId="9565"/>
        </pc:sldMkLst>
      </pc:sldChg>
      <pc:sldChg chg="addSp delSp modSp new del mod">
        <pc:chgData name="Asisah Man" userId="7acb882b-40d4-411b-a5eb-b06d94a129f2" providerId="ADAL" clId="{1E739F01-3F34-4456-BC34-0D300ADD2212}" dt="2024-02-02T09:14:23.467" v="635" actId="47"/>
        <pc:sldMkLst>
          <pc:docMk/>
          <pc:sldMk cId="1958687797" sldId="9566"/>
        </pc:sldMkLst>
      </pc:sldChg>
      <pc:sldChg chg="add">
        <pc:chgData name="Asisah Man" userId="7acb882b-40d4-411b-a5eb-b06d94a129f2" providerId="ADAL" clId="{1E739F01-3F34-4456-BC34-0D300ADD2212}" dt="2024-02-02T09:16:36.978" v="651"/>
        <pc:sldMkLst>
          <pc:docMk/>
          <pc:sldMk cId="2580388185" sldId="9568"/>
        </pc:sldMkLst>
      </pc:sldChg>
      <pc:sldChg chg="modSp add">
        <pc:chgData name="Asisah Man" userId="7acb882b-40d4-411b-a5eb-b06d94a129f2" providerId="ADAL" clId="{1E739F01-3F34-4456-BC34-0D300ADD2212}" dt="2024-02-02T09:22:50.526" v="749" actId="20577"/>
        <pc:sldMkLst>
          <pc:docMk/>
          <pc:sldMk cId="1934391979" sldId="9577"/>
        </pc:sldMkLst>
      </pc:sldChg>
    </pc:docChg>
  </pc:docChgLst>
  <pc:docChgLst>
    <pc:chgData name="Asisah Man" userId="7acb882b-40d4-411b-a5eb-b06d94a129f2" providerId="ADAL" clId="{74BFFB65-892F-4454-AD62-6E374CD725E9}"/>
    <pc:docChg chg="undo custSel addSld delSld modSld">
      <pc:chgData name="Asisah Man" userId="7acb882b-40d4-411b-a5eb-b06d94a129f2" providerId="ADAL" clId="{74BFFB65-892F-4454-AD62-6E374CD725E9}" dt="2022-06-30T08:55:32.840" v="5365" actId="20577"/>
      <pc:docMkLst>
        <pc:docMk/>
      </pc:docMkLst>
      <pc:sldChg chg="addSp modSp mod">
        <pc:chgData name="Asisah Man" userId="7acb882b-40d4-411b-a5eb-b06d94a129f2" providerId="ADAL" clId="{74BFFB65-892F-4454-AD62-6E374CD725E9}" dt="2022-06-30T08:52:35.660" v="5343" actId="1036"/>
        <pc:sldMkLst>
          <pc:docMk/>
          <pc:sldMk cId="0" sldId="258"/>
        </pc:sldMkLst>
      </pc:sldChg>
      <pc:sldChg chg="addSp delSp modSp mod modClrScheme chgLayout">
        <pc:chgData name="Asisah Man" userId="7acb882b-40d4-411b-a5eb-b06d94a129f2" providerId="ADAL" clId="{74BFFB65-892F-4454-AD62-6E374CD725E9}" dt="2022-06-30T08:43:16.671" v="5280" actId="478"/>
        <pc:sldMkLst>
          <pc:docMk/>
          <pc:sldMk cId="1819002417" sldId="9551"/>
        </pc:sldMkLst>
      </pc:sldChg>
      <pc:sldChg chg="addSp modSp mod modClrScheme chgLayout modNotesTx">
        <pc:chgData name="Asisah Man" userId="7acb882b-40d4-411b-a5eb-b06d94a129f2" providerId="ADAL" clId="{74BFFB65-892F-4454-AD62-6E374CD725E9}" dt="2022-06-29T09:40:25.931" v="3205" actId="14100"/>
        <pc:sldMkLst>
          <pc:docMk/>
          <pc:sldMk cId="3606405044" sldId="9552"/>
        </pc:sldMkLst>
      </pc:sldChg>
      <pc:sldChg chg="addSp modSp mod modAnim modNotesTx">
        <pc:chgData name="Asisah Man" userId="7acb882b-40d4-411b-a5eb-b06d94a129f2" providerId="ADAL" clId="{74BFFB65-892F-4454-AD62-6E374CD725E9}" dt="2022-06-30T08:34:54.950" v="5009" actId="255"/>
        <pc:sldMkLst>
          <pc:docMk/>
          <pc:sldMk cId="473372455" sldId="9553"/>
        </pc:sldMkLst>
      </pc:sldChg>
      <pc:sldChg chg="del">
        <pc:chgData name="Asisah Man" userId="7acb882b-40d4-411b-a5eb-b06d94a129f2" providerId="ADAL" clId="{74BFFB65-892F-4454-AD62-6E374CD725E9}" dt="2022-06-30T07:55:02.027" v="4047" actId="47"/>
        <pc:sldMkLst>
          <pc:docMk/>
          <pc:sldMk cId="2571017706" sldId="9554"/>
        </pc:sldMkLst>
      </pc:sldChg>
      <pc:sldChg chg="del">
        <pc:chgData name="Asisah Man" userId="7acb882b-40d4-411b-a5eb-b06d94a129f2" providerId="ADAL" clId="{74BFFB65-892F-4454-AD62-6E374CD725E9}" dt="2022-06-30T08:26:14.728" v="4934" actId="47"/>
        <pc:sldMkLst>
          <pc:docMk/>
          <pc:sldMk cId="3832623082" sldId="9555"/>
        </pc:sldMkLst>
      </pc:sldChg>
      <pc:sldChg chg="addSp delSp modSp del modAnim">
        <pc:chgData name="Asisah Man" userId="7acb882b-40d4-411b-a5eb-b06d94a129f2" providerId="ADAL" clId="{74BFFB65-892F-4454-AD62-6E374CD725E9}" dt="2022-06-30T08:07:20.322" v="4230" actId="47"/>
        <pc:sldMkLst>
          <pc:docMk/>
          <pc:sldMk cId="2776453586" sldId="9556"/>
        </pc:sldMkLst>
      </pc:sldChg>
      <pc:sldChg chg="delSp modSp del modAnim">
        <pc:chgData name="Asisah Man" userId="7acb882b-40d4-411b-a5eb-b06d94a129f2" providerId="ADAL" clId="{74BFFB65-892F-4454-AD62-6E374CD725E9}" dt="2022-06-30T08:07:23.146" v="4231" actId="47"/>
        <pc:sldMkLst>
          <pc:docMk/>
          <pc:sldMk cId="824329652" sldId="9557"/>
        </pc:sldMkLst>
      </pc:sldChg>
      <pc:sldChg chg="addSp delSp modSp new mod modClrScheme chgLayout">
        <pc:chgData name="Asisah Man" userId="7acb882b-40d4-411b-a5eb-b06d94a129f2" providerId="ADAL" clId="{74BFFB65-892F-4454-AD62-6E374CD725E9}" dt="2022-06-30T08:38:37.055" v="5192" actId="1076"/>
        <pc:sldMkLst>
          <pc:docMk/>
          <pc:sldMk cId="1331745847" sldId="9558"/>
        </pc:sldMkLst>
      </pc:sldChg>
      <pc:sldChg chg="addSp delSp modSp new mod modClrScheme chgLayout">
        <pc:chgData name="Asisah Man" userId="7acb882b-40d4-411b-a5eb-b06d94a129f2" providerId="ADAL" clId="{74BFFB65-892F-4454-AD62-6E374CD725E9}" dt="2022-06-30T08:53:37.523" v="5345" actId="1035"/>
        <pc:sldMkLst>
          <pc:docMk/>
          <pc:sldMk cId="3585947619" sldId="9559"/>
        </pc:sldMkLst>
      </pc:sldChg>
      <pc:sldChg chg="addSp delSp modSp new mod modClrScheme chgLayout modNotesTx">
        <pc:chgData name="Asisah Man" userId="7acb882b-40d4-411b-a5eb-b06d94a129f2" providerId="ADAL" clId="{74BFFB65-892F-4454-AD62-6E374CD725E9}" dt="2022-06-30T08:55:07.205" v="5360" actId="1035"/>
        <pc:sldMkLst>
          <pc:docMk/>
          <pc:sldMk cId="974711388" sldId="9560"/>
        </pc:sldMkLst>
      </pc:sldChg>
      <pc:sldChg chg="modSp new del mod">
        <pc:chgData name="Asisah Man" userId="7acb882b-40d4-411b-a5eb-b06d94a129f2" providerId="ADAL" clId="{74BFFB65-892F-4454-AD62-6E374CD725E9}" dt="2022-06-29T08:38:07.410" v="1402" actId="47"/>
        <pc:sldMkLst>
          <pc:docMk/>
          <pc:sldMk cId="1986437459" sldId="9560"/>
        </pc:sldMkLst>
      </pc:sldChg>
      <pc:sldChg chg="addSp delSp modSp new mod">
        <pc:chgData name="Asisah Man" userId="7acb882b-40d4-411b-a5eb-b06d94a129f2" providerId="ADAL" clId="{74BFFB65-892F-4454-AD62-6E374CD725E9}" dt="2022-06-30T08:55:32.840" v="5365" actId="20577"/>
        <pc:sldMkLst>
          <pc:docMk/>
          <pc:sldMk cId="2544587695" sldId="9561"/>
        </pc:sldMkLst>
      </pc:sldChg>
      <pc:sldChg chg="addSp delSp modSp new">
        <pc:chgData name="Asisah Man" userId="7acb882b-40d4-411b-a5eb-b06d94a129f2" providerId="ADAL" clId="{74BFFB65-892F-4454-AD62-6E374CD725E9}" dt="2022-06-30T07:53:09.512" v="4046" actId="732"/>
        <pc:sldMkLst>
          <pc:docMk/>
          <pc:sldMk cId="3406020938" sldId="9562"/>
        </pc:sldMkLst>
      </pc:sldChg>
      <pc:sldChg chg="addSp delSp modSp new mod modClrScheme chgLayout modNotesTx">
        <pc:chgData name="Asisah Man" userId="7acb882b-40d4-411b-a5eb-b06d94a129f2" providerId="ADAL" clId="{74BFFB65-892F-4454-AD62-6E374CD725E9}" dt="2022-06-30T08:51:18.983" v="5335" actId="20577"/>
        <pc:sldMkLst>
          <pc:docMk/>
          <pc:sldMk cId="4178930664" sldId="9563"/>
        </pc:sldMkLst>
      </pc:sldChg>
      <pc:sldChg chg="addSp delSp modSp new mod">
        <pc:chgData name="Asisah Man" userId="7acb882b-40d4-411b-a5eb-b06d94a129f2" providerId="ADAL" clId="{74BFFB65-892F-4454-AD62-6E374CD725E9}" dt="2022-06-30T08:51:38.069" v="5337" actId="255"/>
        <pc:sldMkLst>
          <pc:docMk/>
          <pc:sldMk cId="770120398" sldId="9564"/>
        </pc:sldMkLst>
      </pc:sldChg>
      <pc:sldChg chg="addSp delSp modSp new del mod">
        <pc:chgData name="Asisah Man" userId="7acb882b-40d4-411b-a5eb-b06d94a129f2" providerId="ADAL" clId="{74BFFB65-892F-4454-AD62-6E374CD725E9}" dt="2022-06-30T08:49:51.821" v="5327" actId="47"/>
        <pc:sldMkLst>
          <pc:docMk/>
          <pc:sldMk cId="694143762" sldId="9565"/>
        </pc:sldMkLst>
      </pc:sldChg>
    </pc:docChg>
  </pc:docChgLst>
  <pc:docChgLst>
    <pc:chgData name="Asisah Man" userId="7acb882b-40d4-411b-a5eb-b06d94a129f2" providerId="ADAL" clId="{B40E1D8E-0195-491E-B8B8-0D5970AC5609}"/>
    <pc:docChg chg="undo custSel addSld delSld modSld sldOrd">
      <pc:chgData name="Asisah Man" userId="7acb882b-40d4-411b-a5eb-b06d94a129f2" providerId="ADAL" clId="{B40E1D8E-0195-491E-B8B8-0D5970AC5609}" dt="2024-03-29T02:05:44.340" v="1679" actId="20577"/>
      <pc:docMkLst>
        <pc:docMk/>
      </pc:docMkLst>
      <pc:sldChg chg="modSp mod">
        <pc:chgData name="Asisah Man" userId="7acb882b-40d4-411b-a5eb-b06d94a129f2" providerId="ADAL" clId="{B40E1D8E-0195-491E-B8B8-0D5970AC5609}" dt="2024-03-29T01:46:26.159" v="1619" actId="6549"/>
        <pc:sldMkLst>
          <pc:docMk/>
          <pc:sldMk cId="0" sldId="258"/>
        </pc:sldMkLst>
      </pc:sldChg>
      <pc:sldChg chg="modSp mod">
        <pc:chgData name="Asisah Man" userId="7acb882b-40d4-411b-a5eb-b06d94a129f2" providerId="ADAL" clId="{B40E1D8E-0195-491E-B8B8-0D5970AC5609}" dt="2024-03-27T07:02:27.195" v="1491" actId="20577"/>
        <pc:sldMkLst>
          <pc:docMk/>
          <pc:sldMk cId="1819002417" sldId="9551"/>
        </pc:sldMkLst>
      </pc:sldChg>
      <pc:sldChg chg="addSp modSp mod modAnim">
        <pc:chgData name="Asisah Man" userId="7acb882b-40d4-411b-a5eb-b06d94a129f2" providerId="ADAL" clId="{B40E1D8E-0195-491E-B8B8-0D5970AC5609}" dt="2024-03-29T02:03:58.484" v="1660"/>
        <pc:sldMkLst>
          <pc:docMk/>
          <pc:sldMk cId="473372455" sldId="9553"/>
        </pc:sldMkLst>
      </pc:sldChg>
      <pc:sldChg chg="modSp mod">
        <pc:chgData name="Asisah Man" userId="7acb882b-40d4-411b-a5eb-b06d94a129f2" providerId="ADAL" clId="{B40E1D8E-0195-491E-B8B8-0D5970AC5609}" dt="2024-03-29T02:05:04.456" v="1669" actId="6549"/>
        <pc:sldMkLst>
          <pc:docMk/>
          <pc:sldMk cId="1331745847" sldId="9558"/>
        </pc:sldMkLst>
      </pc:sldChg>
      <pc:sldChg chg="modSp mod ord">
        <pc:chgData name="Asisah Man" userId="7acb882b-40d4-411b-a5eb-b06d94a129f2" providerId="ADAL" clId="{B40E1D8E-0195-491E-B8B8-0D5970AC5609}" dt="2024-03-27T06:40:50.627" v="725" actId="20577"/>
        <pc:sldMkLst>
          <pc:docMk/>
          <pc:sldMk cId="3585947619" sldId="9559"/>
        </pc:sldMkLst>
      </pc:sldChg>
      <pc:sldChg chg="addSp modSp mod">
        <pc:chgData name="Asisah Man" userId="7acb882b-40d4-411b-a5eb-b06d94a129f2" providerId="ADAL" clId="{B40E1D8E-0195-491E-B8B8-0D5970AC5609}" dt="2024-03-27T06:42:15.188" v="748" actId="20577"/>
        <pc:sldMkLst>
          <pc:docMk/>
          <pc:sldMk cId="3406020938" sldId="9562"/>
        </pc:sldMkLst>
      </pc:sldChg>
      <pc:sldChg chg="addSp delSp modSp mod">
        <pc:chgData name="Asisah Man" userId="7acb882b-40d4-411b-a5eb-b06d94a129f2" providerId="ADAL" clId="{B40E1D8E-0195-491E-B8B8-0D5970AC5609}" dt="2024-03-27T07:08:55.745" v="1577" actId="1076"/>
        <pc:sldMkLst>
          <pc:docMk/>
          <pc:sldMk cId="4178930664" sldId="9563"/>
        </pc:sldMkLst>
      </pc:sldChg>
      <pc:sldChg chg="addSp delSp modSp del mod">
        <pc:chgData name="Asisah Man" userId="7acb882b-40d4-411b-a5eb-b06d94a129f2" providerId="ADAL" clId="{B40E1D8E-0195-491E-B8B8-0D5970AC5609}" dt="2024-03-27T07:08:59.181" v="1578" actId="47"/>
        <pc:sldMkLst>
          <pc:docMk/>
          <pc:sldMk cId="770120398" sldId="9564"/>
        </pc:sldMkLst>
      </pc:sldChg>
      <pc:sldChg chg="modSp mod ord">
        <pc:chgData name="Asisah Man" userId="7acb882b-40d4-411b-a5eb-b06d94a129f2" providerId="ADAL" clId="{B40E1D8E-0195-491E-B8B8-0D5970AC5609}" dt="2024-03-27T06:42:38.259" v="760" actId="20577"/>
        <pc:sldMkLst>
          <pc:docMk/>
          <pc:sldMk cId="4193905805" sldId="9565"/>
        </pc:sldMkLst>
      </pc:sldChg>
      <pc:sldChg chg="addSp delSp modSp ord">
        <pc:chgData name="Asisah Man" userId="7acb882b-40d4-411b-a5eb-b06d94a129f2" providerId="ADAL" clId="{B40E1D8E-0195-491E-B8B8-0D5970AC5609}" dt="2024-03-27T07:01:03.380" v="1441" actId="1035"/>
        <pc:sldMkLst>
          <pc:docMk/>
          <pc:sldMk cId="2580388185" sldId="9568"/>
        </pc:sldMkLst>
      </pc:sldChg>
      <pc:sldChg chg="del">
        <pc:chgData name="Asisah Man" userId="7acb882b-40d4-411b-a5eb-b06d94a129f2" providerId="ADAL" clId="{B40E1D8E-0195-491E-B8B8-0D5970AC5609}" dt="2024-03-27T06:48:38.020" v="1073" actId="47"/>
        <pc:sldMkLst>
          <pc:docMk/>
          <pc:sldMk cId="1934391979" sldId="9577"/>
        </pc:sldMkLst>
      </pc:sldChg>
      <pc:sldChg chg="modSp new mod ord">
        <pc:chgData name="Asisah Man" userId="7acb882b-40d4-411b-a5eb-b06d94a129f2" providerId="ADAL" clId="{B40E1D8E-0195-491E-B8B8-0D5970AC5609}" dt="2024-03-29T02:03:59.124" v="1661" actId="20577"/>
        <pc:sldMkLst>
          <pc:docMk/>
          <pc:sldMk cId="2437630831" sldId="9578"/>
        </pc:sldMkLst>
      </pc:sldChg>
      <pc:sldChg chg="addSp delSp modSp new mod">
        <pc:chgData name="Asisah Man" userId="7acb882b-40d4-411b-a5eb-b06d94a129f2" providerId="ADAL" clId="{B40E1D8E-0195-491E-B8B8-0D5970AC5609}" dt="2024-03-29T02:05:44.340" v="1679" actId="20577"/>
        <pc:sldMkLst>
          <pc:docMk/>
          <pc:sldMk cId="2044575589" sldId="9579"/>
        </pc:sldMkLst>
      </pc:sldChg>
      <pc:sldChg chg="addSp delSp modSp new del modAnim">
        <pc:chgData name="Asisah Man" userId="7acb882b-40d4-411b-a5eb-b06d94a129f2" providerId="ADAL" clId="{B40E1D8E-0195-491E-B8B8-0D5970AC5609}" dt="2024-03-27T07:06:30.863" v="1512" actId="47"/>
        <pc:sldMkLst>
          <pc:docMk/>
          <pc:sldMk cId="678882548" sldId="9580"/>
        </pc:sldMkLst>
      </pc:sldChg>
      <pc:sldChg chg="addSp delSp modSp new del">
        <pc:chgData name="Asisah Man" userId="7acb882b-40d4-411b-a5eb-b06d94a129f2" providerId="ADAL" clId="{B40E1D8E-0195-491E-B8B8-0D5970AC5609}" dt="2024-03-27T06:59:47.563" v="1433" actId="47"/>
        <pc:sldMkLst>
          <pc:docMk/>
          <pc:sldMk cId="4066280299" sldId="9580"/>
        </pc:sldMkLst>
      </pc:sldChg>
      <pc:sldChg chg="add del">
        <pc:chgData name="Asisah Man" userId="7acb882b-40d4-411b-a5eb-b06d94a129f2" providerId="ADAL" clId="{B40E1D8E-0195-491E-B8B8-0D5970AC5609}" dt="2024-03-27T07:05:41.494" v="1511" actId="47"/>
        <pc:sldMkLst>
          <pc:docMk/>
          <pc:sldMk cId="861169983" sldId="9581"/>
        </pc:sldMkLst>
      </pc:sldChg>
    </pc:docChg>
  </pc:docChgLst>
  <pc:docChgLst>
    <pc:chgData name="Asisah Man" userId="7acb882b-40d4-411b-a5eb-b06d94a129f2" providerId="ADAL" clId="{3AA23364-C544-42D7-856A-CA8ECDA46D42}"/>
    <pc:docChg chg="undo custSel addSld delSld modSld sldOrd">
      <pc:chgData name="Asisah Man" userId="7acb882b-40d4-411b-a5eb-b06d94a129f2" providerId="ADAL" clId="{3AA23364-C544-42D7-856A-CA8ECDA46D42}" dt="2025-08-03T07:51:44.623" v="3947" actId="1076"/>
      <pc:docMkLst>
        <pc:docMk/>
      </pc:docMkLst>
      <pc:sldChg chg="delSp modSp mod">
        <pc:chgData name="Asisah Man" userId="7acb882b-40d4-411b-a5eb-b06d94a129f2" providerId="ADAL" clId="{3AA23364-C544-42D7-856A-CA8ECDA46D42}" dt="2025-08-03T07:50:43.418" v="3934" actId="1036"/>
        <pc:sldMkLst>
          <pc:docMk/>
          <pc:sldMk cId="0" sldId="258"/>
        </pc:sldMkLst>
        <pc:spChg chg="mod">
          <ac:chgData name="Asisah Man" userId="7acb882b-40d4-411b-a5eb-b06d94a129f2" providerId="ADAL" clId="{3AA23364-C544-42D7-856A-CA8ECDA46D42}" dt="2025-08-03T07:50:43.418" v="3934" actId="1036"/>
          <ac:spMkLst>
            <pc:docMk/>
            <pc:sldMk cId="0" sldId="258"/>
            <ac:spMk id="5" creationId="{45786FC3-457C-43B0-844F-3DDE150FB168}"/>
          </ac:spMkLst>
        </pc:spChg>
        <pc:spChg chg="mod">
          <ac:chgData name="Asisah Man" userId="7acb882b-40d4-411b-a5eb-b06d94a129f2" providerId="ADAL" clId="{3AA23364-C544-42D7-856A-CA8ECDA46D42}" dt="2025-08-03T07:49:27.506" v="3928" actId="14100"/>
          <ac:spMkLst>
            <pc:docMk/>
            <pc:sldMk cId="0" sldId="258"/>
            <ac:spMk id="3074" creationId="{00000000-0000-0000-0000-000000000000}"/>
          </ac:spMkLst>
        </pc:spChg>
        <pc:spChg chg="mod">
          <ac:chgData name="Asisah Man" userId="7acb882b-40d4-411b-a5eb-b06d94a129f2" providerId="ADAL" clId="{3AA23364-C544-42D7-856A-CA8ECDA46D42}" dt="2025-07-31T08:52:40.135" v="327" actId="14100"/>
          <ac:spMkLst>
            <pc:docMk/>
            <pc:sldMk cId="0" sldId="258"/>
            <ac:spMk id="3077" creationId="{00000000-0000-0000-0000-000000000000}"/>
          </ac:spMkLst>
        </pc:spChg>
      </pc:sldChg>
      <pc:sldChg chg="modSp add del modNotes">
        <pc:chgData name="Asisah Man" userId="7acb882b-40d4-411b-a5eb-b06d94a129f2" providerId="ADAL" clId="{3AA23364-C544-42D7-856A-CA8ECDA46D42}" dt="2025-08-03T05:09:26.853" v="1439" actId="47"/>
        <pc:sldMkLst>
          <pc:docMk/>
          <pc:sldMk cId="2225673634" sldId="262"/>
        </pc:sldMkLst>
      </pc:sldChg>
      <pc:sldChg chg="add del">
        <pc:chgData name="Asisah Man" userId="7acb882b-40d4-411b-a5eb-b06d94a129f2" providerId="ADAL" clId="{3AA23364-C544-42D7-856A-CA8ECDA46D42}" dt="2025-08-03T07:16:01.110" v="3126" actId="47"/>
        <pc:sldMkLst>
          <pc:docMk/>
          <pc:sldMk cId="1635162388" sldId="267"/>
        </pc:sldMkLst>
      </pc:sldChg>
      <pc:sldChg chg="add del">
        <pc:chgData name="Asisah Man" userId="7acb882b-40d4-411b-a5eb-b06d94a129f2" providerId="ADAL" clId="{3AA23364-C544-42D7-856A-CA8ECDA46D42}" dt="2025-07-31T10:03:43.445" v="1421" actId="47"/>
        <pc:sldMkLst>
          <pc:docMk/>
          <pc:sldMk cId="1284645474" sldId="278"/>
        </pc:sldMkLst>
      </pc:sldChg>
      <pc:sldChg chg="addSp delSp modSp add">
        <pc:chgData name="Asisah Man" userId="7acb882b-40d4-411b-a5eb-b06d94a129f2" providerId="ADAL" clId="{3AA23364-C544-42D7-856A-CA8ECDA46D42}" dt="2025-08-03T07:20:27.748" v="3145"/>
        <pc:sldMkLst>
          <pc:docMk/>
          <pc:sldMk cId="3177169666" sldId="279"/>
        </pc:sldMkLst>
        <pc:spChg chg="del">
          <ac:chgData name="Asisah Man" userId="7acb882b-40d4-411b-a5eb-b06d94a129f2" providerId="ADAL" clId="{3AA23364-C544-42D7-856A-CA8ECDA46D42}" dt="2025-08-03T07:20:17.541" v="3143" actId="478"/>
          <ac:spMkLst>
            <pc:docMk/>
            <pc:sldMk cId="3177169666" sldId="279"/>
            <ac:spMk id="2" creationId="{97AD2060-B76A-F2E1-E5E0-93BB2EDD932C}"/>
          </ac:spMkLst>
        </pc:spChg>
        <pc:spChg chg="del">
          <ac:chgData name="Asisah Man" userId="7acb882b-40d4-411b-a5eb-b06d94a129f2" providerId="ADAL" clId="{3AA23364-C544-42D7-856A-CA8ECDA46D42}" dt="2025-08-03T07:20:13.122" v="3141" actId="478"/>
          <ac:spMkLst>
            <pc:docMk/>
            <pc:sldMk cId="3177169666" sldId="279"/>
            <ac:spMk id="3" creationId="{9DE0762C-C50A-AFC4-1BC0-E54F4E0B03FC}"/>
          </ac:spMkLst>
        </pc:spChg>
        <pc:spChg chg="add del mod">
          <ac:chgData name="Asisah Man" userId="7acb882b-40d4-411b-a5eb-b06d94a129f2" providerId="ADAL" clId="{3AA23364-C544-42D7-856A-CA8ECDA46D42}" dt="2025-08-03T07:20:15.233" v="3142" actId="478"/>
          <ac:spMkLst>
            <pc:docMk/>
            <pc:sldMk cId="3177169666" sldId="279"/>
            <ac:spMk id="4" creationId="{D5D8D13A-1DBF-DB40-CCF3-0E858B61CFCB}"/>
          </ac:spMkLst>
        </pc:spChg>
        <pc:spChg chg="add del mod">
          <ac:chgData name="Asisah Man" userId="7acb882b-40d4-411b-a5eb-b06d94a129f2" providerId="ADAL" clId="{3AA23364-C544-42D7-856A-CA8ECDA46D42}" dt="2025-08-03T07:20:19.128" v="3144" actId="478"/>
          <ac:spMkLst>
            <pc:docMk/>
            <pc:sldMk cId="3177169666" sldId="279"/>
            <ac:spMk id="5" creationId="{DD87A1CC-EA4F-A083-68A9-DCB5C902EA8A}"/>
          </ac:spMkLst>
        </pc:spChg>
        <pc:spChg chg="add mod">
          <ac:chgData name="Asisah Man" userId="7acb882b-40d4-411b-a5eb-b06d94a129f2" providerId="ADAL" clId="{3AA23364-C544-42D7-856A-CA8ECDA46D42}" dt="2025-08-03T07:20:27.748" v="3145"/>
          <ac:spMkLst>
            <pc:docMk/>
            <pc:sldMk cId="3177169666" sldId="279"/>
            <ac:spMk id="6" creationId="{51194CA6-F81C-B268-D625-D446CD06C961}"/>
          </ac:spMkLst>
        </pc:spChg>
        <pc:spChg chg="add mod">
          <ac:chgData name="Asisah Man" userId="7acb882b-40d4-411b-a5eb-b06d94a129f2" providerId="ADAL" clId="{3AA23364-C544-42D7-856A-CA8ECDA46D42}" dt="2025-08-03T07:20:27.748" v="3145"/>
          <ac:spMkLst>
            <pc:docMk/>
            <pc:sldMk cId="3177169666" sldId="279"/>
            <ac:spMk id="7" creationId="{5993595C-8762-839B-0F0C-93709005B0A0}"/>
          </ac:spMkLst>
        </pc:spChg>
      </pc:sldChg>
      <pc:sldChg chg="add del">
        <pc:chgData name="Asisah Man" userId="7acb882b-40d4-411b-a5eb-b06d94a129f2" providerId="ADAL" clId="{3AA23364-C544-42D7-856A-CA8ECDA46D42}" dt="2025-07-31T10:03:27.113" v="1420" actId="47"/>
        <pc:sldMkLst>
          <pc:docMk/>
          <pc:sldMk cId="3421680658" sldId="319"/>
        </pc:sldMkLst>
      </pc:sldChg>
      <pc:sldChg chg="modSp add del modNotes">
        <pc:chgData name="Asisah Man" userId="7acb882b-40d4-411b-a5eb-b06d94a129f2" providerId="ADAL" clId="{3AA23364-C544-42D7-856A-CA8ECDA46D42}" dt="2025-07-31T10:01:11.770" v="1390" actId="47"/>
        <pc:sldMkLst>
          <pc:docMk/>
          <pc:sldMk cId="3478290116" sldId="490"/>
        </pc:sldMkLst>
      </pc:sldChg>
      <pc:sldChg chg="addSp delSp modSp del modAnim">
        <pc:chgData name="Asisah Man" userId="7acb882b-40d4-411b-a5eb-b06d94a129f2" providerId="ADAL" clId="{3AA23364-C544-42D7-856A-CA8ECDA46D42}" dt="2025-07-31T09:57:24.864" v="1366" actId="47"/>
        <pc:sldMkLst>
          <pc:docMk/>
          <pc:sldMk cId="1819002417" sldId="9551"/>
        </pc:sldMkLst>
      </pc:sldChg>
      <pc:sldChg chg="del">
        <pc:chgData name="Asisah Man" userId="7acb882b-40d4-411b-a5eb-b06d94a129f2" providerId="ADAL" clId="{3AA23364-C544-42D7-856A-CA8ECDA46D42}" dt="2025-08-03T07:45:07.741" v="3862" actId="47"/>
        <pc:sldMkLst>
          <pc:docMk/>
          <pc:sldMk cId="473372455" sldId="9553"/>
        </pc:sldMkLst>
      </pc:sldChg>
      <pc:sldChg chg="del">
        <pc:chgData name="Asisah Man" userId="7acb882b-40d4-411b-a5eb-b06d94a129f2" providerId="ADAL" clId="{3AA23364-C544-42D7-856A-CA8ECDA46D42}" dt="2025-08-03T07:45:13.822" v="3864" actId="47"/>
        <pc:sldMkLst>
          <pc:docMk/>
          <pc:sldMk cId="1331745847" sldId="9558"/>
        </pc:sldMkLst>
      </pc:sldChg>
      <pc:sldChg chg="del">
        <pc:chgData name="Asisah Man" userId="7acb882b-40d4-411b-a5eb-b06d94a129f2" providerId="ADAL" clId="{3AA23364-C544-42D7-856A-CA8ECDA46D42}" dt="2025-07-31T08:16:02.770" v="9" actId="47"/>
        <pc:sldMkLst>
          <pc:docMk/>
          <pc:sldMk cId="3406020938" sldId="9562"/>
        </pc:sldMkLst>
      </pc:sldChg>
      <pc:sldChg chg="addSp delSp modSp del">
        <pc:chgData name="Asisah Man" userId="7acb882b-40d4-411b-a5eb-b06d94a129f2" providerId="ADAL" clId="{3AA23364-C544-42D7-856A-CA8ECDA46D42}" dt="2025-08-03T07:45:29.803" v="3867" actId="47"/>
        <pc:sldMkLst>
          <pc:docMk/>
          <pc:sldMk cId="4178930664" sldId="9563"/>
        </pc:sldMkLst>
        <pc:spChg chg="add mod">
          <ac:chgData name="Asisah Man" userId="7acb882b-40d4-411b-a5eb-b06d94a129f2" providerId="ADAL" clId="{3AA23364-C544-42D7-856A-CA8ECDA46D42}" dt="2025-08-03T07:45:27.599" v="3866" actId="478"/>
          <ac:spMkLst>
            <pc:docMk/>
            <pc:sldMk cId="4178930664" sldId="9563"/>
            <ac:spMk id="2" creationId="{F170FD09-E90A-BE8F-7F16-F875E7D98D7D}"/>
          </ac:spMkLst>
        </pc:spChg>
        <pc:spChg chg="del">
          <ac:chgData name="Asisah Man" userId="7acb882b-40d4-411b-a5eb-b06d94a129f2" providerId="ADAL" clId="{3AA23364-C544-42D7-856A-CA8ECDA46D42}" dt="2025-08-03T07:45:27.599" v="3866" actId="478"/>
          <ac:spMkLst>
            <pc:docMk/>
            <pc:sldMk cId="4178930664" sldId="9563"/>
            <ac:spMk id="9" creationId="{17B1CB37-F7ED-5A59-3493-EF045C0531CA}"/>
          </ac:spMkLst>
        </pc:spChg>
      </pc:sldChg>
      <pc:sldChg chg="addSp delSp modSp mod delAnim modAnim">
        <pc:chgData name="Asisah Man" userId="7acb882b-40d4-411b-a5eb-b06d94a129f2" providerId="ADAL" clId="{3AA23364-C544-42D7-856A-CA8ECDA46D42}" dt="2025-08-03T07:46:49.171" v="3895" actId="207"/>
        <pc:sldMkLst>
          <pc:docMk/>
          <pc:sldMk cId="4193905805" sldId="9565"/>
        </pc:sldMkLst>
        <pc:spChg chg="add del mod">
          <ac:chgData name="Asisah Man" userId="7acb882b-40d4-411b-a5eb-b06d94a129f2" providerId="ADAL" clId="{3AA23364-C544-42D7-856A-CA8ECDA46D42}" dt="2025-08-03T07:44:19.600" v="3849" actId="478"/>
          <ac:spMkLst>
            <pc:docMk/>
            <pc:sldMk cId="4193905805" sldId="9565"/>
            <ac:spMk id="2" creationId="{AE3B1758-055F-53C6-D292-560B72D113DF}"/>
          </ac:spMkLst>
        </pc:spChg>
        <pc:spChg chg="del">
          <ac:chgData name="Asisah Man" userId="7acb882b-40d4-411b-a5eb-b06d94a129f2" providerId="ADAL" clId="{3AA23364-C544-42D7-856A-CA8ECDA46D42}" dt="2025-08-03T07:44:32.077" v="3854" actId="478"/>
          <ac:spMkLst>
            <pc:docMk/>
            <pc:sldMk cId="4193905805" sldId="9565"/>
            <ac:spMk id="3" creationId="{67C2DD16-ED94-0D9D-1431-9F0A3DB276BE}"/>
          </ac:spMkLst>
        </pc:spChg>
        <pc:spChg chg="del">
          <ac:chgData name="Asisah Man" userId="7acb882b-40d4-411b-a5eb-b06d94a129f2" providerId="ADAL" clId="{3AA23364-C544-42D7-856A-CA8ECDA46D42}" dt="2025-08-03T07:44:18.248" v="3848" actId="478"/>
          <ac:spMkLst>
            <pc:docMk/>
            <pc:sldMk cId="4193905805" sldId="9565"/>
            <ac:spMk id="4" creationId="{92695588-6486-57E4-09F0-5E309B106769}"/>
          </ac:spMkLst>
        </pc:spChg>
        <pc:spChg chg="del">
          <ac:chgData name="Asisah Man" userId="7acb882b-40d4-411b-a5eb-b06d94a129f2" providerId="ADAL" clId="{3AA23364-C544-42D7-856A-CA8ECDA46D42}" dt="2025-08-03T07:44:22.081" v="3850" actId="478"/>
          <ac:spMkLst>
            <pc:docMk/>
            <pc:sldMk cId="4193905805" sldId="9565"/>
            <ac:spMk id="5" creationId="{7378DF1C-6AD5-3B93-240B-BC50696141FA}"/>
          </ac:spMkLst>
        </pc:spChg>
        <pc:spChg chg="del">
          <ac:chgData name="Asisah Man" userId="7acb882b-40d4-411b-a5eb-b06d94a129f2" providerId="ADAL" clId="{3AA23364-C544-42D7-856A-CA8ECDA46D42}" dt="2025-08-03T07:44:42.579" v="3858" actId="478"/>
          <ac:spMkLst>
            <pc:docMk/>
            <pc:sldMk cId="4193905805" sldId="9565"/>
            <ac:spMk id="8" creationId="{5CD9496D-7F1D-07E6-8428-61CCC692424F}"/>
          </ac:spMkLst>
        </pc:spChg>
        <pc:spChg chg="del">
          <ac:chgData name="Asisah Man" userId="7acb882b-40d4-411b-a5eb-b06d94a129f2" providerId="ADAL" clId="{3AA23364-C544-42D7-856A-CA8ECDA46D42}" dt="2025-08-03T07:44:40.938" v="3857" actId="478"/>
          <ac:spMkLst>
            <pc:docMk/>
            <pc:sldMk cId="4193905805" sldId="9565"/>
            <ac:spMk id="9" creationId="{EB5A8109-8267-03CB-3738-C6D6E11E02E5}"/>
          </ac:spMkLst>
        </pc:spChg>
        <pc:spChg chg="add del mod">
          <ac:chgData name="Asisah Man" userId="7acb882b-40d4-411b-a5eb-b06d94a129f2" providerId="ADAL" clId="{3AA23364-C544-42D7-856A-CA8ECDA46D42}" dt="2025-08-03T07:44:24.359" v="3851" actId="478"/>
          <ac:spMkLst>
            <pc:docMk/>
            <pc:sldMk cId="4193905805" sldId="9565"/>
            <ac:spMk id="10" creationId="{CCE2DD7D-FFE6-8E8B-29BF-4203722324A9}"/>
          </ac:spMkLst>
        </pc:spChg>
        <pc:spChg chg="add del mod">
          <ac:chgData name="Asisah Man" userId="7acb882b-40d4-411b-a5eb-b06d94a129f2" providerId="ADAL" clId="{3AA23364-C544-42D7-856A-CA8ECDA46D42}" dt="2025-08-03T07:44:33.687" v="3855" actId="478"/>
          <ac:spMkLst>
            <pc:docMk/>
            <pc:sldMk cId="4193905805" sldId="9565"/>
            <ac:spMk id="11" creationId="{44CD3A0D-E71A-0143-E739-F256A125BFC7}"/>
          </ac:spMkLst>
        </pc:spChg>
        <pc:spChg chg="add mod">
          <ac:chgData name="Asisah Man" userId="7acb882b-40d4-411b-a5eb-b06d94a129f2" providerId="ADAL" clId="{3AA23364-C544-42D7-856A-CA8ECDA46D42}" dt="2025-08-03T07:46:49.171" v="3895" actId="207"/>
          <ac:spMkLst>
            <pc:docMk/>
            <pc:sldMk cId="4193905805" sldId="9565"/>
            <ac:spMk id="12" creationId="{6B5E9D2C-D84E-229D-974A-16CC213EFE10}"/>
          </ac:spMkLst>
        </pc:spChg>
        <pc:picChg chg="mod modCrop">
          <ac:chgData name="Asisah Man" userId="7acb882b-40d4-411b-a5eb-b06d94a129f2" providerId="ADAL" clId="{3AA23364-C544-42D7-856A-CA8ECDA46D42}" dt="2025-08-03T07:45:48.159" v="3872" actId="1076"/>
          <ac:picMkLst>
            <pc:docMk/>
            <pc:sldMk cId="4193905805" sldId="9565"/>
            <ac:picMk id="6" creationId="{79EBAFA8-3454-BD82-702D-38843936743B}"/>
          </ac:picMkLst>
        </pc:picChg>
        <pc:picChg chg="del">
          <ac:chgData name="Asisah Man" userId="7acb882b-40d4-411b-a5eb-b06d94a129f2" providerId="ADAL" clId="{3AA23364-C544-42D7-856A-CA8ECDA46D42}" dt="2025-08-03T07:44:15.347" v="3847" actId="478"/>
          <ac:picMkLst>
            <pc:docMk/>
            <pc:sldMk cId="4193905805" sldId="9565"/>
            <ac:picMk id="7" creationId="{EC8DF40C-0C62-00CF-9DE2-8BFAA2521B0F}"/>
          </ac:picMkLst>
        </pc:picChg>
      </pc:sldChg>
      <pc:sldChg chg="addSp delSp modSp mod modAnim">
        <pc:chgData name="Asisah Man" userId="7acb882b-40d4-411b-a5eb-b06d94a129f2" providerId="ADAL" clId="{3AA23364-C544-42D7-856A-CA8ECDA46D42}" dt="2025-08-03T07:51:44.623" v="3947" actId="1076"/>
        <pc:sldMkLst>
          <pc:docMk/>
          <pc:sldMk cId="2437630831" sldId="9578"/>
        </pc:sldMkLst>
        <pc:spChg chg="mod">
          <ac:chgData name="Asisah Man" userId="7acb882b-40d4-411b-a5eb-b06d94a129f2" providerId="ADAL" clId="{3AA23364-C544-42D7-856A-CA8ECDA46D42}" dt="2025-07-31T09:25:12.941" v="975" actId="255"/>
          <ac:spMkLst>
            <pc:docMk/>
            <pc:sldMk cId="2437630831" sldId="9578"/>
            <ac:spMk id="2" creationId="{B9E59F46-614A-6EDC-0DBD-10ED32B1BB55}"/>
          </ac:spMkLst>
        </pc:spChg>
        <pc:spChg chg="add del mod">
          <ac:chgData name="Asisah Man" userId="7acb882b-40d4-411b-a5eb-b06d94a129f2" providerId="ADAL" clId="{3AA23364-C544-42D7-856A-CA8ECDA46D42}" dt="2025-07-31T09:14:53.202" v="917" actId="14100"/>
          <ac:spMkLst>
            <pc:docMk/>
            <pc:sldMk cId="2437630831" sldId="9578"/>
            <ac:spMk id="3" creationId="{1E2D43C4-95D6-C8AD-A5F1-482A12D19F47}"/>
          </ac:spMkLst>
        </pc:spChg>
        <pc:spChg chg="add mod">
          <ac:chgData name="Asisah Man" userId="7acb882b-40d4-411b-a5eb-b06d94a129f2" providerId="ADAL" clId="{3AA23364-C544-42D7-856A-CA8ECDA46D42}" dt="2025-08-03T07:51:27.684" v="3938" actId="14100"/>
          <ac:spMkLst>
            <pc:docMk/>
            <pc:sldMk cId="2437630831" sldId="9578"/>
            <ac:spMk id="16" creationId="{B97C8C3D-FE8D-212C-D3DA-93ABE7E532B7}"/>
          </ac:spMkLst>
        </pc:spChg>
        <pc:picChg chg="add mod">
          <ac:chgData name="Asisah Man" userId="7acb882b-40d4-411b-a5eb-b06d94a129f2" providerId="ADAL" clId="{3AA23364-C544-42D7-856A-CA8ECDA46D42}" dt="2025-08-03T07:51:36.750" v="3943" actId="1076"/>
          <ac:picMkLst>
            <pc:docMk/>
            <pc:sldMk cId="2437630831" sldId="9578"/>
            <ac:picMk id="17" creationId="{D5CB49BC-CA7D-78C1-3A36-4761E84F6C01}"/>
          </ac:picMkLst>
        </pc:picChg>
        <pc:picChg chg="add mod">
          <ac:chgData name="Asisah Man" userId="7acb882b-40d4-411b-a5eb-b06d94a129f2" providerId="ADAL" clId="{3AA23364-C544-42D7-856A-CA8ECDA46D42}" dt="2025-08-03T07:51:44.623" v="3947" actId="1076"/>
          <ac:picMkLst>
            <pc:docMk/>
            <pc:sldMk cId="2437630831" sldId="9578"/>
            <ac:picMk id="18" creationId="{C7373B5F-ACD6-3871-A72A-78C98C5D63E0}"/>
          </ac:picMkLst>
        </pc:picChg>
        <pc:picChg chg="add mod">
          <ac:chgData name="Asisah Man" userId="7acb882b-40d4-411b-a5eb-b06d94a129f2" providerId="ADAL" clId="{3AA23364-C544-42D7-856A-CA8ECDA46D42}" dt="2025-08-03T07:51:38.459" v="3944" actId="1076"/>
          <ac:picMkLst>
            <pc:docMk/>
            <pc:sldMk cId="2437630831" sldId="9578"/>
            <ac:picMk id="19" creationId="{71448314-83DB-FC5C-0F5E-894A737379BC}"/>
          </ac:picMkLst>
        </pc:picChg>
        <pc:picChg chg="add mod">
          <ac:chgData name="Asisah Man" userId="7acb882b-40d4-411b-a5eb-b06d94a129f2" providerId="ADAL" clId="{3AA23364-C544-42D7-856A-CA8ECDA46D42}" dt="2025-08-03T07:51:40.200" v="3945" actId="1076"/>
          <ac:picMkLst>
            <pc:docMk/>
            <pc:sldMk cId="2437630831" sldId="9578"/>
            <ac:picMk id="20" creationId="{003EFDC5-BE13-EF87-5F71-5AEC120E1A1E}"/>
          </ac:picMkLst>
        </pc:picChg>
        <pc:picChg chg="add mod">
          <ac:chgData name="Asisah Man" userId="7acb882b-40d4-411b-a5eb-b06d94a129f2" providerId="ADAL" clId="{3AA23364-C544-42D7-856A-CA8ECDA46D42}" dt="2025-08-03T07:51:41.906" v="3946" actId="1076"/>
          <ac:picMkLst>
            <pc:docMk/>
            <pc:sldMk cId="2437630831" sldId="9578"/>
            <ac:picMk id="21" creationId="{6ADA9028-5197-4A9E-B213-D271A719BBE4}"/>
          </ac:picMkLst>
        </pc:picChg>
        <pc:picChg chg="add mod">
          <ac:chgData name="Asisah Man" userId="7acb882b-40d4-411b-a5eb-b06d94a129f2" providerId="ADAL" clId="{3AA23364-C544-42D7-856A-CA8ECDA46D42}" dt="2025-07-31T09:15:06.730" v="920" actId="1076"/>
          <ac:picMkLst>
            <pc:docMk/>
            <pc:sldMk cId="2437630831" sldId="9578"/>
            <ac:picMk id="22" creationId="{B7382868-852B-225A-E903-5C8F2E40F207}"/>
          </ac:picMkLst>
        </pc:picChg>
        <pc:picChg chg="add mod">
          <ac:chgData name="Asisah Man" userId="7acb882b-40d4-411b-a5eb-b06d94a129f2" providerId="ADAL" clId="{3AA23364-C544-42D7-856A-CA8ECDA46D42}" dt="2025-08-03T07:51:30.327" v="3940" actId="1076"/>
          <ac:picMkLst>
            <pc:docMk/>
            <pc:sldMk cId="2437630831" sldId="9578"/>
            <ac:picMk id="23" creationId="{424DEE34-109B-785F-530A-F2FBCF823123}"/>
          </ac:picMkLst>
        </pc:picChg>
      </pc:sldChg>
      <pc:sldChg chg="del">
        <pc:chgData name="Asisah Man" userId="7acb882b-40d4-411b-a5eb-b06d94a129f2" providerId="ADAL" clId="{3AA23364-C544-42D7-856A-CA8ECDA46D42}" dt="2025-08-03T07:45:15.735" v="3865" actId="47"/>
        <pc:sldMkLst>
          <pc:docMk/>
          <pc:sldMk cId="2044575589" sldId="9579"/>
        </pc:sldMkLst>
      </pc:sldChg>
      <pc:sldChg chg="del">
        <pc:chgData name="Asisah Man" userId="7acb882b-40d4-411b-a5eb-b06d94a129f2" providerId="ADAL" clId="{3AA23364-C544-42D7-856A-CA8ECDA46D42}" dt="2025-08-03T07:45:10.061" v="3863" actId="47"/>
        <pc:sldMkLst>
          <pc:docMk/>
          <pc:sldMk cId="3456480895" sldId="9580"/>
        </pc:sldMkLst>
      </pc:sldChg>
      <pc:sldChg chg="addSp delSp modSp new mod">
        <pc:chgData name="Asisah Man" userId="7acb882b-40d4-411b-a5eb-b06d94a129f2" providerId="ADAL" clId="{3AA23364-C544-42D7-856A-CA8ECDA46D42}" dt="2025-08-03T07:39:20.045" v="3846" actId="20577"/>
        <pc:sldMkLst>
          <pc:docMk/>
          <pc:sldMk cId="3159753529" sldId="9581"/>
        </pc:sldMkLst>
        <pc:spChg chg="add del mod">
          <ac:chgData name="Asisah Man" userId="7acb882b-40d4-411b-a5eb-b06d94a129f2" providerId="ADAL" clId="{3AA23364-C544-42D7-856A-CA8ECDA46D42}" dt="2025-08-03T07:22:51.863" v="3173" actId="20577"/>
          <ac:spMkLst>
            <pc:docMk/>
            <pc:sldMk cId="3159753529" sldId="9581"/>
            <ac:spMk id="2" creationId="{0277A8E6-797B-F2D8-1F84-136939D34AB1}"/>
          </ac:spMkLst>
        </pc:spChg>
        <pc:spChg chg="del">
          <ac:chgData name="Asisah Man" userId="7acb882b-40d4-411b-a5eb-b06d94a129f2" providerId="ADAL" clId="{3AA23364-C544-42D7-856A-CA8ECDA46D42}" dt="2025-08-03T07:21:59.526" v="3158" actId="478"/>
          <ac:spMkLst>
            <pc:docMk/>
            <pc:sldMk cId="3159753529" sldId="9581"/>
            <ac:spMk id="3" creationId="{F609E34E-0BD0-1281-7A82-FF177C9CE2F4}"/>
          </ac:spMkLst>
        </pc:spChg>
        <pc:spChg chg="add del">
          <ac:chgData name="Asisah Man" userId="7acb882b-40d4-411b-a5eb-b06d94a129f2" providerId="ADAL" clId="{3AA23364-C544-42D7-856A-CA8ECDA46D42}" dt="2025-08-03T07:20:53.874" v="3148" actId="22"/>
          <ac:spMkLst>
            <pc:docMk/>
            <pc:sldMk cId="3159753529" sldId="9581"/>
            <ac:spMk id="5" creationId="{EC58AC2B-7AE9-1EEA-2747-85520EB58A96}"/>
          </ac:spMkLst>
        </pc:spChg>
        <pc:spChg chg="add mod">
          <ac:chgData name="Asisah Man" userId="7acb882b-40d4-411b-a5eb-b06d94a129f2" providerId="ADAL" clId="{3AA23364-C544-42D7-856A-CA8ECDA46D42}" dt="2025-08-03T07:39:20.045" v="3846" actId="20577"/>
          <ac:spMkLst>
            <pc:docMk/>
            <pc:sldMk cId="3159753529" sldId="9581"/>
            <ac:spMk id="6" creationId="{1D3271EA-04AA-FF43-4EEA-5324C54A6F82}"/>
          </ac:spMkLst>
        </pc:spChg>
      </pc:sldChg>
      <pc:sldChg chg="addSp delSp modSp new mod">
        <pc:chgData name="Asisah Man" userId="7acb882b-40d4-411b-a5eb-b06d94a129f2" providerId="ADAL" clId="{3AA23364-C544-42D7-856A-CA8ECDA46D42}" dt="2025-08-03T07:19:13.892" v="3140" actId="1076"/>
        <pc:sldMkLst>
          <pc:docMk/>
          <pc:sldMk cId="212332978" sldId="9582"/>
        </pc:sldMkLst>
        <pc:spChg chg="del">
          <ac:chgData name="Asisah Man" userId="7acb882b-40d4-411b-a5eb-b06d94a129f2" providerId="ADAL" clId="{3AA23364-C544-42D7-856A-CA8ECDA46D42}" dt="2025-08-03T06:23:38.017" v="1440" actId="478"/>
          <ac:spMkLst>
            <pc:docMk/>
            <pc:sldMk cId="212332978" sldId="9582"/>
            <ac:spMk id="2" creationId="{36EEF14B-5219-8FE8-16E2-CB1F432B59F2}"/>
          </ac:spMkLst>
        </pc:spChg>
        <pc:spChg chg="mod">
          <ac:chgData name="Asisah Man" userId="7acb882b-40d4-411b-a5eb-b06d94a129f2" providerId="ADAL" clId="{3AA23364-C544-42D7-856A-CA8ECDA46D42}" dt="2025-08-03T07:19:13.892" v="3140" actId="1076"/>
          <ac:spMkLst>
            <pc:docMk/>
            <pc:sldMk cId="212332978" sldId="9582"/>
            <ac:spMk id="3" creationId="{2883A7C0-295A-C76E-39F3-81611114D542}"/>
          </ac:spMkLst>
        </pc:spChg>
        <pc:spChg chg="add mod">
          <ac:chgData name="Asisah Man" userId="7acb882b-40d4-411b-a5eb-b06d94a129f2" providerId="ADAL" clId="{3AA23364-C544-42D7-856A-CA8ECDA46D42}" dt="2025-08-03T07:01:33.021" v="2612" actId="20577"/>
          <ac:spMkLst>
            <pc:docMk/>
            <pc:sldMk cId="212332978" sldId="9582"/>
            <ac:spMk id="4" creationId="{A6F02495-C8EF-F168-AC81-D7F9D76B867F}"/>
          </ac:spMkLst>
        </pc:spChg>
      </pc:sldChg>
      <pc:sldChg chg="modSp add del modNotes">
        <pc:chgData name="Asisah Man" userId="7acb882b-40d4-411b-a5eb-b06d94a129f2" providerId="ADAL" clId="{3AA23364-C544-42D7-856A-CA8ECDA46D42}" dt="2025-07-31T08:26:34.559" v="14"/>
        <pc:sldMkLst>
          <pc:docMk/>
          <pc:sldMk cId="1545334427" sldId="9582"/>
        </pc:sldMkLst>
      </pc:sldChg>
      <pc:sldChg chg="addSp delSp modSp new del mod">
        <pc:chgData name="Asisah Man" userId="7acb882b-40d4-411b-a5eb-b06d94a129f2" providerId="ADAL" clId="{3AA23364-C544-42D7-856A-CA8ECDA46D42}" dt="2025-07-31T10:03:46.785" v="1422" actId="47"/>
        <pc:sldMkLst>
          <pc:docMk/>
          <pc:sldMk cId="1167177937" sldId="9583"/>
        </pc:sldMkLst>
      </pc:sldChg>
      <pc:sldChg chg="addSp delSp modSp new mod ord">
        <pc:chgData name="Asisah Man" userId="7acb882b-40d4-411b-a5eb-b06d94a129f2" providerId="ADAL" clId="{3AA23364-C544-42D7-856A-CA8ECDA46D42}" dt="2025-07-31T10:01:07.432" v="1389"/>
        <pc:sldMkLst>
          <pc:docMk/>
          <pc:sldMk cId="2005594104" sldId="9584"/>
        </pc:sldMkLst>
        <pc:spChg chg="mod">
          <ac:chgData name="Asisah Man" userId="7acb882b-40d4-411b-a5eb-b06d94a129f2" providerId="ADAL" clId="{3AA23364-C544-42D7-856A-CA8ECDA46D42}" dt="2025-07-31T10:00:20.969" v="1382" actId="14100"/>
          <ac:spMkLst>
            <pc:docMk/>
            <pc:sldMk cId="2005594104" sldId="9584"/>
            <ac:spMk id="2" creationId="{19B6928C-E7AC-9593-CEF9-3834D4AF42D1}"/>
          </ac:spMkLst>
        </pc:spChg>
        <pc:picChg chg="add mod">
          <ac:chgData name="Asisah Man" userId="7acb882b-40d4-411b-a5eb-b06d94a129f2" providerId="ADAL" clId="{3AA23364-C544-42D7-856A-CA8ECDA46D42}" dt="2025-07-31T08:44:22.425" v="77" actId="1036"/>
          <ac:picMkLst>
            <pc:docMk/>
            <pc:sldMk cId="2005594104" sldId="9584"/>
            <ac:picMk id="6" creationId="{0EDF5FDA-DC59-91A0-57CB-6EFF058A6AF8}"/>
          </ac:picMkLst>
        </pc:picChg>
      </pc:sldChg>
      <pc:sldChg chg="modSp new mod">
        <pc:chgData name="Asisah Man" userId="7acb882b-40d4-411b-a5eb-b06d94a129f2" providerId="ADAL" clId="{3AA23364-C544-42D7-856A-CA8ECDA46D42}" dt="2025-07-31T08:57:41.153" v="564" actId="108"/>
        <pc:sldMkLst>
          <pc:docMk/>
          <pc:sldMk cId="1444822175" sldId="9585"/>
        </pc:sldMkLst>
        <pc:spChg chg="mod">
          <ac:chgData name="Asisah Man" userId="7acb882b-40d4-411b-a5eb-b06d94a129f2" providerId="ADAL" clId="{3AA23364-C544-42D7-856A-CA8ECDA46D42}" dt="2025-07-31T08:57:12.581" v="559" actId="113"/>
          <ac:spMkLst>
            <pc:docMk/>
            <pc:sldMk cId="1444822175" sldId="9585"/>
            <ac:spMk id="2" creationId="{50D72AA8-FD2C-3A9D-18DB-282DC8A58483}"/>
          </ac:spMkLst>
        </pc:spChg>
        <pc:spChg chg="mod">
          <ac:chgData name="Asisah Man" userId="7acb882b-40d4-411b-a5eb-b06d94a129f2" providerId="ADAL" clId="{3AA23364-C544-42D7-856A-CA8ECDA46D42}" dt="2025-07-31T08:57:41.153" v="564" actId="108"/>
          <ac:spMkLst>
            <pc:docMk/>
            <pc:sldMk cId="1444822175" sldId="9585"/>
            <ac:spMk id="3" creationId="{493B8A85-14AA-13C7-649A-9D389D2985EA}"/>
          </ac:spMkLst>
        </pc:spChg>
      </pc:sldChg>
      <pc:sldChg chg="addSp delSp modSp new mod">
        <pc:chgData name="Asisah Man" userId="7acb882b-40d4-411b-a5eb-b06d94a129f2" providerId="ADAL" clId="{3AA23364-C544-42D7-856A-CA8ECDA46D42}" dt="2025-08-03T07:51:11.658" v="3937" actId="1076"/>
        <pc:sldMkLst>
          <pc:docMk/>
          <pc:sldMk cId="2137881106" sldId="9586"/>
        </pc:sldMkLst>
        <pc:spChg chg="mod">
          <ac:chgData name="Asisah Man" userId="7acb882b-40d4-411b-a5eb-b06d94a129f2" providerId="ADAL" clId="{3AA23364-C544-42D7-856A-CA8ECDA46D42}" dt="2025-07-31T09:26:30.997" v="1010" actId="2711"/>
          <ac:spMkLst>
            <pc:docMk/>
            <pc:sldMk cId="2137881106" sldId="9586"/>
            <ac:spMk id="2" creationId="{6120D000-F350-1ED2-56C9-A43789238C1F}"/>
          </ac:spMkLst>
        </pc:spChg>
        <pc:spChg chg="add del mod">
          <ac:chgData name="Asisah Man" userId="7acb882b-40d4-411b-a5eb-b06d94a129f2" providerId="ADAL" clId="{3AA23364-C544-42D7-856A-CA8ECDA46D42}" dt="2025-07-31T09:34:43.406" v="1085" actId="1076"/>
          <ac:spMkLst>
            <pc:docMk/>
            <pc:sldMk cId="2137881106" sldId="9586"/>
            <ac:spMk id="3" creationId="{3096556E-D2A7-B1EA-A875-724349C4261F}"/>
          </ac:spMkLst>
        </pc:spChg>
        <pc:spChg chg="add del mod">
          <ac:chgData name="Asisah Man" userId="7acb882b-40d4-411b-a5eb-b06d94a129f2" providerId="ADAL" clId="{3AA23364-C544-42D7-856A-CA8ECDA46D42}" dt="2025-08-03T05:06:17.349" v="1423" actId="478"/>
          <ac:spMkLst>
            <pc:docMk/>
            <pc:sldMk cId="2137881106" sldId="9586"/>
            <ac:spMk id="14" creationId="{1E5EB8BE-C964-EFBA-CC6F-DF41CC9FBFA9}"/>
          </ac:spMkLst>
        </pc:spChg>
        <pc:picChg chg="add mod">
          <ac:chgData name="Asisah Man" userId="7acb882b-40d4-411b-a5eb-b06d94a129f2" providerId="ADAL" clId="{3AA23364-C544-42D7-856A-CA8ECDA46D42}" dt="2025-08-03T07:51:11.658" v="3937" actId="1076"/>
          <ac:picMkLst>
            <pc:docMk/>
            <pc:sldMk cId="2137881106" sldId="9586"/>
            <ac:picMk id="12" creationId="{18D66707-1666-C830-0E07-CE9601533C01}"/>
          </ac:picMkLst>
        </pc:picChg>
      </pc:sldChg>
      <pc:sldChg chg="addSp delSp modSp new mod">
        <pc:chgData name="Asisah Man" userId="7acb882b-40d4-411b-a5eb-b06d94a129f2" providerId="ADAL" clId="{3AA23364-C544-42D7-856A-CA8ECDA46D42}" dt="2025-07-31T09:56:32.555" v="1360" actId="20577"/>
        <pc:sldMkLst>
          <pc:docMk/>
          <pc:sldMk cId="999634497" sldId="9587"/>
        </pc:sldMkLst>
        <pc:spChg chg="add mod">
          <ac:chgData name="Asisah Man" userId="7acb882b-40d4-411b-a5eb-b06d94a129f2" providerId="ADAL" clId="{3AA23364-C544-42D7-856A-CA8ECDA46D42}" dt="2025-07-31T09:36:12.153" v="1113" actId="1076"/>
          <ac:spMkLst>
            <pc:docMk/>
            <pc:sldMk cId="999634497" sldId="9587"/>
            <ac:spMk id="6" creationId="{DE181BB7-AD5E-B4E0-C960-B504051AFFE6}"/>
          </ac:spMkLst>
        </pc:spChg>
        <pc:spChg chg="add mod">
          <ac:chgData name="Asisah Man" userId="7acb882b-40d4-411b-a5eb-b06d94a129f2" providerId="ADAL" clId="{3AA23364-C544-42D7-856A-CA8ECDA46D42}" dt="2025-07-31T09:56:32.555" v="1360" actId="20577"/>
          <ac:spMkLst>
            <pc:docMk/>
            <pc:sldMk cId="999634497" sldId="9587"/>
            <ac:spMk id="13" creationId="{1F7A9EE5-3FA7-868D-A79C-0B82C4AA77D0}"/>
          </ac:spMkLst>
        </pc:spChg>
      </pc:sldChg>
      <pc:sldChg chg="addSp delSp modSp new del mod">
        <pc:chgData name="Asisah Man" userId="7acb882b-40d4-411b-a5eb-b06d94a129f2" providerId="ADAL" clId="{3AA23364-C544-42D7-856A-CA8ECDA46D42}" dt="2025-07-31T09:57:18.480" v="1365" actId="47"/>
        <pc:sldMkLst>
          <pc:docMk/>
          <pc:sldMk cId="2793008171" sldId="9588"/>
        </pc:sldMkLst>
      </pc:sldChg>
      <pc:sldChg chg="addSp delSp modSp new mod modAnim">
        <pc:chgData name="Asisah Man" userId="7acb882b-40d4-411b-a5eb-b06d94a129f2" providerId="ADAL" clId="{3AA23364-C544-42D7-856A-CA8ECDA46D42}" dt="2025-08-03T07:48:26.813" v="3919" actId="14100"/>
        <pc:sldMkLst>
          <pc:docMk/>
          <pc:sldMk cId="2005563866" sldId="9589"/>
        </pc:sldMkLst>
        <pc:spChg chg="mod">
          <ac:chgData name="Asisah Man" userId="7acb882b-40d4-411b-a5eb-b06d94a129f2" providerId="ADAL" clId="{3AA23364-C544-42D7-856A-CA8ECDA46D42}" dt="2025-07-31T09:37:21.588" v="1121" actId="1076"/>
          <ac:spMkLst>
            <pc:docMk/>
            <pc:sldMk cId="2005563866" sldId="9589"/>
            <ac:spMk id="2" creationId="{720C6AAD-00AF-1884-85B8-01290B247670}"/>
          </ac:spMkLst>
        </pc:spChg>
        <pc:picChg chg="add mod">
          <ac:chgData name="Asisah Man" userId="7acb882b-40d4-411b-a5eb-b06d94a129f2" providerId="ADAL" clId="{3AA23364-C544-42D7-856A-CA8ECDA46D42}" dt="2025-08-03T07:48:06.285" v="3912" actId="1076"/>
          <ac:picMkLst>
            <pc:docMk/>
            <pc:sldMk cId="2005563866" sldId="9589"/>
            <ac:picMk id="11" creationId="{F8873AA5-1D77-59AD-459E-2D9FECAB9231}"/>
          </ac:picMkLst>
        </pc:picChg>
        <pc:picChg chg="add mod">
          <ac:chgData name="Asisah Man" userId="7acb882b-40d4-411b-a5eb-b06d94a129f2" providerId="ADAL" clId="{3AA23364-C544-42D7-856A-CA8ECDA46D42}" dt="2025-08-03T07:48:03.938" v="3911" actId="1076"/>
          <ac:picMkLst>
            <pc:docMk/>
            <pc:sldMk cId="2005563866" sldId="9589"/>
            <ac:picMk id="12" creationId="{7FDFF6A4-4372-ADFF-09C4-122F1EB22F94}"/>
          </ac:picMkLst>
        </pc:picChg>
        <pc:picChg chg="add mod">
          <ac:chgData name="Asisah Man" userId="7acb882b-40d4-411b-a5eb-b06d94a129f2" providerId="ADAL" clId="{3AA23364-C544-42D7-856A-CA8ECDA46D42}" dt="2025-08-03T07:48:11.330" v="3915" actId="1076"/>
          <ac:picMkLst>
            <pc:docMk/>
            <pc:sldMk cId="2005563866" sldId="9589"/>
            <ac:picMk id="13" creationId="{66832785-D74F-CE0A-FDC1-F710F5E0D98D}"/>
          </ac:picMkLst>
        </pc:picChg>
        <pc:picChg chg="add mod">
          <ac:chgData name="Asisah Man" userId="7acb882b-40d4-411b-a5eb-b06d94a129f2" providerId="ADAL" clId="{3AA23364-C544-42D7-856A-CA8ECDA46D42}" dt="2025-08-03T07:48:10.010" v="3914" actId="1076"/>
          <ac:picMkLst>
            <pc:docMk/>
            <pc:sldMk cId="2005563866" sldId="9589"/>
            <ac:picMk id="14" creationId="{C330464E-E2DC-3DAF-5D47-6AEE7554681F}"/>
          </ac:picMkLst>
        </pc:picChg>
        <pc:picChg chg="add mod modCrop">
          <ac:chgData name="Asisah Man" userId="7acb882b-40d4-411b-a5eb-b06d94a129f2" providerId="ADAL" clId="{3AA23364-C544-42D7-856A-CA8ECDA46D42}" dt="2025-08-03T07:48:26.813" v="3919" actId="14100"/>
          <ac:picMkLst>
            <pc:docMk/>
            <pc:sldMk cId="2005563866" sldId="9589"/>
            <ac:picMk id="15" creationId="{66B2A17A-5032-4D0B-F5D7-4223D3407B7B}"/>
          </ac:picMkLst>
        </pc:picChg>
        <pc:picChg chg="add mod">
          <ac:chgData name="Asisah Man" userId="7acb882b-40d4-411b-a5eb-b06d94a129f2" providerId="ADAL" clId="{3AA23364-C544-42D7-856A-CA8ECDA46D42}" dt="2025-08-03T07:48:13.392" v="3916" actId="14100"/>
          <ac:picMkLst>
            <pc:docMk/>
            <pc:sldMk cId="2005563866" sldId="9589"/>
            <ac:picMk id="16" creationId="{2310057D-6131-A957-1057-344ED9E6FD76}"/>
          </ac:picMkLst>
        </pc:picChg>
        <pc:picChg chg="add mod">
          <ac:chgData name="Asisah Man" userId="7acb882b-40d4-411b-a5eb-b06d94a129f2" providerId="ADAL" clId="{3AA23364-C544-42D7-856A-CA8ECDA46D42}" dt="2025-08-03T07:48:15.295" v="3917" actId="14100"/>
          <ac:picMkLst>
            <pc:docMk/>
            <pc:sldMk cId="2005563866" sldId="9589"/>
            <ac:picMk id="17" creationId="{13124F11-0114-840C-6AF4-BFC572EA27B4}"/>
          </ac:picMkLst>
        </pc:picChg>
      </pc:sldChg>
      <pc:sldChg chg="delSp modSp new mod">
        <pc:chgData name="Asisah Man" userId="7acb882b-40d4-411b-a5eb-b06d94a129f2" providerId="ADAL" clId="{3AA23364-C544-42D7-856A-CA8ECDA46D42}" dt="2025-08-03T05:07:25.342" v="1435" actId="20577"/>
        <pc:sldMkLst>
          <pc:docMk/>
          <pc:sldMk cId="276585924" sldId="9590"/>
        </pc:sldMkLst>
        <pc:spChg chg="mod">
          <ac:chgData name="Asisah Man" userId="7acb882b-40d4-411b-a5eb-b06d94a129f2" providerId="ADAL" clId="{3AA23364-C544-42D7-856A-CA8ECDA46D42}" dt="2025-07-31T09:57:14.686" v="1364"/>
          <ac:spMkLst>
            <pc:docMk/>
            <pc:sldMk cId="276585924" sldId="9590"/>
            <ac:spMk id="2" creationId="{0CCEB6F3-7C6D-38DF-0948-3A46104D8D95}"/>
          </ac:spMkLst>
        </pc:spChg>
        <pc:spChg chg="mod">
          <ac:chgData name="Asisah Man" userId="7acb882b-40d4-411b-a5eb-b06d94a129f2" providerId="ADAL" clId="{3AA23364-C544-42D7-856A-CA8ECDA46D42}" dt="2025-08-03T05:07:25.342" v="1435" actId="20577"/>
          <ac:spMkLst>
            <pc:docMk/>
            <pc:sldMk cId="276585924" sldId="9590"/>
            <ac:spMk id="3" creationId="{54165270-3613-1370-8FFE-BDAC90CE8DCB}"/>
          </ac:spMkLst>
        </pc:spChg>
      </pc:sldChg>
      <pc:sldChg chg="addSp delSp modSp new mod">
        <pc:chgData name="Asisah Man" userId="7acb882b-40d4-411b-a5eb-b06d94a129f2" providerId="ADAL" clId="{3AA23364-C544-42D7-856A-CA8ECDA46D42}" dt="2025-08-03T07:15:31.586" v="3122" actId="1038"/>
        <pc:sldMkLst>
          <pc:docMk/>
          <pc:sldMk cId="4179405200" sldId="9591"/>
        </pc:sldMkLst>
        <pc:spChg chg="add del mod">
          <ac:chgData name="Asisah Man" userId="7acb882b-40d4-411b-a5eb-b06d94a129f2" providerId="ADAL" clId="{3AA23364-C544-42D7-856A-CA8ECDA46D42}" dt="2025-08-03T07:15:13.227" v="3112" actId="478"/>
          <ac:spMkLst>
            <pc:docMk/>
            <pc:sldMk cId="4179405200" sldId="9591"/>
            <ac:spMk id="2" creationId="{40ACF56B-A0C1-54C7-80F1-B856F86201A8}"/>
          </ac:spMkLst>
        </pc:spChg>
        <pc:spChg chg="add mod">
          <ac:chgData name="Asisah Man" userId="7acb882b-40d4-411b-a5eb-b06d94a129f2" providerId="ADAL" clId="{3AA23364-C544-42D7-856A-CA8ECDA46D42}" dt="2025-08-03T07:15:31.586" v="3122" actId="1038"/>
          <ac:spMkLst>
            <pc:docMk/>
            <pc:sldMk cId="4179405200" sldId="9591"/>
            <ac:spMk id="3" creationId="{D3AD9D17-18BB-7145-6F9B-B517E8C51125}"/>
          </ac:spMkLst>
        </pc:spChg>
        <pc:spChg chg="add del mod">
          <ac:chgData name="Asisah Man" userId="7acb882b-40d4-411b-a5eb-b06d94a129f2" providerId="ADAL" clId="{3AA23364-C544-42D7-856A-CA8ECDA46D42}" dt="2025-08-03T07:15:10.704" v="3111" actId="478"/>
          <ac:spMkLst>
            <pc:docMk/>
            <pc:sldMk cId="4179405200" sldId="9591"/>
            <ac:spMk id="5" creationId="{76AE26C6-2DEE-6423-DE72-DA542440F4FD}"/>
          </ac:spMkLst>
        </pc:spChg>
        <pc:spChg chg="mod">
          <ac:chgData name="Asisah Man" userId="7acb882b-40d4-411b-a5eb-b06d94a129f2" providerId="ADAL" clId="{3AA23364-C544-42D7-856A-CA8ECDA46D42}" dt="2025-07-31T10:00:43.916" v="1383"/>
          <ac:spMkLst>
            <pc:docMk/>
            <pc:sldMk cId="4179405200" sldId="9591"/>
            <ac:spMk id="9" creationId="{34DDFD38-2427-933C-95E6-336CD0E569FB}"/>
          </ac:spMkLst>
        </pc:spChg>
        <pc:spChg chg="mod">
          <ac:chgData name="Asisah Man" userId="7acb882b-40d4-411b-a5eb-b06d94a129f2" providerId="ADAL" clId="{3AA23364-C544-42D7-856A-CA8ECDA46D42}" dt="2025-07-31T10:00:43.916" v="1383"/>
          <ac:spMkLst>
            <pc:docMk/>
            <pc:sldMk cId="4179405200" sldId="9591"/>
            <ac:spMk id="11" creationId="{B74CF552-682F-AE31-D92F-5EC395C523D0}"/>
          </ac:spMkLst>
        </pc:spChg>
        <pc:spChg chg="mod">
          <ac:chgData name="Asisah Man" userId="7acb882b-40d4-411b-a5eb-b06d94a129f2" providerId="ADAL" clId="{3AA23364-C544-42D7-856A-CA8ECDA46D42}" dt="2025-07-31T10:00:43.916" v="1383"/>
          <ac:spMkLst>
            <pc:docMk/>
            <pc:sldMk cId="4179405200" sldId="9591"/>
            <ac:spMk id="12" creationId="{061AD4C6-3360-BCCA-03CC-976249DBB4EF}"/>
          </ac:spMkLst>
        </pc:spChg>
        <pc:spChg chg="mod">
          <ac:chgData name="Asisah Man" userId="7acb882b-40d4-411b-a5eb-b06d94a129f2" providerId="ADAL" clId="{3AA23364-C544-42D7-856A-CA8ECDA46D42}" dt="2025-07-31T10:00:43.916" v="1383"/>
          <ac:spMkLst>
            <pc:docMk/>
            <pc:sldMk cId="4179405200" sldId="9591"/>
            <ac:spMk id="13" creationId="{5044D04B-6D7B-D28A-6B1C-51135F9EE77B}"/>
          </ac:spMkLst>
        </pc:spChg>
        <pc:spChg chg="mod">
          <ac:chgData name="Asisah Man" userId="7acb882b-40d4-411b-a5eb-b06d94a129f2" providerId="ADAL" clId="{3AA23364-C544-42D7-856A-CA8ECDA46D42}" dt="2025-07-31T10:00:43.916" v="1383"/>
          <ac:spMkLst>
            <pc:docMk/>
            <pc:sldMk cId="4179405200" sldId="9591"/>
            <ac:spMk id="33" creationId="{2AC17269-1D8D-733E-E905-672EAE03E59F}"/>
          </ac:spMkLst>
        </pc:spChg>
        <pc:spChg chg="mod">
          <ac:chgData name="Asisah Man" userId="7acb882b-40d4-411b-a5eb-b06d94a129f2" providerId="ADAL" clId="{3AA23364-C544-42D7-856A-CA8ECDA46D42}" dt="2025-07-31T10:00:43.916" v="1383"/>
          <ac:spMkLst>
            <pc:docMk/>
            <pc:sldMk cId="4179405200" sldId="9591"/>
            <ac:spMk id="34" creationId="{0A4C9F5E-1200-8ACB-9F74-0ECECAE056C5}"/>
          </ac:spMkLst>
        </pc:spChg>
        <pc:spChg chg="mod">
          <ac:chgData name="Asisah Man" userId="7acb882b-40d4-411b-a5eb-b06d94a129f2" providerId="ADAL" clId="{3AA23364-C544-42D7-856A-CA8ECDA46D42}" dt="2025-07-31T10:00:43.916" v="1383"/>
          <ac:spMkLst>
            <pc:docMk/>
            <pc:sldMk cId="4179405200" sldId="9591"/>
            <ac:spMk id="35" creationId="{4088D889-46B9-5F1A-F527-19FD18AD2F06}"/>
          </ac:spMkLst>
        </pc:spChg>
        <pc:spChg chg="mod">
          <ac:chgData name="Asisah Man" userId="7acb882b-40d4-411b-a5eb-b06d94a129f2" providerId="ADAL" clId="{3AA23364-C544-42D7-856A-CA8ECDA46D42}" dt="2025-07-31T10:00:43.916" v="1383"/>
          <ac:spMkLst>
            <pc:docMk/>
            <pc:sldMk cId="4179405200" sldId="9591"/>
            <ac:spMk id="38" creationId="{27B070E2-654F-BDC0-6980-938F4F0D2043}"/>
          </ac:spMkLst>
        </pc:spChg>
        <pc:spChg chg="mod">
          <ac:chgData name="Asisah Man" userId="7acb882b-40d4-411b-a5eb-b06d94a129f2" providerId="ADAL" clId="{3AA23364-C544-42D7-856A-CA8ECDA46D42}" dt="2025-07-31T10:00:43.916" v="1383"/>
          <ac:spMkLst>
            <pc:docMk/>
            <pc:sldMk cId="4179405200" sldId="9591"/>
            <ac:spMk id="42" creationId="{C060DD61-41F0-F999-670D-1A1FEE5C7970}"/>
          </ac:spMkLst>
        </pc:spChg>
        <pc:spChg chg="mod">
          <ac:chgData name="Asisah Man" userId="7acb882b-40d4-411b-a5eb-b06d94a129f2" providerId="ADAL" clId="{3AA23364-C544-42D7-856A-CA8ECDA46D42}" dt="2025-07-31T10:00:43.916" v="1383"/>
          <ac:spMkLst>
            <pc:docMk/>
            <pc:sldMk cId="4179405200" sldId="9591"/>
            <ac:spMk id="43" creationId="{18A3CF83-CE56-5647-41C4-316E264BCD2F}"/>
          </ac:spMkLst>
        </pc:spChg>
        <pc:grpChg chg="mod">
          <ac:chgData name="Asisah Man" userId="7acb882b-40d4-411b-a5eb-b06d94a129f2" providerId="ADAL" clId="{3AA23364-C544-42D7-856A-CA8ECDA46D42}" dt="2025-08-03T05:07:57.346" v="1436" actId="14100"/>
          <ac:grpSpMkLst>
            <pc:docMk/>
            <pc:sldMk cId="4179405200" sldId="9591"/>
            <ac:grpSpMk id="6" creationId="{E60C8571-1A4E-CEB0-3CAD-EDE10666B342}"/>
          </ac:grpSpMkLst>
        </pc:grpChg>
        <pc:picChg chg="add mod">
          <ac:chgData name="Asisah Man" userId="7acb882b-40d4-411b-a5eb-b06d94a129f2" providerId="ADAL" clId="{3AA23364-C544-42D7-856A-CA8ECDA46D42}" dt="2025-08-03T05:08:02.518" v="1437" actId="1076"/>
          <ac:picMkLst>
            <pc:docMk/>
            <pc:sldMk cId="4179405200" sldId="9591"/>
            <ac:picMk id="44" creationId="{2B041499-17FC-8467-B621-7DD659F452AD}"/>
          </ac:picMkLst>
        </pc:picChg>
        <pc:picChg chg="add mod">
          <ac:chgData name="Asisah Man" userId="7acb882b-40d4-411b-a5eb-b06d94a129f2" providerId="ADAL" clId="{3AA23364-C544-42D7-856A-CA8ECDA46D42}" dt="2025-07-31T10:02:08.657" v="1406" actId="1076"/>
          <ac:picMkLst>
            <pc:docMk/>
            <pc:sldMk cId="4179405200" sldId="9591"/>
            <ac:picMk id="45" creationId="{49E5E148-1938-1E15-9494-189D21B973B4}"/>
          </ac:picMkLst>
        </pc:picChg>
        <pc:picChg chg="add mod">
          <ac:chgData name="Asisah Man" userId="7acb882b-40d4-411b-a5eb-b06d94a129f2" providerId="ADAL" clId="{3AA23364-C544-42D7-856A-CA8ECDA46D42}" dt="2025-08-03T05:08:06.755" v="1438" actId="1076"/>
          <ac:picMkLst>
            <pc:docMk/>
            <pc:sldMk cId="4179405200" sldId="9591"/>
            <ac:picMk id="46" creationId="{2135A9D7-888C-3BBF-8B4F-2050C9234E82}"/>
          </ac:picMkLst>
        </pc:picChg>
      </pc:sldChg>
      <pc:sldChg chg="addSp delSp modSp new mod">
        <pc:chgData name="Asisah Man" userId="7acb882b-40d4-411b-a5eb-b06d94a129f2" providerId="ADAL" clId="{3AA23364-C544-42D7-856A-CA8ECDA46D42}" dt="2025-08-03T07:18:11.759" v="3133" actId="1035"/>
        <pc:sldMkLst>
          <pc:docMk/>
          <pc:sldMk cId="3158743407" sldId="9592"/>
        </pc:sldMkLst>
        <pc:spChg chg="del">
          <ac:chgData name="Asisah Man" userId="7acb882b-40d4-411b-a5eb-b06d94a129f2" providerId="ADAL" clId="{3AA23364-C544-42D7-856A-CA8ECDA46D42}" dt="2025-08-03T06:24:09.516" v="1464" actId="478"/>
          <ac:spMkLst>
            <pc:docMk/>
            <pc:sldMk cId="3158743407" sldId="9592"/>
            <ac:spMk id="2" creationId="{885C3FBC-9FAB-EEFE-AC5E-19F102503CF1}"/>
          </ac:spMkLst>
        </pc:spChg>
        <pc:spChg chg="del">
          <ac:chgData name="Asisah Man" userId="7acb882b-40d4-411b-a5eb-b06d94a129f2" providerId="ADAL" clId="{3AA23364-C544-42D7-856A-CA8ECDA46D42}" dt="2025-08-03T06:54:21.616" v="2229" actId="478"/>
          <ac:spMkLst>
            <pc:docMk/>
            <pc:sldMk cId="3158743407" sldId="9592"/>
            <ac:spMk id="3" creationId="{899E3407-BEBA-3E6B-F402-03D1BE0DB635}"/>
          </ac:spMkLst>
        </pc:spChg>
        <pc:spChg chg="add mod">
          <ac:chgData name="Asisah Man" userId="7acb882b-40d4-411b-a5eb-b06d94a129f2" providerId="ADAL" clId="{3AA23364-C544-42D7-856A-CA8ECDA46D42}" dt="2025-08-03T07:01:15.549" v="2609" actId="6549"/>
          <ac:spMkLst>
            <pc:docMk/>
            <pc:sldMk cId="3158743407" sldId="9592"/>
            <ac:spMk id="4" creationId="{7BB58468-67FB-2942-A014-F0D2269CF770}"/>
          </ac:spMkLst>
        </pc:spChg>
        <pc:spChg chg="add del">
          <ac:chgData name="Asisah Man" userId="7acb882b-40d4-411b-a5eb-b06d94a129f2" providerId="ADAL" clId="{3AA23364-C544-42D7-856A-CA8ECDA46D42}" dt="2025-08-03T06:54:23.831" v="2231" actId="22"/>
          <ac:spMkLst>
            <pc:docMk/>
            <pc:sldMk cId="3158743407" sldId="9592"/>
            <ac:spMk id="6" creationId="{2541E738-5A75-971B-E45F-C0B2D6CD3B89}"/>
          </ac:spMkLst>
        </pc:spChg>
        <pc:spChg chg="add mod">
          <ac:chgData name="Asisah Man" userId="7acb882b-40d4-411b-a5eb-b06d94a129f2" providerId="ADAL" clId="{3AA23364-C544-42D7-856A-CA8ECDA46D42}" dt="2025-08-03T07:18:11.759" v="3133" actId="1035"/>
          <ac:spMkLst>
            <pc:docMk/>
            <pc:sldMk cId="3158743407" sldId="9592"/>
            <ac:spMk id="7" creationId="{56AE3D58-5112-791A-01CD-ED34BFCF82A7}"/>
          </ac:spMkLst>
        </pc:spChg>
      </pc:sldChg>
      <pc:sldChg chg="addSp delSp modSp new mod">
        <pc:chgData name="Asisah Man" userId="7acb882b-40d4-411b-a5eb-b06d94a129f2" providerId="ADAL" clId="{3AA23364-C544-42D7-856A-CA8ECDA46D42}" dt="2025-08-03T07:18:30.973" v="3134" actId="948"/>
        <pc:sldMkLst>
          <pc:docMk/>
          <pc:sldMk cId="3760251503" sldId="9593"/>
        </pc:sldMkLst>
        <pc:spChg chg="del">
          <ac:chgData name="Asisah Man" userId="7acb882b-40d4-411b-a5eb-b06d94a129f2" providerId="ADAL" clId="{3AA23364-C544-42D7-856A-CA8ECDA46D42}" dt="2025-08-03T06:24:28.516" v="1483" actId="478"/>
          <ac:spMkLst>
            <pc:docMk/>
            <pc:sldMk cId="3760251503" sldId="9593"/>
            <ac:spMk id="2" creationId="{B1354B74-A312-73DA-4141-EC8FD2F0C20E}"/>
          </ac:spMkLst>
        </pc:spChg>
        <pc:spChg chg="del">
          <ac:chgData name="Asisah Man" userId="7acb882b-40d4-411b-a5eb-b06d94a129f2" providerId="ADAL" clId="{3AA23364-C544-42D7-856A-CA8ECDA46D42}" dt="2025-08-03T06:51:32.533" v="2092" actId="478"/>
          <ac:spMkLst>
            <pc:docMk/>
            <pc:sldMk cId="3760251503" sldId="9593"/>
            <ac:spMk id="3" creationId="{525EADFF-0DE8-2D99-B827-ADAE1EF19FAC}"/>
          </ac:spMkLst>
        </pc:spChg>
        <pc:spChg chg="add mod">
          <ac:chgData name="Asisah Man" userId="7acb882b-40d4-411b-a5eb-b06d94a129f2" providerId="ADAL" clId="{3AA23364-C544-42D7-856A-CA8ECDA46D42}" dt="2025-08-03T07:01:39.361" v="2613"/>
          <ac:spMkLst>
            <pc:docMk/>
            <pc:sldMk cId="3760251503" sldId="9593"/>
            <ac:spMk id="4" creationId="{88FC65EF-EC04-D936-5E20-90B2FFDEF5A6}"/>
          </ac:spMkLst>
        </pc:spChg>
        <pc:spChg chg="add del">
          <ac:chgData name="Asisah Man" userId="7acb882b-40d4-411b-a5eb-b06d94a129f2" providerId="ADAL" clId="{3AA23364-C544-42D7-856A-CA8ECDA46D42}" dt="2025-08-03T06:51:20.715" v="2091" actId="22"/>
          <ac:spMkLst>
            <pc:docMk/>
            <pc:sldMk cId="3760251503" sldId="9593"/>
            <ac:spMk id="6" creationId="{3EE8B030-DAB3-07C9-BC6C-4F95D27E8A6B}"/>
          </ac:spMkLst>
        </pc:spChg>
        <pc:spChg chg="add mod">
          <ac:chgData name="Asisah Man" userId="7acb882b-40d4-411b-a5eb-b06d94a129f2" providerId="ADAL" clId="{3AA23364-C544-42D7-856A-CA8ECDA46D42}" dt="2025-08-03T07:18:30.973" v="3134" actId="948"/>
          <ac:spMkLst>
            <pc:docMk/>
            <pc:sldMk cId="3760251503" sldId="9593"/>
            <ac:spMk id="7" creationId="{9483C105-A51B-5AEB-29F8-DF123726FAED}"/>
          </ac:spMkLst>
        </pc:spChg>
      </pc:sldChg>
      <pc:sldChg chg="addSp delSp modSp new mod ord modAnim">
        <pc:chgData name="Asisah Man" userId="7acb882b-40d4-411b-a5eb-b06d94a129f2" providerId="ADAL" clId="{3AA23364-C544-42D7-856A-CA8ECDA46D42}" dt="2025-08-03T07:47:09.641" v="3897"/>
        <pc:sldMkLst>
          <pc:docMk/>
          <pc:sldMk cId="3327972392" sldId="9594"/>
        </pc:sldMkLst>
        <pc:spChg chg="del">
          <ac:chgData name="Asisah Man" userId="7acb882b-40d4-411b-a5eb-b06d94a129f2" providerId="ADAL" clId="{3AA23364-C544-42D7-856A-CA8ECDA46D42}" dt="2025-08-03T06:34:23.893" v="1914" actId="478"/>
          <ac:spMkLst>
            <pc:docMk/>
            <pc:sldMk cId="3327972392" sldId="9594"/>
            <ac:spMk id="2" creationId="{B206D3AE-547E-95E3-ED74-C70CE70F2CED}"/>
          </ac:spMkLst>
        </pc:spChg>
        <pc:spChg chg="del">
          <ac:chgData name="Asisah Man" userId="7acb882b-40d4-411b-a5eb-b06d94a129f2" providerId="ADAL" clId="{3AA23364-C544-42D7-856A-CA8ECDA46D42}" dt="2025-08-03T06:47:18.848" v="2019" actId="931"/>
          <ac:spMkLst>
            <pc:docMk/>
            <pc:sldMk cId="3327972392" sldId="9594"/>
            <ac:spMk id="3" creationId="{3F8CD917-E0AD-A574-F7AA-52AD9E5A294E}"/>
          </ac:spMkLst>
        </pc:spChg>
        <pc:spChg chg="add mod">
          <ac:chgData name="Asisah Man" userId="7acb882b-40d4-411b-a5eb-b06d94a129f2" providerId="ADAL" clId="{3AA23364-C544-42D7-856A-CA8ECDA46D42}" dt="2025-08-03T07:01:52.152" v="2621" actId="20577"/>
          <ac:spMkLst>
            <pc:docMk/>
            <pc:sldMk cId="3327972392" sldId="9594"/>
            <ac:spMk id="4" creationId="{64EE3173-7674-5BE2-7D6B-95A397AA2E8E}"/>
          </ac:spMkLst>
        </pc:spChg>
        <pc:picChg chg="add mod">
          <ac:chgData name="Asisah Man" userId="7acb882b-40d4-411b-a5eb-b06d94a129f2" providerId="ADAL" clId="{3AA23364-C544-42D7-856A-CA8ECDA46D42}" dt="2025-08-03T06:49:16.529" v="2051" actId="1076"/>
          <ac:picMkLst>
            <pc:docMk/>
            <pc:sldMk cId="3327972392" sldId="9594"/>
            <ac:picMk id="6" creationId="{9DC0450D-BAFC-3F84-CDAA-7D2C7C205762}"/>
          </ac:picMkLst>
        </pc:picChg>
        <pc:picChg chg="add mod">
          <ac:chgData name="Asisah Man" userId="7acb882b-40d4-411b-a5eb-b06d94a129f2" providerId="ADAL" clId="{3AA23364-C544-42D7-856A-CA8ECDA46D42}" dt="2025-08-03T06:49:01.393" v="2045" actId="1076"/>
          <ac:picMkLst>
            <pc:docMk/>
            <pc:sldMk cId="3327972392" sldId="9594"/>
            <ac:picMk id="7" creationId="{CE9E4080-DA21-FAA9-F30B-D4F0C9EBB88A}"/>
          </ac:picMkLst>
        </pc:picChg>
        <pc:picChg chg="add mod">
          <ac:chgData name="Asisah Man" userId="7acb882b-40d4-411b-a5eb-b06d94a129f2" providerId="ADAL" clId="{3AA23364-C544-42D7-856A-CA8ECDA46D42}" dt="2025-08-03T07:15:47.633" v="3123" actId="1076"/>
          <ac:picMkLst>
            <pc:docMk/>
            <pc:sldMk cId="3327972392" sldId="9594"/>
            <ac:picMk id="8" creationId="{9AA00CCD-1794-3428-C177-4A5292C18FAF}"/>
          </ac:picMkLst>
        </pc:picChg>
        <pc:picChg chg="add mod">
          <ac:chgData name="Asisah Man" userId="7acb882b-40d4-411b-a5eb-b06d94a129f2" providerId="ADAL" clId="{3AA23364-C544-42D7-856A-CA8ECDA46D42}" dt="2025-08-03T07:15:56.131" v="3125" actId="1076"/>
          <ac:picMkLst>
            <pc:docMk/>
            <pc:sldMk cId="3327972392" sldId="9594"/>
            <ac:picMk id="9" creationId="{4774A783-08F5-791F-4207-2FDED891DBD5}"/>
          </ac:picMkLst>
        </pc:picChg>
      </pc:sldChg>
      <pc:sldChg chg="addSp delSp modSp new mod">
        <pc:chgData name="Asisah Man" userId="7acb882b-40d4-411b-a5eb-b06d94a129f2" providerId="ADAL" clId="{3AA23364-C544-42D7-856A-CA8ECDA46D42}" dt="2025-08-03T07:10:28.103" v="3110" actId="20577"/>
        <pc:sldMkLst>
          <pc:docMk/>
          <pc:sldMk cId="102461828" sldId="9595"/>
        </pc:sldMkLst>
        <pc:spChg chg="del">
          <ac:chgData name="Asisah Man" userId="7acb882b-40d4-411b-a5eb-b06d94a129f2" providerId="ADAL" clId="{3AA23364-C544-42D7-856A-CA8ECDA46D42}" dt="2025-08-03T07:02:44.462" v="2623" actId="478"/>
          <ac:spMkLst>
            <pc:docMk/>
            <pc:sldMk cId="102461828" sldId="9595"/>
            <ac:spMk id="2" creationId="{4A917BFB-C403-67E1-D1E1-C31872174A44}"/>
          </ac:spMkLst>
        </pc:spChg>
        <pc:spChg chg="mod">
          <ac:chgData name="Asisah Man" userId="7acb882b-40d4-411b-a5eb-b06d94a129f2" providerId="ADAL" clId="{3AA23364-C544-42D7-856A-CA8ECDA46D42}" dt="2025-08-03T07:10:28.103" v="3110" actId="20577"/>
          <ac:spMkLst>
            <pc:docMk/>
            <pc:sldMk cId="102461828" sldId="9595"/>
            <ac:spMk id="3" creationId="{78CCF09E-3901-EFDF-BE47-A5095A6BA5F2}"/>
          </ac:spMkLst>
        </pc:spChg>
        <pc:spChg chg="del">
          <ac:chgData name="Asisah Man" userId="7acb882b-40d4-411b-a5eb-b06d94a129f2" providerId="ADAL" clId="{3AA23364-C544-42D7-856A-CA8ECDA46D42}" dt="2025-08-03T07:03:33.306" v="2647" actId="478"/>
          <ac:spMkLst>
            <pc:docMk/>
            <pc:sldMk cId="102461828" sldId="9595"/>
            <ac:spMk id="4" creationId="{FA4EFCA1-8D72-929B-AD61-D407D0366EAD}"/>
          </ac:spMkLst>
        </pc:spChg>
        <pc:spChg chg="add mod">
          <ac:chgData name="Asisah Man" userId="7acb882b-40d4-411b-a5eb-b06d94a129f2" providerId="ADAL" clId="{3AA23364-C544-42D7-856A-CA8ECDA46D42}" dt="2025-08-03T07:03:04.529" v="2646" actId="6549"/>
          <ac:spMkLst>
            <pc:docMk/>
            <pc:sldMk cId="102461828" sldId="9595"/>
            <ac:spMk id="5" creationId="{D22C534E-CF6F-505C-72F5-78C9AB549910}"/>
          </ac:spMkLst>
        </pc:spChg>
      </pc:sldChg>
      <pc:sldMasterChg chg="delSldLayout">
        <pc:chgData name="Asisah Man" userId="7acb882b-40d4-411b-a5eb-b06d94a129f2" providerId="ADAL" clId="{3AA23364-C544-42D7-856A-CA8ECDA46D42}" dt="2025-07-31T10:03:27.113" v="1420" actId="47"/>
        <pc:sldMasterMkLst>
          <pc:docMk/>
          <pc:sldMasterMk cId="0" sldId="2147483648"/>
        </pc:sldMasterMkLst>
        <pc:sldLayoutChg chg="del">
          <pc:chgData name="Asisah Man" userId="7acb882b-40d4-411b-a5eb-b06d94a129f2" providerId="ADAL" clId="{3AA23364-C544-42D7-856A-CA8ECDA46D42}" dt="2025-07-31T10:03:27.113" v="1420" actId="47"/>
          <pc:sldLayoutMkLst>
            <pc:docMk/>
            <pc:sldMasterMk cId="0" sldId="2147483648"/>
            <pc:sldLayoutMk cId="1985602869" sldId="2147483768"/>
          </pc:sldLayoutMkLst>
        </pc:sldLayoutChg>
      </pc:sldMasterChg>
    </pc:docChg>
  </pc:docChgLst>
  <pc:docChgLst>
    <pc:chgData name="Asisah Man" userId="7acb882b-40d4-411b-a5eb-b06d94a129f2" providerId="ADAL" clId="{62D2272F-8FD6-4BEE-B1F2-F4BC3A96E276}"/>
    <pc:docChg chg="custSel addSld modSld">
      <pc:chgData name="Asisah Man" userId="7acb882b-40d4-411b-a5eb-b06d94a129f2" providerId="ADAL" clId="{62D2272F-8FD6-4BEE-B1F2-F4BC3A96E276}" dt="2022-05-12T09:06:19.693" v="165" actId="1076"/>
      <pc:docMkLst>
        <pc:docMk/>
      </pc:docMkLst>
      <pc:sldChg chg="modSp mod delCm">
        <pc:chgData name="Asisah Man" userId="7acb882b-40d4-411b-a5eb-b06d94a129f2" providerId="ADAL" clId="{62D2272F-8FD6-4BEE-B1F2-F4BC3A96E276}" dt="2022-05-12T08:25:40.900" v="72" actId="20577"/>
        <pc:sldMkLst>
          <pc:docMk/>
          <pc:sldMk cId="3606405044" sldId="9552"/>
        </pc:sldMkLst>
      </pc:sldChg>
      <pc:sldChg chg="modSp">
        <pc:chgData name="Asisah Man" userId="7acb882b-40d4-411b-a5eb-b06d94a129f2" providerId="ADAL" clId="{62D2272F-8FD6-4BEE-B1F2-F4BC3A96E276}" dt="2022-05-12T08:25:56.961" v="75" actId="1035"/>
        <pc:sldMkLst>
          <pc:docMk/>
          <pc:sldMk cId="473372455" sldId="9553"/>
        </pc:sldMkLst>
      </pc:sldChg>
      <pc:sldChg chg="addSp delSp modSp new modAnim">
        <pc:chgData name="Asisah Man" userId="7acb882b-40d4-411b-a5eb-b06d94a129f2" providerId="ADAL" clId="{62D2272F-8FD6-4BEE-B1F2-F4BC3A96E276}" dt="2022-05-12T09:06:19.693" v="165" actId="1076"/>
        <pc:sldMkLst>
          <pc:docMk/>
          <pc:sldMk cId="2776453586" sldId="9556"/>
        </pc:sldMkLst>
      </pc:sldChg>
      <pc:sldChg chg="addSp delSp modSp new modAnim">
        <pc:chgData name="Asisah Man" userId="7acb882b-40d4-411b-a5eb-b06d94a129f2" providerId="ADAL" clId="{62D2272F-8FD6-4BEE-B1F2-F4BC3A96E276}" dt="2022-05-12T09:04:15.469" v="158" actId="167"/>
        <pc:sldMkLst>
          <pc:docMk/>
          <pc:sldMk cId="824329652" sldId="955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391DE1-217B-4D88-8CF9-97358DF99C3A}" type="datetimeFigureOut">
              <a:rPr lang="en-US" smtClean="0"/>
              <a:t>8/3/2025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C4D2A1-57C1-41F0-AA93-E37E0553BE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8808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C4D2A1-57C1-41F0-AA93-E37E0553BE8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60920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 descr="OX_VL_W.eps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18450" y="5502275"/>
            <a:ext cx="919163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7" name="Rectangle 7"/>
          <p:cNvSpPr>
            <a:spLocks noGrp="1" noChangeArrowheads="1"/>
          </p:cNvSpPr>
          <p:nvPr>
            <p:ph type="ctrTitle"/>
          </p:nvPr>
        </p:nvSpPr>
        <p:spPr>
          <a:xfrm>
            <a:off x="395288" y="2852738"/>
            <a:ext cx="8466137" cy="1655762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t"/>
          <a:lstStyle>
            <a:lvl1pPr>
              <a:defRPr sz="6000" b="1">
                <a:solidFill>
                  <a:schemeClr val="bg1"/>
                </a:solidFill>
                <a:latin typeface="Oxfam Global Headline Regular"/>
                <a:cs typeface="Oxfam Global Headline Regular"/>
              </a:defRPr>
            </a:lvl1pPr>
          </a:lstStyle>
          <a:p>
            <a:pPr lv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5128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395288" y="4737100"/>
            <a:ext cx="8380412" cy="504825"/>
          </a:xfrm>
        </p:spPr>
        <p:txBody>
          <a:bodyPr lIns="0" tIns="0" rIns="0" bIns="0"/>
          <a:lstStyle>
            <a:lvl1pPr marL="0" indent="0">
              <a:buFontTx/>
              <a:buNone/>
              <a:defRPr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subtitle style</a:t>
            </a:r>
            <a:endParaRPr lang="en-GB" noProof="0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3500" b="1" cap="all"/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2783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2783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6038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6038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27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029" name="Text Box 10"/>
          <p:cNvSpPr txBox="1">
            <a:spLocks noChangeArrowheads="1"/>
          </p:cNvSpPr>
          <p:nvPr userDrawn="1"/>
        </p:nvSpPr>
        <p:spPr bwMode="auto">
          <a:xfrm>
            <a:off x="6823075" y="6453188"/>
            <a:ext cx="1227138" cy="16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GB" sz="1000"/>
              <a:t>Page </a:t>
            </a:r>
            <a:fld id="{AA906CD1-3B97-472E-8583-9267EE6B6CB3}" type="slidenum">
              <a:rPr lang="en-GB" sz="1000" smtClean="0"/>
              <a:pPr eaLnBrk="1" hangingPunct="1">
                <a:spcBef>
                  <a:spcPct val="50000"/>
                </a:spcBef>
                <a:defRPr/>
              </a:pPr>
              <a:t>‹#›</a:t>
            </a:fld>
            <a:endParaRPr lang="en-GB" sz="1000"/>
          </a:p>
        </p:txBody>
      </p:sp>
      <p:pic>
        <p:nvPicPr>
          <p:cNvPr id="2" name="Picture 7" descr="Black logo_060212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204200" y="6005513"/>
            <a:ext cx="600075" cy="66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57" r:id="rId2"/>
    <p:sldLayoutId id="2147483758" r:id="rId3"/>
    <p:sldLayoutId id="2147483759" r:id="rId4"/>
    <p:sldLayoutId id="2147483760" r:id="rId5"/>
    <p:sldLayoutId id="2147483761" r:id="rId6"/>
    <p:sldLayoutId id="2147483762" r:id="rId7"/>
    <p:sldLayoutId id="2147483763" r:id="rId8"/>
    <p:sldLayoutId id="2147483764" r:id="rId9"/>
    <p:sldLayoutId id="2147483765" r:id="rId10"/>
    <p:sldLayoutId id="214748376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500" b="1">
          <a:solidFill>
            <a:srgbClr val="61A534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500" b="1">
          <a:solidFill>
            <a:srgbClr val="61A534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500" b="1">
          <a:solidFill>
            <a:srgbClr val="61A534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500" b="1">
          <a:solidFill>
            <a:srgbClr val="61A534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500" b="1">
          <a:solidFill>
            <a:srgbClr val="61A534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500" b="1">
          <a:solidFill>
            <a:srgbClr val="61A534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500" b="1">
          <a:solidFill>
            <a:srgbClr val="61A534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500" b="1">
          <a:solidFill>
            <a:srgbClr val="61A534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500" b="1">
          <a:solidFill>
            <a:srgbClr val="61A534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ts val="900"/>
        </a:spcBef>
        <a:spcAft>
          <a:spcPct val="0"/>
        </a:spcAft>
        <a:buChar char="•"/>
        <a:defRPr sz="2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ea typeface="ＭＳ Ｐゴシック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ea typeface="ＭＳ Ｐゴシック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ea typeface="ＭＳ Ｐゴシック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ea typeface="ＭＳ Ｐゴシック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g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338931" y="662687"/>
            <a:ext cx="8265517" cy="132615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/>
          <a:lstStyle/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m-KH" sz="3000" b="0" dirty="0">
                <a:latin typeface="Khmer OS Muol Light" panose="02000500000000020004" pitchFamily="2" charset="0"/>
                <a:ea typeface="Roboto Black" panose="02000000000000000000" pitchFamily="2" charset="0"/>
                <a:cs typeface="Khmer OS Muol Light" panose="02000500000000020004" pitchFamily="2" charset="0"/>
              </a:rPr>
              <a:t>វេទិកាឈ្វេងយល់អំពីអត្ថប្រយោជន៍គាំពា</a:t>
            </a:r>
            <a:br>
              <a:rPr lang="km-KH" sz="3000" b="0" dirty="0">
                <a:latin typeface="Khmer OS Muol Light" panose="02000500000000020004" pitchFamily="2" charset="0"/>
                <a:ea typeface="Roboto Black" panose="02000000000000000000" pitchFamily="2" charset="0"/>
                <a:cs typeface="Khmer OS Muol Light" panose="02000500000000020004" pitchFamily="2" charset="0"/>
              </a:rPr>
            </a:br>
            <a:r>
              <a:rPr lang="km-KH" sz="3000" b="0" dirty="0">
                <a:latin typeface="Khmer OS Muol Light" panose="02000500000000020004" pitchFamily="2" charset="0"/>
                <a:ea typeface="Roboto Black" panose="02000000000000000000" pitchFamily="2" charset="0"/>
                <a:cs typeface="Khmer OS Muol Light" panose="02000500000000020004" pitchFamily="2" charset="0"/>
              </a:rPr>
              <a:t>សង្គមក្នុងវិស័យកសិកឧស្សាហកម្មកៅស៊ូ</a:t>
            </a:r>
            <a:br>
              <a:rPr lang="en-US" sz="3000" b="0" dirty="0">
                <a:latin typeface="Khmer OS Muol Light" panose="02000500000000020004" pitchFamily="2" charset="0"/>
                <a:ea typeface="Roboto Black" panose="02000000000000000000" pitchFamily="2" charset="0"/>
                <a:cs typeface="Khmer OS Muol Light" panose="02000500000000020004" pitchFamily="2" charset="0"/>
              </a:rPr>
            </a:br>
            <a:endParaRPr lang="km-KH" sz="3000" b="0" dirty="0">
              <a:latin typeface="Khmer OS Muol Light" panose="02000500000000020004" pitchFamily="2" charset="0"/>
              <a:ea typeface="Roboto Black" panose="02000000000000000000" pitchFamily="2" charset="0"/>
              <a:cs typeface="Khmer OS Muol Light" panose="02000500000000020004" pitchFamily="2" charset="0"/>
            </a:endParaRPr>
          </a:p>
        </p:txBody>
      </p:sp>
      <p:sp>
        <p:nvSpPr>
          <p:cNvPr id="3077" name="Rectangle 7"/>
          <p:cNvSpPr>
            <a:spLocks noChangeArrowheads="1"/>
          </p:cNvSpPr>
          <p:nvPr/>
        </p:nvSpPr>
        <p:spPr bwMode="auto">
          <a:xfrm>
            <a:off x="2339752" y="6093297"/>
            <a:ext cx="4752528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 eaLnBrk="0" hangingPunct="0">
              <a:lnSpc>
                <a:spcPct val="95000"/>
              </a:lnSpc>
              <a:defRPr/>
            </a:pPr>
            <a:r>
              <a:rPr lang="km-KH" sz="2000" dirty="0">
                <a:solidFill>
                  <a:schemeClr val="bg1"/>
                </a:solidFill>
                <a:latin typeface="Khmer OS Battambang" panose="02000500000000020004" pitchFamily="2" charset="0"/>
                <a:ea typeface="ＭＳ Ｐゴシック" charset="0"/>
                <a:cs typeface="Khmer OS Battambang" panose="02000500000000020004" pitchFamily="2" charset="0"/>
              </a:rPr>
              <a:t>ក្រុងក្រចេះ ថ្ងៃទី ៥ ខែសីហា ឆ្នាំ ២០២៥</a:t>
            </a:r>
            <a:endParaRPr lang="en-GB" sz="2000" dirty="0">
              <a:solidFill>
                <a:schemeClr val="bg1"/>
              </a:solidFill>
              <a:latin typeface="Khmer OS Battambang" panose="02000500000000020004" pitchFamily="2" charset="0"/>
              <a:ea typeface="ＭＳ Ｐゴシック" charset="0"/>
              <a:cs typeface="Khmer OS Battambang" panose="02000500000000020004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5786FC3-457C-43B0-844F-3DDE150FB1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536" y="2966942"/>
            <a:ext cx="8466137" cy="1326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6000" b="1">
                <a:solidFill>
                  <a:schemeClr val="bg1"/>
                </a:solidFill>
                <a:latin typeface="Oxfam Global Headline Regular"/>
                <a:ea typeface="ＭＳ Ｐゴシック" charset="0"/>
                <a:cs typeface="Oxfam Global Headline Regular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500" b="1">
                <a:solidFill>
                  <a:srgbClr val="61A534"/>
                </a:solidFill>
                <a:latin typeface="Arial" charset="0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m-KH" sz="2800" b="0" dirty="0">
                <a:solidFill>
                  <a:schemeClr val="accent4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អនុលោមភាពផលិតផលគ្មានការកាប់បំផ្លាញព្រៃឈើក្នុងវិស័យកសិឧស្សាហកម្មកៅស៊ូ</a:t>
            </a:r>
            <a:endParaRPr lang="en-US" sz="2800" b="0" dirty="0">
              <a:solidFill>
                <a:schemeClr val="accent4"/>
              </a:solidFill>
              <a:effectLst/>
              <a:latin typeface="Khmer OS Muol Light" panose="02000500000000020004" pitchFamily="2" charset="0"/>
              <a:ea typeface="Roboto Black" panose="02000000000000000000" pitchFamily="2" charset="0"/>
              <a:cs typeface="Khmer OS Muol Light" panose="02000500000000020004" pitchFamily="2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72AA8-FD2C-3A9D-18DB-282DC8A584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m-KH" sz="3200" b="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មាតិកា</a:t>
            </a:r>
            <a:endParaRPr lang="en-US" sz="3200" b="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3B8A85-14AA-13C7-649A-9D389D2985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គម្រោងរបស់អង្គការអុកស្វាម</a:t>
            </a:r>
          </a:p>
          <a:p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អ្វីទៅជាអនុលោមភាពផលិតផលគ្មានការកាប់បំផ្លាញព្រៃឈើ </a:t>
            </a:r>
            <a:r>
              <a:rPr lang="en-US" dirty="0">
                <a:solidFill>
                  <a:schemeClr val="accent4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(</a:t>
            </a:r>
            <a:r>
              <a:rPr lang="en-US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European Union Deforestation Regulation) </a:t>
            </a:r>
            <a:endParaRPr lang="en-US" dirty="0">
              <a:solidFill>
                <a:schemeClr val="accent4"/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ផលប៉ះពាល់មកលើអនុវិស័យកៅស៊ូ</a:t>
            </a:r>
          </a:p>
          <a:p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ការណែនាំសម្រាប់ដំណោះស្រាយ </a:t>
            </a:r>
            <a:endParaRPr lang="en-US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48221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59F46-614A-6EDC-0DBD-10ED32B1BB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304" y="277641"/>
            <a:ext cx="8229600" cy="719137"/>
          </a:xfrm>
        </p:spPr>
        <p:txBody>
          <a:bodyPr/>
          <a:lstStyle/>
          <a:p>
            <a:r>
              <a:rPr lang="km-KH" sz="2800" b="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គម្រោង </a:t>
            </a:r>
            <a:r>
              <a:rPr lang="en-US" sz="2800" dirty="0">
                <a:solidFill>
                  <a:schemeClr val="tx2"/>
                </a:solidFill>
              </a:rPr>
              <a:t>FAIR </a:t>
            </a:r>
            <a:r>
              <a:rPr lang="km-KH" sz="2800" dirty="0">
                <a:solidFill>
                  <a:schemeClr val="tx2"/>
                </a:solidFill>
              </a:rPr>
              <a:t>4</a:t>
            </a:r>
            <a:r>
              <a:rPr lang="en-US" sz="2800" dirty="0">
                <a:solidFill>
                  <a:schemeClr val="tx2"/>
                </a:solidFill>
              </a:rPr>
              <a:t> ALL </a:t>
            </a:r>
            <a:endParaRPr lang="en-US" sz="2800" dirty="0">
              <a:solidFill>
                <a:schemeClr val="tx2"/>
              </a:solidFill>
              <a:latin typeface="Oxfam TSTAR PRO Headline" panose="02000806030000020004" pitchFamily="50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2D43C4-95D6-C8AD-A5F1-482A12D19F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46304" y="1167681"/>
            <a:ext cx="7859216" cy="1244651"/>
          </a:xfrm>
          <a:noFill/>
        </p:spPr>
        <p:txBody>
          <a:bodyPr/>
          <a:lstStyle/>
          <a:p>
            <a:r>
              <a:rPr lang="en-US" sz="20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2021-2025</a:t>
            </a:r>
          </a:p>
          <a:p>
            <a:r>
              <a:rPr lang="km-KH" sz="20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អនុវត្តនៅក្នុងខេត្តចំនួន 5 គឺ ត្បូងឃ្មុំ ក្រចេះ មណ្ឌលគិរី រតនគិរី និងកំពត</a:t>
            </a:r>
          </a:p>
          <a:p>
            <a:r>
              <a:rPr lang="km-KH" sz="20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កសិឧស្សាហកម្មដំណាំចេក និងកៅស៊ូ </a:t>
            </a:r>
            <a:r>
              <a:rPr lang="en-US" sz="2000" dirty="0"/>
              <a:t>	</a:t>
            </a:r>
          </a:p>
          <a:p>
            <a:pPr marL="0" indent="0">
              <a:buNone/>
            </a:pPr>
            <a:endParaRPr lang="en-US" sz="2000" dirty="0"/>
          </a:p>
        </p:txBody>
      </p:sp>
      <p:sp>
        <p:nvSpPr>
          <p:cNvPr id="16" name="Heptagon 15">
            <a:extLst>
              <a:ext uri="{FF2B5EF4-FFF2-40B4-BE49-F238E27FC236}">
                <a16:creationId xmlns:a16="http://schemas.microsoft.com/office/drawing/2014/main" id="{B97C8C3D-FE8D-212C-D3DA-93ABE7E532B7}"/>
              </a:ext>
            </a:extLst>
          </p:cNvPr>
          <p:cNvSpPr/>
          <p:nvPr/>
        </p:nvSpPr>
        <p:spPr>
          <a:xfrm>
            <a:off x="3275855" y="3205570"/>
            <a:ext cx="2539187" cy="2331931"/>
          </a:xfrm>
          <a:prstGeom prst="heptag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m-KH" sz="2600" b="1" dirty="0">
              <a:solidFill>
                <a:schemeClr val="accent4"/>
              </a:solidFill>
            </a:endParaRPr>
          </a:p>
          <a:p>
            <a:pPr algn="ctr"/>
            <a:r>
              <a:rPr lang="en-US" sz="2600" b="1" dirty="0">
                <a:solidFill>
                  <a:schemeClr val="accent4"/>
                </a:solidFill>
              </a:rPr>
              <a:t>FAIR </a:t>
            </a:r>
            <a:r>
              <a:rPr lang="km-KH" sz="2600" b="1" dirty="0">
                <a:solidFill>
                  <a:schemeClr val="accent4"/>
                </a:solidFill>
              </a:rPr>
              <a:t>4</a:t>
            </a:r>
            <a:r>
              <a:rPr lang="en-US" sz="2600" b="1" dirty="0">
                <a:solidFill>
                  <a:schemeClr val="accent4"/>
                </a:solidFill>
              </a:rPr>
              <a:t> ALL</a:t>
            </a:r>
            <a:r>
              <a:rPr lang="en-US" b="1" dirty="0">
                <a:solidFill>
                  <a:schemeClr val="accent4"/>
                </a:solidFill>
              </a:rPr>
              <a:t> </a:t>
            </a:r>
          </a:p>
          <a:p>
            <a:pPr algn="ctr"/>
            <a:endParaRPr lang="en-US" dirty="0"/>
          </a:p>
        </p:txBody>
      </p:sp>
      <p:pic>
        <p:nvPicPr>
          <p:cNvPr id="17" name="Picture 16" descr="A green couch with white text&#10;&#10;Description automatically generated">
            <a:extLst>
              <a:ext uri="{FF2B5EF4-FFF2-40B4-BE49-F238E27FC236}">
                <a16:creationId xmlns:a16="http://schemas.microsoft.com/office/drawing/2014/main" id="{D5CB49BC-CA7D-78C1-3A36-4761E84F6C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4237" y="3627689"/>
            <a:ext cx="1127724" cy="6529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Picture 17" descr="A logo with hands and a leaf&#10;&#10;Description automatically generated">
            <a:extLst>
              <a:ext uri="{FF2B5EF4-FFF2-40B4-BE49-F238E27FC236}">
                <a16:creationId xmlns:a16="http://schemas.microsoft.com/office/drawing/2014/main" id="{C7373B5F-ACD6-3871-A72A-78C98C5D63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5053" y="3512521"/>
            <a:ext cx="860802" cy="7910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A logo with a bird in the middle&#10;&#10;Description automatically generated">
            <a:extLst>
              <a:ext uri="{FF2B5EF4-FFF2-40B4-BE49-F238E27FC236}">
                <a16:creationId xmlns:a16="http://schemas.microsoft.com/office/drawing/2014/main" id="{71448314-83DB-FC5C-0F5E-894A737379B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778" y="2551164"/>
            <a:ext cx="976053" cy="82958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Picture 19" descr="A blue and green logo with white letters&#10;&#10;Description automatically generated">
            <a:extLst>
              <a:ext uri="{FF2B5EF4-FFF2-40B4-BE49-F238E27FC236}">
                <a16:creationId xmlns:a16="http://schemas.microsoft.com/office/drawing/2014/main" id="{003EFDC5-BE13-EF87-5F71-5AEC120E1A1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1688" y="5164717"/>
            <a:ext cx="1127724" cy="5837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0" descr="A logo with a group of women&#10;&#10;Description automatically generated">
            <a:extLst>
              <a:ext uri="{FF2B5EF4-FFF2-40B4-BE49-F238E27FC236}">
                <a16:creationId xmlns:a16="http://schemas.microsoft.com/office/drawing/2014/main" id="{6ADA9028-5197-4A9E-B213-D271A719BBE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718" y="5081595"/>
            <a:ext cx="1017260" cy="7499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1" descr="A blue and white circular logo&#10;&#10;Description automatically generated">
            <a:extLst>
              <a:ext uri="{FF2B5EF4-FFF2-40B4-BE49-F238E27FC236}">
                <a16:creationId xmlns:a16="http://schemas.microsoft.com/office/drawing/2014/main" id="{B7382868-852B-225A-E903-5C8F2E40F20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3494" y="2440439"/>
            <a:ext cx="829584" cy="829584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Picture 22" descr="A blue and black logo&#10;&#10;Description automatically generated">
            <a:extLst>
              <a:ext uri="{FF2B5EF4-FFF2-40B4-BE49-F238E27FC236}">
                <a16:creationId xmlns:a16="http://schemas.microsoft.com/office/drawing/2014/main" id="{424DEE34-109B-785F-530A-F2FBCF82312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5726845"/>
            <a:ext cx="1135380" cy="4476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376308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20D000-F350-1ED2-56C9-A43789238C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49623"/>
            <a:ext cx="8229600" cy="1511225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30000"/>
              </a:lnSpc>
            </a:pPr>
            <a:r>
              <a:rPr lang="km-KH" sz="2800" b="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អ្វីទៅជាអនុលោមភាពផលិតផលគ្មានការកាប់បំផ្លាញព្រៃឈើ </a:t>
            </a:r>
            <a:r>
              <a:rPr lang="en-US" sz="2800" dirty="0">
                <a:cs typeface="Khmer OS Muol Light" panose="02000500000000020004" pitchFamily="2" charset="0"/>
              </a:rPr>
              <a:t>(European Union</a:t>
            </a:r>
            <a:r>
              <a:rPr lang="km-KH" sz="2800" dirty="0">
                <a:cs typeface="Khmer OS Muol Light" panose="02000500000000020004" pitchFamily="2" charset="0"/>
              </a:rPr>
              <a:t>​</a:t>
            </a:r>
            <a:r>
              <a:rPr lang="en-US" sz="2800" dirty="0">
                <a:cs typeface="Khmer OS Muol Light" panose="02000500000000020004" pitchFamily="2" charset="0"/>
              </a:rPr>
              <a:t> Deforestation Regulation-EUDR)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96556E-D2A7-B1EA-A875-724349C4261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28600" y="2400038"/>
            <a:ext cx="4648200" cy="3743473"/>
          </a:xfrm>
        </p:spPr>
        <p:txBody>
          <a:bodyPr wrap="square" anchor="t">
            <a:normAutofit/>
          </a:bodyPr>
          <a:lstStyle/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km-KH" sz="20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គឺជាច្បាប់ដែលបង្កើតឡើងដើម្បីធានាថាផលិតផលដែលនាំចូល ឬនាំចេញពីសហភាពអឺរ៉ុបគឺគ្មានការកាប់បំផ្លាញព្រៃឈើ និងផលិតដោយស្របច្បាប់។ វាផ្តោតជាពិសេសទៅលើមុខទំនិញចំនួនប្រាំពីរ និងផលិតផលដែផលិតចេញពីរូបធាតុទាំងនោះ។ </a:t>
            </a:r>
            <a:r>
              <a:rPr lang="en-US" sz="20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EUDR </a:t>
            </a:r>
            <a:r>
              <a:rPr lang="km-KH" sz="20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មានគោលបំណងកាត់បន្ថយការកាប់បំផ្លាញព្រៃឈើ និងការរិចរិលព្រៃឈើដែលភ្ជាប់ទៅនឹងការពង្រីកកសិកម្មសម្រាប់ទំនិញទាំងនេះ។</a:t>
            </a:r>
            <a:endParaRPr lang="en-ZA" sz="2000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>
              <a:lnSpc>
                <a:spcPct val="90000"/>
              </a:lnSpc>
            </a:pPr>
            <a:endParaRPr lang="en-US" sz="2000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</p:txBody>
      </p:sp>
      <p:pic>
        <p:nvPicPr>
          <p:cNvPr id="12" name="Content Placeholder 5">
            <a:extLst>
              <a:ext uri="{FF2B5EF4-FFF2-40B4-BE49-F238E27FC236}">
                <a16:creationId xmlns:a16="http://schemas.microsoft.com/office/drawing/2014/main" id="{18D66707-1666-C830-0E07-CE9601533C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8228" y="3212976"/>
            <a:ext cx="4295772" cy="269366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  <a:ext uri="{FAA26D3D-D897-4be2-8F04-BA451C77F1D7}"/>
          </a:extLst>
        </p:spPr>
      </p:pic>
    </p:spTree>
    <p:extLst>
      <p:ext uri="{BB962C8B-B14F-4D97-AF65-F5344CB8AC3E}">
        <p14:creationId xmlns:p14="http://schemas.microsoft.com/office/powerpoint/2010/main" val="21378811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0C6AAD-00AF-1884-85B8-01290B2476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2676" y="178103"/>
            <a:ext cx="4721696" cy="719137"/>
          </a:xfrm>
        </p:spPr>
        <p:txBody>
          <a:bodyPr/>
          <a:lstStyle/>
          <a:p>
            <a:r>
              <a:rPr lang="km-KH" sz="2800" b="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មុខទំនិញទាំងប្រាំពីរ</a:t>
            </a:r>
            <a:endParaRPr lang="en-US" sz="2800" b="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pic>
        <p:nvPicPr>
          <p:cNvPr id="11" name="Imagen 5">
            <a:extLst>
              <a:ext uri="{FF2B5EF4-FFF2-40B4-BE49-F238E27FC236}">
                <a16:creationId xmlns:a16="http://schemas.microsoft.com/office/drawing/2014/main" id="{F8873AA5-1D77-59AD-459E-2D9FECAB923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5927" y="4793755"/>
            <a:ext cx="1866271" cy="1667573"/>
          </a:xfrm>
          <a:prstGeom prst="rect">
            <a:avLst/>
          </a:prstGeom>
        </p:spPr>
      </p:pic>
      <p:pic>
        <p:nvPicPr>
          <p:cNvPr id="12" name="Imagen 7">
            <a:extLst>
              <a:ext uri="{FF2B5EF4-FFF2-40B4-BE49-F238E27FC236}">
                <a16:creationId xmlns:a16="http://schemas.microsoft.com/office/drawing/2014/main" id="{7FDFF6A4-4372-ADFF-09C4-122F1EB22F9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164" y="4365104"/>
            <a:ext cx="1736938" cy="1589378"/>
          </a:xfrm>
          <a:prstGeom prst="rect">
            <a:avLst/>
          </a:prstGeom>
        </p:spPr>
      </p:pic>
      <p:pic>
        <p:nvPicPr>
          <p:cNvPr id="13" name="Imagen 15">
            <a:extLst>
              <a:ext uri="{FF2B5EF4-FFF2-40B4-BE49-F238E27FC236}">
                <a16:creationId xmlns:a16="http://schemas.microsoft.com/office/drawing/2014/main" id="{66832785-D74F-CE0A-FDC1-F710F5E0D9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3" y="4293096"/>
            <a:ext cx="1703478" cy="1522113"/>
          </a:xfrm>
          <a:prstGeom prst="rect">
            <a:avLst/>
          </a:prstGeom>
        </p:spPr>
      </p:pic>
      <p:pic>
        <p:nvPicPr>
          <p:cNvPr id="14" name="Imagen 17">
            <a:extLst>
              <a:ext uri="{FF2B5EF4-FFF2-40B4-BE49-F238E27FC236}">
                <a16:creationId xmlns:a16="http://schemas.microsoft.com/office/drawing/2014/main" id="{C330464E-E2DC-3DAF-5D47-6AEE7554681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868" y="4011577"/>
            <a:ext cx="1728192" cy="1544195"/>
          </a:xfrm>
          <a:prstGeom prst="rect">
            <a:avLst/>
          </a:prstGeom>
        </p:spPr>
      </p:pic>
      <p:pic>
        <p:nvPicPr>
          <p:cNvPr id="15" name="Imagen 9">
            <a:extLst>
              <a:ext uri="{FF2B5EF4-FFF2-40B4-BE49-F238E27FC236}">
                <a16:creationId xmlns:a16="http://schemas.microsoft.com/office/drawing/2014/main" id="{66B2A17A-5032-4D0B-F5D7-4223D3407B7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216"/>
          <a:stretch>
            <a:fillRect/>
          </a:stretch>
        </p:blipFill>
        <p:spPr>
          <a:xfrm>
            <a:off x="6588224" y="1108382"/>
            <a:ext cx="2111836" cy="2149607"/>
          </a:xfrm>
          <a:prstGeom prst="rect">
            <a:avLst/>
          </a:prstGeom>
        </p:spPr>
      </p:pic>
      <p:pic>
        <p:nvPicPr>
          <p:cNvPr id="16" name="Imagen 11">
            <a:extLst>
              <a:ext uri="{FF2B5EF4-FFF2-40B4-BE49-F238E27FC236}">
                <a16:creationId xmlns:a16="http://schemas.microsoft.com/office/drawing/2014/main" id="{2310057D-6131-A957-1057-344ED9E6FD7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4867" y="1628801"/>
            <a:ext cx="2014700" cy="1800200"/>
          </a:xfrm>
          <a:prstGeom prst="rect">
            <a:avLst/>
          </a:prstGeom>
        </p:spPr>
      </p:pic>
      <p:pic>
        <p:nvPicPr>
          <p:cNvPr id="17" name="Imagen 13">
            <a:extLst>
              <a:ext uri="{FF2B5EF4-FFF2-40B4-BE49-F238E27FC236}">
                <a16:creationId xmlns:a16="http://schemas.microsoft.com/office/drawing/2014/main" id="{13124F11-0114-840C-6AF4-BFC572EA27B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355158"/>
            <a:ext cx="2561656" cy="2288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563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DE181BB7-AD5E-B4E0-C960-B504051AFF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719137"/>
          </a:xfrm>
        </p:spPr>
        <p:txBody>
          <a:bodyPr/>
          <a:lstStyle/>
          <a:p>
            <a:r>
              <a:rPr lang="km-KH" sz="2800" b="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ការអនុវត្ត</a:t>
            </a:r>
            <a:endParaRPr lang="en-US" sz="2800" b="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1F7A9EE5-3FA7-868D-A79C-0B82C4AA77D0}"/>
              </a:ext>
            </a:extLst>
          </p:cNvPr>
          <p:cNvSpPr txBox="1">
            <a:spLocks/>
          </p:cNvSpPr>
          <p:nvPr/>
        </p:nvSpPr>
        <p:spPr bwMode="auto">
          <a:xfrm>
            <a:off x="210344" y="1556792"/>
            <a:ext cx="8538120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900"/>
              </a:spcBef>
              <a:spcAft>
                <a:spcPct val="0"/>
              </a:spcAft>
              <a:buChar char="•"/>
              <a:defRPr sz="28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ＭＳ Ｐゴシック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ea typeface="ＭＳ Ｐゴシック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800">
                <a:solidFill>
                  <a:schemeClr val="tx1"/>
                </a:solidFill>
                <a:latin typeface="+mn-lt"/>
                <a:ea typeface="ＭＳ Ｐゴシック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800">
                <a:solidFill>
                  <a:schemeClr val="tx1"/>
                </a:solidFill>
                <a:latin typeface="+mn-lt"/>
                <a:ea typeface="ＭＳ Ｐゴシック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18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18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18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18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km-KH" sz="2200" kern="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សំណើដំបូងសម្រាប់ </a:t>
            </a:r>
            <a:r>
              <a:rPr lang="en-US" sz="2200" kern="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EUDR </a:t>
            </a:r>
            <a:r>
              <a:rPr lang="km-KH" sz="2200" kern="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ត្រូវបានអនុម័តដោយសភាអឺរ៉ុបក្នុងឆ្នាំ 2022 ហើយចូលជាធរមាននៅថ្ងៃទី 29 ខែមិថុនា ឆ្នាំ 2023។ ដោយមានការតវ៉ា ការអនុវត្តដោយរដ្ឋជាសមាជិកសហភាពអឺរ៉ុបច្បាប់នេះត្រូវបានពន្យាពេល។</a:t>
            </a:r>
            <a:endParaRPr lang="en-US" sz="2200" kern="0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km-KH" sz="2200" kern="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ច្បាប់នេះអនុវត្តនៅថ្ងៃទី 30 ខែធ្នូ ឆ្នាំ 2025 សម្រាប់ក្រុមហ៊ុនធំ និងមធ្យម និងថ្ងៃទី 30 ខែមិថុនា ឆ្នាំ 2026 សម្រាប់សហគ្រាសខ្នាតតូច និងមធ្យម។</a:t>
            </a:r>
            <a:endParaRPr lang="en-US" sz="2200" kern="0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96344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CEB6F3-7C6D-38DF-0948-3A46104D8D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m-KH" sz="2800" b="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ទិដ្ឋភាពសំខាន់ៗនៃ </a:t>
            </a:r>
            <a:r>
              <a:rPr lang="en-US" sz="2800" dirty="0"/>
              <a:t>EUDR</a:t>
            </a:r>
            <a:endParaRPr lang="en-US" sz="2800" b="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165270-3613-1370-8FFE-BDAC90CE8D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268760"/>
            <a:ext cx="8075240" cy="4349080"/>
          </a:xfrm>
        </p:spPr>
        <p:txBody>
          <a:bodyPr/>
          <a:lstStyle/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km-KH" sz="22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គ្មានការកាប់បំផ្លាញព្រៃឈើ៖ ផលិតផលមិនត្រូវមានប្រភពចេញពីដីដែលកាប់បំផ្លាញព្រៃឈើក្រោយថ្ងៃទី 31 ខែធ្នូ ឆ្នាំ 2020។</a:t>
            </a:r>
            <a:endParaRPr lang="en-US" sz="2200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km-KH" sz="22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ភាពស្របច្បាប់៖ ផលិតផលត្រូវតែផលិតដោយអនុលោមតាមច្បាប់ពាក់ព័ន្ធទាំងអស់នៃប្រទេសដើម រួមទាំងសិទ្ធិមនុស្ស និងសិទ្ធិជនជាតិដើមភាគតិច។</a:t>
            </a:r>
            <a:endParaRPr lang="en-US" sz="2200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km-KH" sz="22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លទ្ធភាពតាមដាន និងអាចផ្ទៀងផ្ទាត់បាន៖ ក្រុមហ៊ុនត្រូវប្រមូល និង   ផ្តល់ទិន្នន័យទីតាំងភូមិសាស្ត្រសម្រាប់គ្រោងផលិតកម្មនីមួយៗ។</a:t>
            </a:r>
            <a:endParaRPr lang="en-US" sz="2200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5859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B6928C-E7AC-9593-CEF9-3834D4AF4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260648"/>
            <a:ext cx="4906888" cy="699610"/>
          </a:xfrm>
        </p:spPr>
        <p:txBody>
          <a:bodyPr/>
          <a:lstStyle/>
          <a:p>
            <a:r>
              <a:rPr lang="km-KH" sz="2400" b="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ខ្សែច្រវ៉ាក់ផលិតកម្មកៅស៊ូ</a:t>
            </a:r>
            <a:endParaRPr lang="en-US" sz="2400" b="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pic>
        <p:nvPicPr>
          <p:cNvPr id="6" name="Content Placeholder 5" descr="A diagram of a process of transportation&#10;&#10;AI-generated content may be incorrect.">
            <a:extLst>
              <a:ext uri="{FF2B5EF4-FFF2-40B4-BE49-F238E27FC236}">
                <a16:creationId xmlns:a16="http://schemas.microsoft.com/office/drawing/2014/main" id="{0EDF5FDA-DC59-91A0-57CB-6EFF058A6AF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8" t="11405" r="1152" b="8753"/>
          <a:stretch>
            <a:fillRect/>
          </a:stretch>
        </p:blipFill>
        <p:spPr>
          <a:xfrm>
            <a:off x="0" y="1119336"/>
            <a:ext cx="9144000" cy="5334000"/>
          </a:xfrm>
        </p:spPr>
      </p:pic>
    </p:spTree>
    <p:extLst>
      <p:ext uri="{BB962C8B-B14F-4D97-AF65-F5344CB8AC3E}">
        <p14:creationId xmlns:p14="http://schemas.microsoft.com/office/powerpoint/2010/main" val="20055941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E60C8571-1A4E-CEB0-3CAD-EDE10666B342}"/>
              </a:ext>
            </a:extLst>
          </p:cNvPr>
          <p:cNvGrpSpPr/>
          <p:nvPr/>
        </p:nvGrpSpPr>
        <p:grpSpPr>
          <a:xfrm>
            <a:off x="179513" y="993775"/>
            <a:ext cx="8624120" cy="5171529"/>
            <a:chOff x="768102" y="1123439"/>
            <a:chExt cx="11848571" cy="5325780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0512B55-F402-7271-C88D-F756EA02D425}"/>
                </a:ext>
              </a:extLst>
            </p:cNvPr>
            <p:cNvSpPr/>
            <p:nvPr/>
          </p:nvSpPr>
          <p:spPr>
            <a:xfrm>
              <a:off x="3689256" y="3751649"/>
              <a:ext cx="2667000" cy="716369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29" b="1" dirty="0" err="1">
                  <a:solidFill>
                    <a:schemeClr val="tx1"/>
                  </a:solidFill>
                  <a:latin typeface="Khmer OS Siemreap" panose="02000500000000020004" pitchFamily="2" charset="77"/>
                  <a:cs typeface="Khmer OS Siemreap" panose="02000500000000020004" pitchFamily="2" charset="77"/>
                </a:rPr>
                <a:t>អ្នកប្រមូលទិញ</a:t>
              </a:r>
              <a:r>
                <a:rPr lang="en-US" sz="1429" b="1" dirty="0">
                  <a:solidFill>
                    <a:schemeClr val="tx1"/>
                  </a:solidFill>
                  <a:latin typeface="Khmer OS Siemreap" panose="02000500000000020004" pitchFamily="2" charset="77"/>
                  <a:cs typeface="Khmer OS Siemreap" panose="02000500000000020004" pitchFamily="2" charset="77"/>
                </a:rPr>
                <a:t> /</a:t>
              </a:r>
              <a:r>
                <a:rPr lang="en-US" sz="1429" b="1" dirty="0" err="1">
                  <a:solidFill>
                    <a:schemeClr val="tx1"/>
                  </a:solidFill>
                  <a:latin typeface="Khmer OS Siemreap" panose="02000500000000020004" pitchFamily="2" charset="77"/>
                  <a:cs typeface="Khmer OS Siemreap" panose="02000500000000020004" pitchFamily="2" charset="77"/>
                </a:rPr>
                <a:t>ឈ្មួញ</a:t>
              </a:r>
              <a:endParaRPr lang="en-US" sz="1429" b="1" dirty="0">
                <a:solidFill>
                  <a:schemeClr val="tx1"/>
                </a:solidFill>
                <a:latin typeface="Khmer OS Siemreap" panose="02000500000000020004" pitchFamily="2" charset="77"/>
                <a:cs typeface="Khmer OS Siemreap" panose="02000500000000020004" pitchFamily="2" charset="77"/>
              </a:endParaRPr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633C1B22-0141-BD28-16E3-8335D31EBC34}"/>
                </a:ext>
              </a:extLst>
            </p:cNvPr>
            <p:cNvSpPr/>
            <p:nvPr/>
          </p:nvSpPr>
          <p:spPr>
            <a:xfrm>
              <a:off x="6621966" y="4844371"/>
              <a:ext cx="2362200" cy="68580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429" b="1" dirty="0" err="1">
                  <a:solidFill>
                    <a:schemeClr val="tx1"/>
                  </a:solidFill>
                  <a:latin typeface="Khmer OS Siemreap" panose="02000500000000020004" pitchFamily="2" charset="77"/>
                  <a:cs typeface="Khmer OS Siemreap" panose="02000500000000020004" pitchFamily="2" charset="77"/>
                </a:rPr>
                <a:t>សិប្បកម្មកែច្នៃ</a:t>
              </a:r>
              <a:endParaRPr lang="en-US" sz="1429" b="1" dirty="0">
                <a:solidFill>
                  <a:schemeClr val="tx1"/>
                </a:solidFill>
                <a:latin typeface="Khmer OS Siemreap" panose="02000500000000020004" pitchFamily="2" charset="77"/>
                <a:cs typeface="Khmer OS Siemreap" panose="02000500000000020004" pitchFamily="2" charset="77"/>
              </a:endParaRPr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34DDFD38-2427-933C-95E6-336CD0E569FB}"/>
                </a:ext>
              </a:extLst>
            </p:cNvPr>
            <p:cNvSpPr/>
            <p:nvPr/>
          </p:nvSpPr>
          <p:spPr>
            <a:xfrm>
              <a:off x="7048534" y="2842730"/>
              <a:ext cx="2362199" cy="691515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429" b="1" dirty="0" err="1">
                  <a:solidFill>
                    <a:schemeClr val="tx1"/>
                  </a:solidFill>
                  <a:latin typeface="Khmer OS Siemreap" panose="02000500000000020004" pitchFamily="2" charset="77"/>
                  <a:cs typeface="Khmer OS Siemreap" panose="02000500000000020004" pitchFamily="2" charset="77"/>
                </a:rPr>
                <a:t>រោងចក្រ</a:t>
              </a:r>
              <a:endParaRPr lang="en-US" sz="1429" b="1" dirty="0">
                <a:solidFill>
                  <a:schemeClr val="tx1"/>
                </a:solidFill>
                <a:latin typeface="Khmer OS Siemreap" panose="02000500000000020004" pitchFamily="2" charset="77"/>
                <a:cs typeface="Khmer OS Siemreap" panose="02000500000000020004" pitchFamily="2" charset="77"/>
              </a:endParaRPr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BA39B881-AA88-A659-1389-92566138EB13}"/>
                </a:ext>
              </a:extLst>
            </p:cNvPr>
            <p:cNvSpPr/>
            <p:nvPr/>
          </p:nvSpPr>
          <p:spPr>
            <a:xfrm>
              <a:off x="10287000" y="3718692"/>
              <a:ext cx="1828799" cy="762000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429" b="1" dirty="0" err="1">
                  <a:solidFill>
                    <a:schemeClr val="tx1"/>
                  </a:solidFill>
                  <a:latin typeface="Khmer OS Siemreap" panose="02000500000000020004" pitchFamily="2" charset="77"/>
                  <a:cs typeface="Khmer OS Siemreap" panose="02000500000000020004" pitchFamily="2" charset="77"/>
                </a:rPr>
                <a:t>នាំចេញ</a:t>
              </a:r>
              <a:endParaRPr lang="en-US" sz="1429" b="1" dirty="0">
                <a:solidFill>
                  <a:schemeClr val="tx1"/>
                </a:solidFill>
                <a:latin typeface="Khmer OS Siemreap" panose="02000500000000020004" pitchFamily="2" charset="77"/>
                <a:cs typeface="Khmer OS Siemreap" panose="02000500000000020004" pitchFamily="2" charset="77"/>
              </a:endParaRP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B74CF552-682F-AE31-D92F-5EC395C523D0}"/>
                </a:ext>
              </a:extLst>
            </p:cNvPr>
            <p:cNvSpPr/>
            <p:nvPr/>
          </p:nvSpPr>
          <p:spPr>
            <a:xfrm>
              <a:off x="1066805" y="4817283"/>
              <a:ext cx="2285995" cy="801469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429" b="1" dirty="0" err="1">
                  <a:solidFill>
                    <a:schemeClr val="tx1"/>
                  </a:solidFill>
                  <a:latin typeface="Khmer OS Siemreap" panose="02000500000000020004" pitchFamily="2" charset="77"/>
                  <a:cs typeface="Khmer OS Siemreap" panose="02000500000000020004" pitchFamily="2" charset="77"/>
                </a:rPr>
                <a:t>ចម្ការគ្រួសារ</a:t>
              </a:r>
              <a:endParaRPr lang="en-US" sz="1429" b="1" dirty="0">
                <a:solidFill>
                  <a:schemeClr val="tx1"/>
                </a:solidFill>
                <a:latin typeface="Khmer OS Siemreap" panose="02000500000000020004" pitchFamily="2" charset="77"/>
                <a:cs typeface="Khmer OS Siemreap" panose="02000500000000020004" pitchFamily="2" charset="77"/>
              </a:endParaRP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61AD4C6-3360-BCCA-03CC-976249DBB4EF}"/>
                </a:ext>
              </a:extLst>
            </p:cNvPr>
            <p:cNvSpPr/>
            <p:nvPr/>
          </p:nvSpPr>
          <p:spPr>
            <a:xfrm>
              <a:off x="768102" y="2845220"/>
              <a:ext cx="2584690" cy="801469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429" b="1" dirty="0" err="1">
                  <a:solidFill>
                    <a:schemeClr val="tx1"/>
                  </a:solidFill>
                  <a:latin typeface="Khmer OS Siemreap" panose="02000500000000020004" pitchFamily="2" charset="77"/>
                  <a:cs typeface="Khmer OS Siemreap" panose="02000500000000020004" pitchFamily="2" charset="77"/>
                </a:rPr>
                <a:t>ចម្ការកសិឧស្សាហកម្ម</a:t>
              </a:r>
              <a:endParaRPr lang="en-US" sz="1429" b="1" dirty="0">
                <a:solidFill>
                  <a:schemeClr val="tx1"/>
                </a:solidFill>
                <a:latin typeface="Khmer OS Siemreap" panose="02000500000000020004" pitchFamily="2" charset="77"/>
                <a:cs typeface="Khmer OS Siemreap" panose="02000500000000020004" pitchFamily="2" charset="77"/>
              </a:endParaRP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5044D04B-6D7B-D28A-6B1C-51135F9EE77B}"/>
                </a:ext>
              </a:extLst>
            </p:cNvPr>
            <p:cNvSpPr/>
            <p:nvPr/>
          </p:nvSpPr>
          <p:spPr>
            <a:xfrm>
              <a:off x="3725546" y="5712565"/>
              <a:ext cx="2630708" cy="736654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29" b="1" dirty="0" err="1">
                  <a:solidFill>
                    <a:schemeClr val="tx1"/>
                  </a:solidFill>
                  <a:latin typeface="Khmer OS Siemreap" panose="02000500000000020004" pitchFamily="2" charset="77"/>
                  <a:cs typeface="Khmer OS Siemreap" panose="02000500000000020004" pitchFamily="2" charset="77"/>
                </a:rPr>
                <a:t>សហគមន</a:t>
              </a:r>
              <a:r>
                <a:rPr lang="en-US" sz="1429" b="1" dirty="0">
                  <a:solidFill>
                    <a:schemeClr val="tx1"/>
                  </a:solidFill>
                  <a:latin typeface="Khmer OS Siemreap" panose="02000500000000020004" pitchFamily="2" charset="77"/>
                  <a:cs typeface="Khmer OS Siemreap" panose="02000500000000020004" pitchFamily="2" charset="77"/>
                </a:rPr>
                <a:t>៍ (AC)</a:t>
              </a:r>
            </a:p>
          </p:txBody>
        </p: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CC59FD3B-472D-6187-BD9D-A00890611E53}"/>
                </a:ext>
              </a:extLst>
            </p:cNvPr>
            <p:cNvCxnSpPr>
              <a:cxnSpLocks/>
              <a:stCxn id="7" idx="6"/>
              <a:endCxn id="10" idx="2"/>
            </p:cNvCxnSpPr>
            <p:nvPr/>
          </p:nvCxnSpPr>
          <p:spPr>
            <a:xfrm flipV="1">
              <a:off x="6356256" y="4099692"/>
              <a:ext cx="3930744" cy="10142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D89DF258-76D2-0230-8DE3-73D0D6C79929}"/>
                </a:ext>
              </a:extLst>
            </p:cNvPr>
            <p:cNvCxnSpPr>
              <a:cxnSpLocks/>
              <a:endCxn id="9" idx="2"/>
            </p:cNvCxnSpPr>
            <p:nvPr/>
          </p:nvCxnSpPr>
          <p:spPr>
            <a:xfrm>
              <a:off x="3352800" y="3177433"/>
              <a:ext cx="3695734" cy="11055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BFBFB908-ADF7-6A93-D782-4D6A4B100A0A}"/>
                </a:ext>
              </a:extLst>
            </p:cNvPr>
            <p:cNvCxnSpPr>
              <a:stCxn id="9" idx="6"/>
            </p:cNvCxnSpPr>
            <p:nvPr/>
          </p:nvCxnSpPr>
          <p:spPr>
            <a:xfrm>
              <a:off x="9410733" y="3188488"/>
              <a:ext cx="1790667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6DEFFE18-3717-D1FA-6651-C955799E4C35}"/>
                </a:ext>
              </a:extLst>
            </p:cNvPr>
            <p:cNvCxnSpPr>
              <a:cxnSpLocks/>
              <a:endCxn id="10" idx="0"/>
            </p:cNvCxnSpPr>
            <p:nvPr/>
          </p:nvCxnSpPr>
          <p:spPr>
            <a:xfrm>
              <a:off x="11201399" y="3177433"/>
              <a:ext cx="1" cy="541259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9422CD44-A8DC-51EE-2030-01AF17A6DC7E}"/>
                </a:ext>
              </a:extLst>
            </p:cNvPr>
            <p:cNvCxnSpPr>
              <a:cxnSpLocks/>
            </p:cNvCxnSpPr>
            <p:nvPr/>
          </p:nvCxnSpPr>
          <p:spPr>
            <a:xfrm>
              <a:off x="2166124" y="6080892"/>
              <a:ext cx="1559422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E115014D-001F-B1AE-E8B0-CB7EF4633232}"/>
                </a:ext>
              </a:extLst>
            </p:cNvPr>
            <p:cNvCxnSpPr/>
            <p:nvPr/>
          </p:nvCxnSpPr>
          <p:spPr>
            <a:xfrm>
              <a:off x="2166124" y="5636365"/>
              <a:ext cx="0" cy="44452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2B443C0C-C4E7-9BB5-9841-7D5115FA0821}"/>
                </a:ext>
              </a:extLst>
            </p:cNvPr>
            <p:cNvCxnSpPr>
              <a:cxnSpLocks/>
            </p:cNvCxnSpPr>
            <p:nvPr/>
          </p:nvCxnSpPr>
          <p:spPr>
            <a:xfrm>
              <a:off x="2166124" y="4328292"/>
              <a:ext cx="1679298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BCE16D8-D12F-D89A-20A2-4BE8E3B2CD65}"/>
                </a:ext>
              </a:extLst>
            </p:cNvPr>
            <p:cNvCxnSpPr>
              <a:cxnSpLocks/>
            </p:cNvCxnSpPr>
            <p:nvPr/>
          </p:nvCxnSpPr>
          <p:spPr>
            <a:xfrm>
              <a:off x="2166124" y="4328292"/>
              <a:ext cx="0" cy="488991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03DF367C-B419-521A-116C-F8DF685D94F2}"/>
                </a:ext>
              </a:extLst>
            </p:cNvPr>
            <p:cNvCxnSpPr>
              <a:cxnSpLocks/>
              <a:stCxn id="13" idx="0"/>
            </p:cNvCxnSpPr>
            <p:nvPr/>
          </p:nvCxnSpPr>
          <p:spPr>
            <a:xfrm flipV="1">
              <a:off x="5040900" y="4480692"/>
              <a:ext cx="0" cy="1231873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Straight Arrow Connector 22">
              <a:extLst>
                <a:ext uri="{FF2B5EF4-FFF2-40B4-BE49-F238E27FC236}">
                  <a16:creationId xmlns:a16="http://schemas.microsoft.com/office/drawing/2014/main" id="{2BF28C27-0E1C-F214-DD57-F7F77B15DFFE}"/>
                </a:ext>
              </a:extLst>
            </p:cNvPr>
            <p:cNvCxnSpPr>
              <a:cxnSpLocks/>
              <a:endCxn id="8" idx="4"/>
            </p:cNvCxnSpPr>
            <p:nvPr/>
          </p:nvCxnSpPr>
          <p:spPr>
            <a:xfrm flipV="1">
              <a:off x="7803066" y="5530171"/>
              <a:ext cx="0" cy="550721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8CEA79D-2518-1C19-E38F-43A73925261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356254" y="6086565"/>
              <a:ext cx="144681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Arrow Connector 24">
              <a:extLst>
                <a:ext uri="{FF2B5EF4-FFF2-40B4-BE49-F238E27FC236}">
                  <a16:creationId xmlns:a16="http://schemas.microsoft.com/office/drawing/2014/main" id="{BA208AD4-9DB2-F311-A078-540C289C2D0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828800" y="3629819"/>
              <a:ext cx="0" cy="1231873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6" name="Straight Arrow Connector 25">
              <a:extLst>
                <a:ext uri="{FF2B5EF4-FFF2-40B4-BE49-F238E27FC236}">
                  <a16:creationId xmlns:a16="http://schemas.microsoft.com/office/drawing/2014/main" id="{F6ACA89B-7E44-BF8A-651E-085F41F4CB0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352800" y="5218017"/>
              <a:ext cx="3276600" cy="9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3E67EE68-0F7F-3F6C-1EF7-ACF285D5A8E2}"/>
                </a:ext>
              </a:extLst>
            </p:cNvPr>
            <p:cNvCxnSpPr>
              <a:cxnSpLocks/>
            </p:cNvCxnSpPr>
            <p:nvPr/>
          </p:nvCxnSpPr>
          <p:spPr>
            <a:xfrm>
              <a:off x="2166124" y="3947292"/>
              <a:ext cx="1679298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5DC6CFC9-EC81-DAFD-E5E0-FC4EBDEB76C5}"/>
                </a:ext>
              </a:extLst>
            </p:cNvPr>
            <p:cNvCxnSpPr>
              <a:cxnSpLocks/>
              <a:stCxn id="12" idx="4"/>
            </p:cNvCxnSpPr>
            <p:nvPr/>
          </p:nvCxnSpPr>
          <p:spPr>
            <a:xfrm>
              <a:off x="2060447" y="3646689"/>
              <a:ext cx="105677" cy="32144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>
              <a:extLst>
                <a:ext uri="{FF2B5EF4-FFF2-40B4-BE49-F238E27FC236}">
                  <a16:creationId xmlns:a16="http://schemas.microsoft.com/office/drawing/2014/main" id="{29DBDC04-8B01-93A7-F608-9BE38C99A55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206045" y="4468019"/>
              <a:ext cx="0" cy="749998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90293043-54AB-C649-41A0-0D83E8E4B72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984166" y="5187271"/>
              <a:ext cx="2217233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90A4F108-D792-06FF-4D4C-6AC96761228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057030" y="6309492"/>
              <a:ext cx="308697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Arrow Connector 31">
              <a:extLst>
                <a:ext uri="{FF2B5EF4-FFF2-40B4-BE49-F238E27FC236}">
                  <a16:creationId xmlns:a16="http://schemas.microsoft.com/office/drawing/2014/main" id="{F92D9D27-D665-D294-119F-47579FC6CAF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44000" y="3448062"/>
              <a:ext cx="0" cy="2880439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2AC17269-1D8D-733E-E905-672EAE03E59F}"/>
                </a:ext>
              </a:extLst>
            </p:cNvPr>
            <p:cNvSpPr txBox="1"/>
            <p:nvPr/>
          </p:nvSpPr>
          <p:spPr>
            <a:xfrm>
              <a:off x="6648915" y="3783143"/>
              <a:ext cx="1752600" cy="7450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29" dirty="0" err="1">
                  <a:latin typeface="Khmer OS Siemreap" panose="02000500000000020004" pitchFamily="2" charset="77"/>
                  <a:cs typeface="Khmer OS Siemreap" panose="02000500000000020004" pitchFamily="2" charset="77"/>
                </a:rPr>
                <a:t>ជ័រចាន</a:t>
              </a:r>
              <a:r>
                <a:rPr lang="en-US" sz="1429" dirty="0">
                  <a:latin typeface="Khmer OS Siemreap" panose="02000500000000020004" pitchFamily="2" charset="77"/>
                  <a:cs typeface="Khmer OS Siemreap" panose="02000500000000020004" pitchFamily="2" charset="77"/>
                </a:rPr>
                <a:t> (32%)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0A4C9F5E-1200-8ACB-9F74-0ECECAE056C5}"/>
                </a:ext>
              </a:extLst>
            </p:cNvPr>
            <p:cNvSpPr txBox="1"/>
            <p:nvPr/>
          </p:nvSpPr>
          <p:spPr>
            <a:xfrm>
              <a:off x="9539150" y="5259459"/>
              <a:ext cx="1828785" cy="7450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29" dirty="0" err="1">
                  <a:latin typeface="Khmer OS Siemreap" panose="02000500000000020004" pitchFamily="2" charset="77"/>
                  <a:cs typeface="Khmer OS Siemreap" panose="02000500000000020004" pitchFamily="2" charset="77"/>
                </a:rPr>
                <a:t>កៅស៊ូសន្លឹកRSS</a:t>
              </a:r>
              <a:r>
                <a:rPr lang="en-US" sz="1429" dirty="0">
                  <a:latin typeface="Khmer OS Siemreap" panose="02000500000000020004" pitchFamily="2" charset="77"/>
                  <a:cs typeface="Khmer OS Siemreap" panose="02000500000000020004" pitchFamily="2" charset="77"/>
                </a:rPr>
                <a:t> (12%)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4088D889-46B9-5F1A-F527-19FD18AD2F06}"/>
                </a:ext>
              </a:extLst>
            </p:cNvPr>
            <p:cNvSpPr txBox="1"/>
            <p:nvPr/>
          </p:nvSpPr>
          <p:spPr>
            <a:xfrm>
              <a:off x="9841355" y="2861017"/>
              <a:ext cx="1828798" cy="7450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29" dirty="0" err="1">
                  <a:latin typeface="Khmer OS Siemreap" panose="02000500000000020004" pitchFamily="2" charset="77"/>
                  <a:cs typeface="Khmer OS Siemreap" panose="02000500000000020004" pitchFamily="2" charset="77"/>
                </a:rPr>
                <a:t>កៅស៊ូក្រែប</a:t>
              </a:r>
              <a:r>
                <a:rPr lang="en-US" sz="1429" dirty="0">
                  <a:latin typeface="Khmer OS Siemreap" panose="02000500000000020004" pitchFamily="2" charset="77"/>
                  <a:cs typeface="Khmer OS Siemreap" panose="02000500000000020004" pitchFamily="2" charset="77"/>
                </a:rPr>
                <a:t> TSR (56%)</a:t>
              </a:r>
            </a:p>
          </p:txBody>
        </p:sp>
        <p:cxnSp>
          <p:nvCxnSpPr>
            <p:cNvPr id="36" name="Straight Arrow Connector 35">
              <a:extLst>
                <a:ext uri="{FF2B5EF4-FFF2-40B4-BE49-F238E27FC236}">
                  <a16:creationId xmlns:a16="http://schemas.microsoft.com/office/drawing/2014/main" id="{AB655509-D455-357B-FC89-4B00A749FA2D}"/>
                </a:ext>
              </a:extLst>
            </p:cNvPr>
            <p:cNvCxnSpPr>
              <a:cxnSpLocks/>
            </p:cNvCxnSpPr>
            <p:nvPr/>
          </p:nvCxnSpPr>
          <p:spPr>
            <a:xfrm>
              <a:off x="5867400" y="4398020"/>
              <a:ext cx="1447800" cy="463672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Arrow Connector 36">
              <a:extLst>
                <a:ext uri="{FF2B5EF4-FFF2-40B4-BE49-F238E27FC236}">
                  <a16:creationId xmlns:a16="http://schemas.microsoft.com/office/drawing/2014/main" id="{18720E4C-07E4-9D9E-0D76-E0CC960739E5}"/>
                </a:ext>
              </a:extLst>
            </p:cNvPr>
            <p:cNvCxnSpPr>
              <a:cxnSpLocks/>
              <a:endCxn id="9" idx="3"/>
            </p:cNvCxnSpPr>
            <p:nvPr/>
          </p:nvCxnSpPr>
          <p:spPr>
            <a:xfrm flipV="1">
              <a:off x="5883772" y="3432975"/>
              <a:ext cx="1510698" cy="36994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27B070E2-654F-BDC0-6980-938F4F0D2043}"/>
                </a:ext>
              </a:extLst>
            </p:cNvPr>
            <p:cNvSpPr/>
            <p:nvPr/>
          </p:nvSpPr>
          <p:spPr>
            <a:xfrm>
              <a:off x="8945079" y="1123439"/>
              <a:ext cx="2484987" cy="1003152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429" b="1" dirty="0" err="1">
                  <a:solidFill>
                    <a:schemeClr val="tx1"/>
                  </a:solidFill>
                  <a:latin typeface="Khmer OS Siemreap" panose="02000500000000020004" pitchFamily="2" charset="77"/>
                  <a:cs typeface="Khmer OS Siemreap" panose="02000500000000020004" pitchFamily="2" charset="77"/>
                </a:rPr>
                <a:t>រោងចក្រផលិតកង់ឡាន</a:t>
              </a:r>
              <a:endParaRPr lang="en-US" sz="1429" b="1" dirty="0">
                <a:solidFill>
                  <a:schemeClr val="tx1"/>
                </a:solidFill>
                <a:latin typeface="Khmer OS Siemreap" panose="02000500000000020004" pitchFamily="2" charset="77"/>
                <a:cs typeface="Khmer OS Siemreap" panose="02000500000000020004" pitchFamily="2" charset="77"/>
              </a:endParaRPr>
            </a:p>
          </p:txBody>
        </p:sp>
        <p:cxnSp>
          <p:nvCxnSpPr>
            <p:cNvPr id="39" name="Straight Arrow Connector 38">
              <a:extLst>
                <a:ext uri="{FF2B5EF4-FFF2-40B4-BE49-F238E27FC236}">
                  <a16:creationId xmlns:a16="http://schemas.microsoft.com/office/drawing/2014/main" id="{0C098DE9-3EBF-4A4E-23D0-8F92DB87A33D}"/>
                </a:ext>
              </a:extLst>
            </p:cNvPr>
            <p:cNvCxnSpPr>
              <a:cxnSpLocks/>
              <a:stCxn id="9" idx="0"/>
              <a:endCxn id="38" idx="3"/>
            </p:cNvCxnSpPr>
            <p:nvPr/>
          </p:nvCxnSpPr>
          <p:spPr>
            <a:xfrm flipV="1">
              <a:off x="8229634" y="1979683"/>
              <a:ext cx="1079363" cy="86304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F845FF8C-4947-CB45-43E8-1081327055C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166893" y="4844371"/>
              <a:ext cx="1510507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Arrow Connector 40">
              <a:extLst>
                <a:ext uri="{FF2B5EF4-FFF2-40B4-BE49-F238E27FC236}">
                  <a16:creationId xmlns:a16="http://schemas.microsoft.com/office/drawing/2014/main" id="{B8BF234D-DA39-8038-94B2-88B7411297C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677400" y="2126590"/>
              <a:ext cx="0" cy="2735102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C060DD61-41F0-F999-670D-1A1FEE5C7970}"/>
                </a:ext>
              </a:extLst>
            </p:cNvPr>
            <p:cNvSpPr txBox="1"/>
            <p:nvPr/>
          </p:nvSpPr>
          <p:spPr>
            <a:xfrm>
              <a:off x="11631168" y="4296026"/>
              <a:ext cx="985505" cy="9048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(86%)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18A3CF83-CE56-5647-41C4-316E264BCD2F}"/>
                </a:ext>
              </a:extLst>
            </p:cNvPr>
            <p:cNvSpPr txBox="1"/>
            <p:nvPr/>
          </p:nvSpPr>
          <p:spPr>
            <a:xfrm>
              <a:off x="11075932" y="1809237"/>
              <a:ext cx="1540734" cy="517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(14%)</a:t>
              </a:r>
            </a:p>
          </p:txBody>
        </p:sp>
      </p:grpSp>
      <p:pic>
        <p:nvPicPr>
          <p:cNvPr id="44" name="Picture 43">
            <a:extLst>
              <a:ext uri="{FF2B5EF4-FFF2-40B4-BE49-F238E27FC236}">
                <a16:creationId xmlns:a16="http://schemas.microsoft.com/office/drawing/2014/main" id="{2B041499-17FC-8467-B621-7DD659F452A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38" t="18563" r="12478" b="27405"/>
          <a:stretch>
            <a:fillRect/>
          </a:stretch>
        </p:blipFill>
        <p:spPr>
          <a:xfrm rot="1747803">
            <a:off x="7070472" y="5609527"/>
            <a:ext cx="1211589" cy="864976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49E5E148-1938-1E15-9494-189D21B973B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440" t="26521" r="24037" b="6680"/>
          <a:stretch>
            <a:fillRect/>
          </a:stretch>
        </p:blipFill>
        <p:spPr bwMode="auto">
          <a:xfrm rot="5400000">
            <a:off x="330376" y="946974"/>
            <a:ext cx="1046288" cy="1046288"/>
          </a:xfrm>
          <a:prstGeom prst="rect">
            <a:avLst/>
          </a:prstGeom>
          <a:noFill/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2135A9D7-888C-3BBF-8B4F-2050C9234E8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669" t="24101" r="24348" b="6960"/>
          <a:stretch>
            <a:fillRect/>
          </a:stretch>
        </p:blipFill>
        <p:spPr bwMode="auto">
          <a:xfrm rot="602269">
            <a:off x="294862" y="5683243"/>
            <a:ext cx="1035512" cy="1093648"/>
          </a:xfrm>
          <a:prstGeom prst="rect">
            <a:avLst/>
          </a:prstGeom>
          <a:noFill/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D3AD9D17-18BB-7145-6F9B-B517E8C511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260648"/>
            <a:ext cx="8352928" cy="699610"/>
          </a:xfrm>
        </p:spPr>
        <p:txBody>
          <a:bodyPr/>
          <a:lstStyle/>
          <a:p>
            <a:r>
              <a:rPr lang="km-KH" sz="2400" b="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ខ្សែច្រវ៉ាក់ផលិតកម្មកៅស៊ូគ្រួសារ</a:t>
            </a:r>
            <a:endParaRPr lang="en-US" sz="2400" b="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94052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CCF09E-3901-EFDF-BE47-A5095A6BA5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196752"/>
            <a:ext cx="8075240" cy="4278313"/>
          </a:xfrm>
        </p:spPr>
        <p:txBody>
          <a:bodyPr/>
          <a:lstStyle/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km-KH" sz="22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ខ្សែច្រវ៉ាក់ផ្គត់ផ្គង់បច្ចុប្បន្នស្មុគ្រស្មាញ ជាមួយតួអង្គច្រើនកម្រិត ដូចជាឈ្មួញ និងកសិករ។​</a:t>
            </a: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km-KH" sz="22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ប្រភព​មិនច្បស់លាស់ ចម្ការ​គ្រួសារខ្នាត​ធំ និង​អ្នក​តូចតាចលាយលំគ្នា</a:t>
            </a: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km-KH" sz="22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កៅស៊ូត្រូវបានលួច ហើយលក់បន្តអោយឈ្មួញ </a:t>
            </a: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km-KH" sz="22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ទិន្នន័យនៅមានកំរិត​ និង ទិន្នន័យមិនស្របគ្នាជារវាងប្រទេសនាំចេញ និងនាំចូល</a:t>
            </a: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km-KH" sz="22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មានការលំបាកដើម្បីធានាថាកម្មករ និងដៃគូអាជីវកម្ម អនុលោមទៅតាមច្បាប់និងបទដ្ឋានដែលបានចែង​ និងអាចផ្ទៀងផ្ទាត់បាន</a:t>
            </a:r>
          </a:p>
          <a:p>
            <a:pPr>
              <a:spcBef>
                <a:spcPts val="0"/>
              </a:spcBef>
            </a:pPr>
            <a:endParaRPr lang="en-US" sz="2200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D22C534E-CF6F-505C-72F5-78C9AB5499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9137"/>
          </a:xfrm>
        </p:spPr>
        <p:txBody>
          <a:bodyPr/>
          <a:lstStyle/>
          <a:p>
            <a:r>
              <a:rPr lang="km-KH" sz="2800" b="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បញ្ហាប្រឈមមកលើអនុវិស័យកៅស៊ូ​</a:t>
            </a:r>
            <a:endParaRPr lang="en-US" sz="2800" b="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4618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83A7C0-295A-C76E-39F3-81611114D5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098578"/>
          </a:xfrm>
        </p:spPr>
        <p:txBody>
          <a:bodyPr/>
          <a:lstStyle/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រៀចំ និងចងក្រងទិន្នន័យអំពីខ្សែច្រវ៉ាក់ផលិតកម្មរបស់ខ្លួន​រួមទាំងភាគីពាក់ព័ន្ធទាំងអស់ </a:t>
            </a: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បែងចែក និងញែកខ្សែច្រវ៉ាក់ផលិតតាំងពីច្បាពូជ រហូតដល់ផលិតផលសំរេច រួមទាំងការដឹកជញ្ជូនផង</a:t>
            </a: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ផ្តល់ឯកសារនិងព័ត៍មានទាំងនោះទៅកាន់អ្នកទិញ និងអាចផ្ទៀងផ្ទាត់បានគ្រប់ពេល</a:t>
            </a: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ផ្ទៀងផ្ទាត់ដោយភាគីទី៣ និងចេញវិញ្ញាប័ណ្ណប័ត្រដែលមានការទទួលស្គាល់</a:t>
            </a: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ធានាថាកម្មករ និងដៃគូអាជីវកម្ម អនុលោមទៅតាមច្បាប់និងបទដ្ឋានដែលបានចែង​</a:t>
            </a:r>
          </a:p>
          <a:p>
            <a:pPr>
              <a:lnSpc>
                <a:spcPct val="130000"/>
              </a:lnSpc>
            </a:pPr>
            <a:endParaRPr lang="en-US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6F02495-C8EF-F168-AC81-D7F9D76B86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9137"/>
          </a:xfrm>
        </p:spPr>
        <p:txBody>
          <a:bodyPr/>
          <a:lstStyle/>
          <a:p>
            <a:r>
              <a:rPr lang="km-KH" sz="2800" b="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ផលលំបាកលើអនុវិស័យកៅស៊ូ​ ក្រុមហ៊ុន</a:t>
            </a:r>
            <a:endParaRPr lang="en-US" sz="2800" b="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3329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8FC65EF-EC04-D936-5E20-90B2FFDEF5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9137"/>
          </a:xfrm>
        </p:spPr>
        <p:txBody>
          <a:bodyPr/>
          <a:lstStyle/>
          <a:p>
            <a:r>
              <a:rPr lang="km-KH" sz="2800" b="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ផលលំបាកលើអនុវិស័យកៅស៊ូ​ ឈ្មួញ</a:t>
            </a:r>
            <a:endParaRPr lang="en-US" sz="2800" b="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483C105-A51B-5AEB-29F8-DF123726FA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349080"/>
          </a:xfrm>
        </p:spPr>
        <p:txBody>
          <a:bodyPr/>
          <a:lstStyle/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រៀចំ និងចងក្រងទិន្នន័យរបស់ កសិករដែលមានទំនាក់ទំនងទិញ </a:t>
            </a:r>
            <a:r>
              <a:rPr lang="en-US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-</a:t>
            </a:r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លក់</a:t>
            </a:r>
            <a:r>
              <a:rPr lang="en-US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ជាមួយគ្នា </a:t>
            </a: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បែងចែក និងញែកផលិតផលពេលដឹកជញ្ជូន </a:t>
            </a: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ផ្តល់ឯកសារនិងព័ត៍មានទាំងនោះទៅកាន់អ្នកទិញ និងអាចផ្ទៀងផ្ទាត់បានគ្រប់ពេល</a:t>
            </a: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ផ្ទៀងផ្ទាត់ដោយភាគីទី៣ និងចេញវិញ្ញាប័ណ្ណប័ត្រដែលមានការទទួលស្គាល់</a:t>
            </a: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ធានាថាដៃគូអាជីវកម្ម អនុលោមទៅតាមច្បាប់ និងបទដ្ឋានដែលបានចែង</a:t>
            </a:r>
          </a:p>
          <a:p>
            <a:pPr>
              <a:lnSpc>
                <a:spcPct val="130000"/>
              </a:lnSpc>
            </a:pPr>
            <a:endParaRPr lang="en-US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02515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BB58468-67FB-2942-A014-F0D2269CF7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9137"/>
          </a:xfrm>
        </p:spPr>
        <p:txBody>
          <a:bodyPr/>
          <a:lstStyle/>
          <a:p>
            <a:r>
              <a:rPr lang="km-KH" sz="2800" b="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ផលលំបាកលើអនុវិស័យកៅស៊ូ​ កសិករ</a:t>
            </a:r>
            <a:endParaRPr lang="en-US" sz="2800" b="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56AE3D58-5112-791A-01CD-ED34BFCF82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983162"/>
          </a:xfrm>
        </p:spPr>
        <p:txBody>
          <a:bodyPr/>
          <a:lstStyle/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រៀចំសៀវភៅបន្ទុក ដែលចងក្រងទិន្នន័យរួមមានប្រវត្តិការកាន់កាប់ដី ការដាំដុះ កំលាំងពលកម្មក្នុងចំការ (កម្មករ ឬខ្លួនឯង) បើមានកម្មករ តើមានអនុលោមតាមច្បាប់ការងារដែរឬទេ។ល។?​</a:t>
            </a: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ដាំដុះ និងប្រមូលផលតាមបទដ្ឋានដែលបានតម្រូវ (ជី ថ្នាំគីមី ពូជ និងធាតុចូលផ្សេងៗ)</a:t>
            </a: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ផ្តល់ឯកសារនិងព័ត៍មានទាំងនោះទៅកាន់អ្នកទិញ និងអាចផ្ទៀងផ្ទាត់បានគ្រប់ពេល</a:t>
            </a: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ផ្ទៀងផ្ទាត់ដោយភាគីទី៣ និងចេញវិញ្ញាប័ណ្ណប័ត្រដែលមានការទទួលស្គាល់</a:t>
            </a:r>
          </a:p>
        </p:txBody>
      </p:sp>
    </p:spTree>
    <p:extLst>
      <p:ext uri="{BB962C8B-B14F-4D97-AF65-F5344CB8AC3E}">
        <p14:creationId xmlns:p14="http://schemas.microsoft.com/office/powerpoint/2010/main" val="31587434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globe with orange objects around it&#10;&#10;AI-generated content may be incorrect.">
            <a:extLst>
              <a:ext uri="{FF2B5EF4-FFF2-40B4-BE49-F238E27FC236}">
                <a16:creationId xmlns:a16="http://schemas.microsoft.com/office/drawing/2014/main" id="{9DC0450D-BAFC-3F84-CDAA-7D2C7C2057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18" t="8105" r="1961" b="1895"/>
          <a:stretch>
            <a:fillRect/>
          </a:stretch>
        </p:blipFill>
        <p:spPr>
          <a:xfrm>
            <a:off x="107504" y="1392737"/>
            <a:ext cx="4981269" cy="2767371"/>
          </a:xfr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64EE3173-7674-5BE2-7D6B-95A397AA2E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9137"/>
          </a:xfrm>
        </p:spPr>
        <p:txBody>
          <a:bodyPr/>
          <a:lstStyle/>
          <a:p>
            <a:r>
              <a:rPr lang="km-KH" sz="2800" b="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ផលចំណេញដែលទទួលបានពី </a:t>
            </a:r>
            <a:r>
              <a:rPr lang="en-US" sz="2800" dirty="0"/>
              <a:t>EUDR</a:t>
            </a:r>
            <a:endParaRPr lang="en-US" sz="2800" b="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pic>
        <p:nvPicPr>
          <p:cNvPr id="7" name="Content Placeholder 5">
            <a:extLst>
              <a:ext uri="{FF2B5EF4-FFF2-40B4-BE49-F238E27FC236}">
                <a16:creationId xmlns:a16="http://schemas.microsoft.com/office/drawing/2014/main" id="{CE9E4080-DA21-FAA9-F30B-D4F0C9EBB88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60" t="7336" r="1615" b="21338"/>
          <a:stretch>
            <a:fillRect/>
          </a:stretch>
        </p:blipFill>
        <p:spPr bwMode="auto">
          <a:xfrm>
            <a:off x="1035629" y="4559071"/>
            <a:ext cx="3538736" cy="1772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  <a:ext uri="{FAA26D3D-D897-4be2-8F04-BA451C77F1D7}"/>
          </a:extLst>
        </p:spPr>
      </p:pic>
      <p:pic>
        <p:nvPicPr>
          <p:cNvPr id="8" name="Content Placeholder 5">
            <a:extLst>
              <a:ext uri="{FF2B5EF4-FFF2-40B4-BE49-F238E27FC236}">
                <a16:creationId xmlns:a16="http://schemas.microsoft.com/office/drawing/2014/main" id="{9AA00CCD-1794-3428-C177-4A5292C18F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69" b="12369"/>
          <a:stretch/>
        </p:blipFill>
        <p:spPr bwMode="auto">
          <a:xfrm>
            <a:off x="5088773" y="4541312"/>
            <a:ext cx="3538738" cy="17723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  <a:ext uri="{FAA26D3D-D897-4be2-8F04-BA451C77F1D7}"/>
          </a:extLst>
        </p:spPr>
      </p:pic>
      <p:pic>
        <p:nvPicPr>
          <p:cNvPr id="9" name="Content Placeholder 5">
            <a:extLst>
              <a:ext uri="{FF2B5EF4-FFF2-40B4-BE49-F238E27FC236}">
                <a16:creationId xmlns:a16="http://schemas.microsoft.com/office/drawing/2014/main" id="{4774A783-08F5-791F-4207-2FDED891DBD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38" b="12438"/>
          <a:stretch/>
        </p:blipFill>
        <p:spPr bwMode="auto">
          <a:xfrm>
            <a:off x="5387151" y="1973147"/>
            <a:ext cx="3240360" cy="1622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  <a:ext uri="{FAA26D3D-D897-4be2-8F04-BA451C77F1D7}"/>
          </a:extLst>
        </p:spPr>
      </p:pic>
    </p:spTree>
    <p:extLst>
      <p:ext uri="{BB962C8B-B14F-4D97-AF65-F5344CB8AC3E}">
        <p14:creationId xmlns:p14="http://schemas.microsoft.com/office/powerpoint/2010/main" val="3327972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1194CA6-F81C-B268-D625-D446CD06C9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9137"/>
          </a:xfrm>
        </p:spPr>
        <p:txBody>
          <a:bodyPr/>
          <a:lstStyle/>
          <a:p>
            <a:r>
              <a:rPr lang="km-KH" sz="2800" b="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ផលលំបាកលើអនុវិស័យកៅស៊ូ​ កសិករ</a:t>
            </a:r>
            <a:endParaRPr lang="en-US" sz="2800" b="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5993595C-8762-839B-0F0C-93709005B0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983162"/>
          </a:xfrm>
        </p:spPr>
        <p:txBody>
          <a:bodyPr/>
          <a:lstStyle/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រៀចំសៀវភៅបន្ទុក ដែលចងក្រងទិន្នន័យរួមមានប្រវត្តិការកាន់កាប់ដី ការដាំដុះ កំលាំងពលកម្មក្នុងចំការ (កម្មករ ឬខ្លួនឯង) បើមានកម្មករ តើមានអនុលោមតាមច្បាប់ការងារដែរឬទេ។ល។?​</a:t>
            </a: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ដាំដុះ និងប្រមូលផលតាមបទដ្ឋានដែលបានតម្រូវ (ជី ថ្នាំគីមី ពូជ និងធាតុចូលផ្សេងៗ)</a:t>
            </a: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ផ្តល់ឯកសារនិងព័ត៍មានទាំងនោះទៅកាន់អ្នកទិញ និងអាចផ្ទៀងផ្ទាត់បានគ្រប់ពេល</a:t>
            </a: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ផ្ទៀងផ្ទាត់ដោយភាគីទី៣ និងចេញវិញ្ញាប័ណ្ណប័ត្រដែលមានការទទួលស្គាល់</a:t>
            </a:r>
          </a:p>
        </p:txBody>
      </p:sp>
    </p:spTree>
    <p:extLst>
      <p:ext uri="{BB962C8B-B14F-4D97-AF65-F5344CB8AC3E}">
        <p14:creationId xmlns:p14="http://schemas.microsoft.com/office/powerpoint/2010/main" val="31771696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77A8E6-797B-F2D8-1F84-136939D34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m-KH" sz="2800" b="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ការណែនាំសម្រាប់ជំហានបន្ទាប់</a:t>
            </a:r>
            <a:endParaRPr lang="en-US" sz="2800" b="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1D3271EA-04AA-FF43-4EEA-5324C54A6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983162"/>
          </a:xfrm>
        </p:spPr>
        <p:txBody>
          <a:bodyPr/>
          <a:lstStyle/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ចងក្រង និង ផ្សព្វផ្សាយអំពីការអនុវត្តអនុឡោមភាពរបស់ </a:t>
            </a:r>
            <a:r>
              <a:rPr lang="en-US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EUDR, SNR ESG…</a:t>
            </a:r>
            <a:endParaRPr lang="km-KH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ចងក្រងក្រុមផលិត ឬសហគមន៍ដើម្បីងាយស្រួលប្រមូលទិន្នន័យ</a:t>
            </a: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ពិនិត្យលទ្ធភាពក្នុងការបង្កើត ឬទិញសិទ្ធិប្រើប្រាស់កម្មវិធី ផ្ទៀតផ្ទាត់របស់ក្រុមហ៊ុនដែលមានស្រាប់ដើម្បីបញ្ចូលទិន្នន័យ</a:t>
            </a: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អនុវត្តកិច្ចសន្យាកសិកម្ម ឬសហគមន៍កសិកម្មទំនើប</a:t>
            </a: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បង្កើនកិច្ចសហកាគ្នារវាង អគ្គនាយកដ្ឋានកៅស៊ូ ក្រុមហ៊ុន កសិករ និងអង្គការមិនមែនរដ្ឋាភិបាលជាតិ និងអន្តរជាតិ​</a:t>
            </a: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ស្មារតីអង្គប្រជុំរបស់វេទិកាដៃគូរពហុភាគីកាលពីខែ កក្កដា​ ២០២៥ នាខេត្តមណ្ឌលគីរី</a:t>
            </a:r>
          </a:p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endParaRPr lang="km-KH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>
              <a:lnSpc>
                <a:spcPct val="130000"/>
              </a:lnSpc>
              <a:spcBef>
                <a:spcPts val="0"/>
              </a:spcBef>
            </a:pPr>
            <a:endParaRPr lang="km-KH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97535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79EBAFA8-3454-BD82-702D-3884393674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54" r="929"/>
          <a:stretch>
            <a:fillRect/>
          </a:stretch>
        </p:blipFill>
        <p:spPr bwMode="auto">
          <a:xfrm>
            <a:off x="-4650" y="0"/>
            <a:ext cx="9401186" cy="7030131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6B5E9D2C-D84E-229D-974A-16CC213EFE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6176" y="5949280"/>
            <a:ext cx="3134145" cy="1008112"/>
          </a:xfrm>
        </p:spPr>
        <p:txBody>
          <a:bodyPr/>
          <a:lstStyle/>
          <a:p>
            <a:pPr algn="ctr"/>
            <a:r>
              <a:rPr lang="km-KH" sz="3200" b="0" dirty="0">
                <a:solidFill>
                  <a:schemeClr val="bg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សូមអរគុណ!</a:t>
            </a:r>
            <a:endParaRPr lang="en-US" sz="3200" b="0" dirty="0">
              <a:solidFill>
                <a:schemeClr val="bg1"/>
              </a:solidFill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3905805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Oxfam Global Identity">
      <a:dk1>
        <a:srgbClr val="000000"/>
      </a:dk1>
      <a:lt1>
        <a:srgbClr val="FFFFFF"/>
      </a:lt1>
      <a:dk2>
        <a:srgbClr val="61A534"/>
      </a:dk2>
      <a:lt2>
        <a:srgbClr val="0C884A"/>
      </a:lt2>
      <a:accent1>
        <a:srgbClr val="F16422"/>
      </a:accent1>
      <a:accent2>
        <a:srgbClr val="E70052"/>
      </a:accent2>
      <a:accent3>
        <a:srgbClr val="53297D"/>
      </a:accent3>
      <a:accent4>
        <a:srgbClr val="630235"/>
      </a:accent4>
      <a:accent5>
        <a:srgbClr val="5AC6E9"/>
      </a:accent5>
      <a:accent6>
        <a:srgbClr val="E43989"/>
      </a:accent6>
      <a:hlink>
        <a:srgbClr val="44841A"/>
      </a:hlink>
      <a:folHlink>
        <a:srgbClr val="F1642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00000"/>
        </a:dk1>
        <a:lt1>
          <a:srgbClr val="FFFFFF"/>
        </a:lt1>
        <a:dk2>
          <a:srgbClr val="61A534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4">
        <a:dk1>
          <a:srgbClr val="000000"/>
        </a:dk1>
        <a:lt1>
          <a:srgbClr val="FFFFFF"/>
        </a:lt1>
        <a:dk2>
          <a:srgbClr val="61A534"/>
        </a:dk2>
        <a:lt2>
          <a:srgbClr val="009A4C"/>
        </a:lt2>
        <a:accent1>
          <a:srgbClr val="53297D"/>
        </a:accent1>
        <a:accent2>
          <a:srgbClr val="E43989"/>
        </a:accent2>
        <a:accent3>
          <a:srgbClr val="FFFFFF"/>
        </a:accent3>
        <a:accent4>
          <a:srgbClr val="000000"/>
        </a:accent4>
        <a:accent5>
          <a:srgbClr val="B3ACBF"/>
        </a:accent5>
        <a:accent6>
          <a:srgbClr val="CF337C"/>
        </a:accent6>
        <a:hlink>
          <a:srgbClr val="630235"/>
        </a:hlink>
        <a:folHlink>
          <a:srgbClr val="F164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425B86507F32243920D0CEB13DE643D" ma:contentTypeVersion="16" ma:contentTypeDescription="Create a new document." ma:contentTypeScope="" ma:versionID="be10d90867b3f35e1d515f0d224d864b">
  <xsd:schema xmlns:xsd="http://www.w3.org/2001/XMLSchema" xmlns:xs="http://www.w3.org/2001/XMLSchema" xmlns:p="http://schemas.microsoft.com/office/2006/metadata/properties" xmlns:ns1="http://schemas.microsoft.com/sharepoint/v3" xmlns:ns3="e06d87d0-8a48-4dd6-b17c-ec9814c023a2" xmlns:ns4="84c1d256-e846-4dbb-9b5a-85086e58cbc3" targetNamespace="http://schemas.microsoft.com/office/2006/metadata/properties" ma:root="true" ma:fieldsID="0221b3ba098efdd191b57468e675c204" ns1:_="" ns3:_="" ns4:_="">
    <xsd:import namespace="http://schemas.microsoft.com/sharepoint/v3"/>
    <xsd:import namespace="e06d87d0-8a48-4dd6-b17c-ec9814c023a2"/>
    <xsd:import namespace="84c1d256-e846-4dbb-9b5a-85086e58cbc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1:_ip_UnifiedCompliancePolicyProperties" minOccurs="0"/>
                <xsd:element ref="ns1:_ip_UnifiedCompliancePolicyUIActio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4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5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06d87d0-8a48-4dd6-b17c-ec9814c023a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2" nillable="true" ma:displayName="MediaServiceLocation" ma:internalName="MediaServiceLocation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c1d256-e846-4dbb-9b5a-85086e58cbc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BF41D0A-F0D1-44D7-B392-C20BF6F9C0CF}">
  <ds:schemaRefs>
    <ds:schemaRef ds:uri="http://schemas.microsoft.com/sharepoint/v3"/>
    <ds:schemaRef ds:uri="http://purl.org/dc/terms/"/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84c1d256-e846-4dbb-9b5a-85086e58cbc3"/>
    <ds:schemaRef ds:uri="e06d87d0-8a48-4dd6-b17c-ec9814c023a2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D324847C-DE63-4F29-9A19-3C013D049E1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e06d87d0-8a48-4dd6-b17c-ec9814c023a2"/>
    <ds:schemaRef ds:uri="84c1d256-e846-4dbb-9b5a-85086e58cbc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072E227-3108-43C2-8B20-F34F9245B50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8821</TotalTime>
  <Words>1186</Words>
  <Application>Microsoft Office PowerPoint</Application>
  <PresentationFormat>On-screen Show (4:3)</PresentationFormat>
  <Paragraphs>77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Arial</vt:lpstr>
      <vt:lpstr>Calibri</vt:lpstr>
      <vt:lpstr>Khmer OS Battambang</vt:lpstr>
      <vt:lpstr>Khmer OS Muol Light</vt:lpstr>
      <vt:lpstr>Khmer OS Siemreap</vt:lpstr>
      <vt:lpstr>Oxfam Global Headline Regular</vt:lpstr>
      <vt:lpstr>Oxfam TSTAR PRO Headline</vt:lpstr>
      <vt:lpstr>Default Design</vt:lpstr>
      <vt:lpstr>វេទិកាឈ្វេងយល់អំពីអត្ថប្រយោជន៍គាំពា សង្គមក្នុងវិស័យកសិកឧស្សាហកម្មកៅស៊ូ </vt:lpstr>
      <vt:lpstr>មាតិកា</vt:lpstr>
      <vt:lpstr>គម្រោង FAIR 4 ALL </vt:lpstr>
      <vt:lpstr>អ្វីទៅជាអនុលោមភាពផលិតផលគ្មានការកាប់បំផ្លាញព្រៃឈើ (European Union​ Deforestation Regulation-EUDR)</vt:lpstr>
      <vt:lpstr>មុខទំនិញទាំងប្រាំពីរ</vt:lpstr>
      <vt:lpstr>ការអនុវត្ត</vt:lpstr>
      <vt:lpstr>ទិដ្ឋភាពសំខាន់ៗនៃ EUDR</vt:lpstr>
      <vt:lpstr>ខ្សែច្រវ៉ាក់ផលិតកម្មកៅស៊ូ</vt:lpstr>
      <vt:lpstr>ខ្សែច្រវ៉ាក់ផលិតកម្មកៅស៊ូគ្រួសារ</vt:lpstr>
      <vt:lpstr>បញ្ហាប្រឈមមកលើអនុវិស័យកៅស៊ូ​</vt:lpstr>
      <vt:lpstr>ផលលំបាកលើអនុវិស័យកៅស៊ូ​ ក្រុមហ៊ុន</vt:lpstr>
      <vt:lpstr>ផលលំបាកលើអនុវិស័យកៅស៊ូ​ ឈ្មួញ</vt:lpstr>
      <vt:lpstr>ផលលំបាកលើអនុវិស័យកៅស៊ូ​ កសិករ</vt:lpstr>
      <vt:lpstr>ផលចំណេញដែលទទួលបានពី EUDR</vt:lpstr>
      <vt:lpstr>ផលលំបាកលើអនុវិស័យកៅស៊ូ​ កសិករ</vt:lpstr>
      <vt:lpstr>ការណែនាំសម្រាប់ជំហានបន្ទាប់</vt:lpstr>
      <vt:lpstr>សូមអរគុណ!</vt:lpstr>
    </vt:vector>
  </TitlesOfParts>
  <Company>OXFAM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Headline goes here</dc:title>
  <dc:creator>Administrator</dc:creator>
  <cp:lastModifiedBy>Asisah Man</cp:lastModifiedBy>
  <cp:revision>63</cp:revision>
  <dcterms:created xsi:type="dcterms:W3CDTF">2012-06-04T14:40:36Z</dcterms:created>
  <dcterms:modified xsi:type="dcterms:W3CDTF">2025-08-03T07:51:45Z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0x010100B425B86507F32243920D0CEB13DE643D</vt:lpwstr>
  </property>
</Properties>
</file>