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7" r:id="rId3"/>
    <p:sldId id="282" r:id="rId4"/>
    <p:sldId id="273" r:id="rId5"/>
    <p:sldId id="284" r:id="rId6"/>
    <p:sldId id="285" r:id="rId7"/>
    <p:sldId id="283" r:id="rId8"/>
    <p:sldId id="257" r:id="rId9"/>
    <p:sldId id="277" r:id="rId10"/>
    <p:sldId id="265" r:id="rId11"/>
    <p:sldId id="278" r:id="rId12"/>
    <p:sldId id="279" r:id="rId13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1D21"/>
    <a:srgbClr val="CC3300"/>
    <a:srgbClr val="D3624C"/>
    <a:srgbClr val="FF5050"/>
    <a:srgbClr val="EC5444"/>
    <a:srgbClr val="FF0066"/>
    <a:srgbClr val="FCE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71" autoAdjust="0"/>
    <p:restoredTop sz="85259" autoAdjust="0"/>
  </p:normalViewPr>
  <p:slideViewPr>
    <p:cSldViewPr snapToGrid="0">
      <p:cViewPr varScale="1">
        <p:scale>
          <a:sx n="58" d="100"/>
          <a:sy n="58" d="100"/>
        </p:scale>
        <p:origin x="102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E066AAF-35BE-4EEC-9B74-7DB0059B2E58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IN"/>
        </a:p>
      </dgm:t>
    </dgm:pt>
    <dgm:pt modelId="{6B0C1EC1-C460-4319-8B7E-DA13DBDC9B20}">
      <dgm:prSet phldrT="[Text]"/>
      <dgm:spPr>
        <a:noFill/>
      </dgm:spPr>
      <dgm:t>
        <a:bodyPr/>
        <a:lstStyle/>
        <a:p>
          <a:r>
            <a:rPr lang="en-IN" b="0" dirty="0">
              <a:solidFill>
                <a:schemeClr val="tx1"/>
              </a:solidFill>
            </a:rPr>
            <a:t>Core team: To be extended (in Africa) and increase 7 member incl. Monireth</a:t>
          </a:r>
        </a:p>
      </dgm:t>
    </dgm:pt>
    <dgm:pt modelId="{D6378E63-E436-496F-9472-5F1976534491}" type="parTrans" cxnId="{38812F4A-C190-44E7-833F-91985BCD016A}">
      <dgm:prSet/>
      <dgm:spPr/>
      <dgm:t>
        <a:bodyPr/>
        <a:lstStyle/>
        <a:p>
          <a:endParaRPr lang="en-IN"/>
        </a:p>
      </dgm:t>
    </dgm:pt>
    <dgm:pt modelId="{76AFFA1C-3EE3-4F1F-B586-447CBDE07387}" type="sibTrans" cxnId="{38812F4A-C190-44E7-833F-91985BCD016A}">
      <dgm:prSet/>
      <dgm:spPr/>
      <dgm:t>
        <a:bodyPr/>
        <a:lstStyle/>
        <a:p>
          <a:endParaRPr lang="en-IN"/>
        </a:p>
      </dgm:t>
    </dgm:pt>
    <dgm:pt modelId="{4E5A020F-2C06-48AA-BA75-48AE7DD3731F}">
      <dgm:prSet phldrT="[Text]"/>
      <dgm:spPr>
        <a:noFill/>
      </dgm:spPr>
      <dgm:t>
        <a:bodyPr/>
        <a:lstStyle/>
        <a:p>
          <a:r>
            <a:rPr lang="en-IN" b="0" dirty="0">
              <a:solidFill>
                <a:schemeClr val="tx1"/>
              </a:solidFill>
            </a:rPr>
            <a:t>Core team: 6 members incl. Dirk, Soeurth, Trang</a:t>
          </a:r>
        </a:p>
      </dgm:t>
    </dgm:pt>
    <dgm:pt modelId="{24462049-6331-4171-ADD3-374DDCC91D5C}" type="parTrans" cxnId="{788E7F4B-201A-4686-8E4F-21AC117AB9C0}">
      <dgm:prSet/>
      <dgm:spPr/>
      <dgm:t>
        <a:bodyPr/>
        <a:lstStyle/>
        <a:p>
          <a:endParaRPr lang="en-IN"/>
        </a:p>
      </dgm:t>
    </dgm:pt>
    <dgm:pt modelId="{DDEA2E60-F6FC-45A3-9339-50E27AD35516}" type="sibTrans" cxnId="{788E7F4B-201A-4686-8E4F-21AC117AB9C0}">
      <dgm:prSet/>
      <dgm:spPr/>
      <dgm:t>
        <a:bodyPr/>
        <a:lstStyle/>
        <a:p>
          <a:endParaRPr lang="en-IN"/>
        </a:p>
      </dgm:t>
    </dgm:pt>
    <dgm:pt modelId="{3D6AB4C2-37EE-4EC0-8B27-F8027A2367F6}">
      <dgm:prSet phldrT="[Text]"/>
      <dgm:spPr>
        <a:noFill/>
      </dgm:spPr>
      <dgm:t>
        <a:bodyPr/>
        <a:lstStyle/>
        <a:p>
          <a:r>
            <a:rPr lang="en-IN" dirty="0">
              <a:solidFill>
                <a:schemeClr val="tx1"/>
              </a:solidFill>
            </a:rPr>
            <a:t>Core team: 3 members incl. Aldo</a:t>
          </a:r>
        </a:p>
      </dgm:t>
    </dgm:pt>
    <dgm:pt modelId="{E196D47A-069A-437B-BC94-69559AF95DF3}" type="parTrans" cxnId="{B9CDD27D-9F1F-4207-BC30-682D8EEA3CB3}">
      <dgm:prSet/>
      <dgm:spPr/>
      <dgm:t>
        <a:bodyPr/>
        <a:lstStyle/>
        <a:p>
          <a:endParaRPr lang="en-IN"/>
        </a:p>
      </dgm:t>
    </dgm:pt>
    <dgm:pt modelId="{391D28C3-1C11-4595-B0B9-20B47FEABA95}" type="sibTrans" cxnId="{B9CDD27D-9F1F-4207-BC30-682D8EEA3CB3}">
      <dgm:prSet/>
      <dgm:spPr/>
      <dgm:t>
        <a:bodyPr/>
        <a:lstStyle/>
        <a:p>
          <a:endParaRPr lang="en-IN"/>
        </a:p>
      </dgm:t>
    </dgm:pt>
    <dgm:pt modelId="{68FCD371-BDF2-433D-95B6-A29DC8C4676C}">
      <dgm:prSet phldrT="[Text]"/>
      <dgm:spPr>
        <a:noFill/>
      </dgm:spPr>
      <dgm:t>
        <a:bodyPr/>
        <a:lstStyle/>
        <a:p>
          <a:r>
            <a:rPr lang="en-IN" dirty="0">
              <a:solidFill>
                <a:schemeClr val="tx1"/>
              </a:solidFill>
            </a:rPr>
            <a:t>Core team: 2 members incl. Sohini</a:t>
          </a:r>
        </a:p>
      </dgm:t>
    </dgm:pt>
    <dgm:pt modelId="{DD43C611-0F5F-4B62-A244-B092CA779903}" type="parTrans" cxnId="{C435F706-4723-4AE4-9E94-0AB11BEA7254}">
      <dgm:prSet/>
      <dgm:spPr/>
      <dgm:t>
        <a:bodyPr/>
        <a:lstStyle/>
        <a:p>
          <a:endParaRPr lang="en-IN"/>
        </a:p>
      </dgm:t>
    </dgm:pt>
    <dgm:pt modelId="{07BB4F33-CF4A-492E-A58C-795DD7C64A1F}" type="sibTrans" cxnId="{C435F706-4723-4AE4-9E94-0AB11BEA7254}">
      <dgm:prSet/>
      <dgm:spPr/>
      <dgm:t>
        <a:bodyPr/>
        <a:lstStyle/>
        <a:p>
          <a:endParaRPr lang="en-IN"/>
        </a:p>
      </dgm:t>
    </dgm:pt>
    <dgm:pt modelId="{52E92E5C-ADD2-4585-BFD3-089B2E40A100}">
      <dgm:prSet phldrT="[Text]"/>
      <dgm:spPr>
        <a:noFill/>
      </dgm:spPr>
      <dgm:t>
        <a:bodyPr/>
        <a:lstStyle/>
        <a:p>
          <a:r>
            <a:rPr lang="en-IN" dirty="0">
              <a:solidFill>
                <a:schemeClr val="tx1"/>
              </a:solidFill>
            </a:rPr>
            <a:t>Core team: Joachim</a:t>
          </a:r>
        </a:p>
      </dgm:t>
    </dgm:pt>
    <dgm:pt modelId="{44D0C4F9-8F37-415C-B20D-2942734D84D4}" type="parTrans" cxnId="{300A07F4-FBCB-48FC-8BBF-96A8F2169D80}">
      <dgm:prSet/>
      <dgm:spPr/>
      <dgm:t>
        <a:bodyPr/>
        <a:lstStyle/>
        <a:p>
          <a:endParaRPr lang="en-IN"/>
        </a:p>
      </dgm:t>
    </dgm:pt>
    <dgm:pt modelId="{3A5685D2-DB32-4062-8EDA-664E7FEEECC6}" type="sibTrans" cxnId="{300A07F4-FBCB-48FC-8BBF-96A8F2169D80}">
      <dgm:prSet/>
      <dgm:spPr/>
      <dgm:t>
        <a:bodyPr/>
        <a:lstStyle/>
        <a:p>
          <a:endParaRPr lang="en-IN"/>
        </a:p>
      </dgm:t>
    </dgm:pt>
    <dgm:pt modelId="{B81E6D91-FECF-4066-AF7B-2491B3C0C19E}" type="pres">
      <dgm:prSet presAssocID="{3E066AAF-35BE-4EEC-9B74-7DB0059B2E58}" presName="Name0" presStyleCnt="0">
        <dgm:presLayoutVars>
          <dgm:chMax val="7"/>
          <dgm:chPref val="7"/>
          <dgm:dir/>
        </dgm:presLayoutVars>
      </dgm:prSet>
      <dgm:spPr/>
    </dgm:pt>
    <dgm:pt modelId="{B95D6234-8130-45C7-8F5B-34B1625F7463}" type="pres">
      <dgm:prSet presAssocID="{3E066AAF-35BE-4EEC-9B74-7DB0059B2E58}" presName="Name1" presStyleCnt="0"/>
      <dgm:spPr/>
    </dgm:pt>
    <dgm:pt modelId="{D3CB1A9C-21C2-42A3-B54E-6A73947ADB2B}" type="pres">
      <dgm:prSet presAssocID="{3E066AAF-35BE-4EEC-9B74-7DB0059B2E58}" presName="cycle" presStyleCnt="0"/>
      <dgm:spPr/>
    </dgm:pt>
    <dgm:pt modelId="{4A50C1F4-1278-48A8-9744-B1B932999A0D}" type="pres">
      <dgm:prSet presAssocID="{3E066AAF-35BE-4EEC-9B74-7DB0059B2E58}" presName="srcNode" presStyleLbl="node1" presStyleIdx="0" presStyleCnt="5"/>
      <dgm:spPr/>
    </dgm:pt>
    <dgm:pt modelId="{432BD09F-16DD-48AC-BE02-775BF15DED1D}" type="pres">
      <dgm:prSet presAssocID="{3E066AAF-35BE-4EEC-9B74-7DB0059B2E58}" presName="conn" presStyleLbl="parChTrans1D2" presStyleIdx="0" presStyleCnt="1"/>
      <dgm:spPr/>
    </dgm:pt>
    <dgm:pt modelId="{EA01A340-E951-4166-81A7-BB52CA5FE69A}" type="pres">
      <dgm:prSet presAssocID="{3E066AAF-35BE-4EEC-9B74-7DB0059B2E58}" presName="extraNode" presStyleLbl="node1" presStyleIdx="0" presStyleCnt="5"/>
      <dgm:spPr/>
    </dgm:pt>
    <dgm:pt modelId="{46DB8E84-BB9D-4762-94CC-0C218BA9F9B1}" type="pres">
      <dgm:prSet presAssocID="{3E066AAF-35BE-4EEC-9B74-7DB0059B2E58}" presName="dstNode" presStyleLbl="node1" presStyleIdx="0" presStyleCnt="5"/>
      <dgm:spPr/>
    </dgm:pt>
    <dgm:pt modelId="{E80CC6DA-ECCD-4CD1-8A60-23205550D70B}" type="pres">
      <dgm:prSet presAssocID="{6B0C1EC1-C460-4319-8B7E-DA13DBDC9B20}" presName="text_1" presStyleLbl="node1" presStyleIdx="0" presStyleCnt="5" custScaleY="124689">
        <dgm:presLayoutVars>
          <dgm:bulletEnabled val="1"/>
        </dgm:presLayoutVars>
      </dgm:prSet>
      <dgm:spPr/>
    </dgm:pt>
    <dgm:pt modelId="{1E331512-82B7-4067-B9ED-C81BB0EA83B1}" type="pres">
      <dgm:prSet presAssocID="{6B0C1EC1-C460-4319-8B7E-DA13DBDC9B20}" presName="accent_1" presStyleCnt="0"/>
      <dgm:spPr/>
    </dgm:pt>
    <dgm:pt modelId="{2DBCD271-5853-4DFB-BCCA-B1C67463B823}" type="pres">
      <dgm:prSet presAssocID="{6B0C1EC1-C460-4319-8B7E-DA13DBDC9B20}" presName="accentRepeatNode" presStyleLbl="solidFgAcc1" presStyleIdx="0" presStyleCnt="5"/>
      <dgm:spPr>
        <a:solidFill>
          <a:srgbClr val="C00000"/>
        </a:solidFill>
      </dgm:spPr>
    </dgm:pt>
    <dgm:pt modelId="{305318A3-1F86-4E6F-AE42-9EE18DAFDA29}" type="pres">
      <dgm:prSet presAssocID="{4E5A020F-2C06-48AA-BA75-48AE7DD3731F}" presName="text_2" presStyleLbl="node1" presStyleIdx="1" presStyleCnt="5">
        <dgm:presLayoutVars>
          <dgm:bulletEnabled val="1"/>
        </dgm:presLayoutVars>
      </dgm:prSet>
      <dgm:spPr/>
    </dgm:pt>
    <dgm:pt modelId="{FEFB0A5E-A73D-4862-9562-DB0A50B743A4}" type="pres">
      <dgm:prSet presAssocID="{4E5A020F-2C06-48AA-BA75-48AE7DD3731F}" presName="accent_2" presStyleCnt="0"/>
      <dgm:spPr/>
    </dgm:pt>
    <dgm:pt modelId="{91D914EF-541D-4CB8-ABBC-A6AE3DE69227}" type="pres">
      <dgm:prSet presAssocID="{4E5A020F-2C06-48AA-BA75-48AE7DD3731F}" presName="accentRepeatNode" presStyleLbl="solidFgAcc1" presStyleIdx="1" presStyleCnt="5"/>
      <dgm:spPr>
        <a:solidFill>
          <a:srgbClr val="C00000"/>
        </a:solidFill>
      </dgm:spPr>
    </dgm:pt>
    <dgm:pt modelId="{A66FD1AF-DD37-40E8-AAC2-B1F5E2826E5E}" type="pres">
      <dgm:prSet presAssocID="{3D6AB4C2-37EE-4EC0-8B27-F8027A2367F6}" presName="text_3" presStyleLbl="node1" presStyleIdx="2" presStyleCnt="5">
        <dgm:presLayoutVars>
          <dgm:bulletEnabled val="1"/>
        </dgm:presLayoutVars>
      </dgm:prSet>
      <dgm:spPr/>
    </dgm:pt>
    <dgm:pt modelId="{2D7C757D-B302-4AEF-9BE4-B99796B083D7}" type="pres">
      <dgm:prSet presAssocID="{3D6AB4C2-37EE-4EC0-8B27-F8027A2367F6}" presName="accent_3" presStyleCnt="0"/>
      <dgm:spPr/>
    </dgm:pt>
    <dgm:pt modelId="{066B0AF3-CEC8-4374-B816-EE72ACD2AEB1}" type="pres">
      <dgm:prSet presAssocID="{3D6AB4C2-37EE-4EC0-8B27-F8027A2367F6}" presName="accentRepeatNode" presStyleLbl="solidFgAcc1" presStyleIdx="2" presStyleCnt="5"/>
      <dgm:spPr>
        <a:solidFill>
          <a:srgbClr val="C00000"/>
        </a:solidFill>
      </dgm:spPr>
    </dgm:pt>
    <dgm:pt modelId="{6A6AED7C-A375-4365-AB1E-0124EFDA56D9}" type="pres">
      <dgm:prSet presAssocID="{68FCD371-BDF2-433D-95B6-A29DC8C4676C}" presName="text_4" presStyleLbl="node1" presStyleIdx="3" presStyleCnt="5">
        <dgm:presLayoutVars>
          <dgm:bulletEnabled val="1"/>
        </dgm:presLayoutVars>
      </dgm:prSet>
      <dgm:spPr/>
    </dgm:pt>
    <dgm:pt modelId="{F5D887CA-444D-494B-BF6A-987F0B408D23}" type="pres">
      <dgm:prSet presAssocID="{68FCD371-BDF2-433D-95B6-A29DC8C4676C}" presName="accent_4" presStyleCnt="0"/>
      <dgm:spPr/>
    </dgm:pt>
    <dgm:pt modelId="{10374F22-1D83-41B0-83D0-9BD814C814F1}" type="pres">
      <dgm:prSet presAssocID="{68FCD371-BDF2-433D-95B6-A29DC8C4676C}" presName="accentRepeatNode" presStyleLbl="solidFgAcc1" presStyleIdx="3" presStyleCnt="5"/>
      <dgm:spPr>
        <a:solidFill>
          <a:srgbClr val="C00000"/>
        </a:solidFill>
      </dgm:spPr>
    </dgm:pt>
    <dgm:pt modelId="{D3CADEC1-F820-43A2-B9A5-580F7D0427E1}" type="pres">
      <dgm:prSet presAssocID="{52E92E5C-ADD2-4585-BFD3-089B2E40A100}" presName="text_5" presStyleLbl="node1" presStyleIdx="4" presStyleCnt="5">
        <dgm:presLayoutVars>
          <dgm:bulletEnabled val="1"/>
        </dgm:presLayoutVars>
      </dgm:prSet>
      <dgm:spPr/>
    </dgm:pt>
    <dgm:pt modelId="{E712C7ED-1493-4870-AC2F-662FE2395307}" type="pres">
      <dgm:prSet presAssocID="{52E92E5C-ADD2-4585-BFD3-089B2E40A100}" presName="accent_5" presStyleCnt="0"/>
      <dgm:spPr/>
    </dgm:pt>
    <dgm:pt modelId="{3DF12385-A9A6-40DF-9D47-376B853123A4}" type="pres">
      <dgm:prSet presAssocID="{52E92E5C-ADD2-4585-BFD3-089B2E40A100}" presName="accentRepeatNode" presStyleLbl="solidFgAcc1" presStyleIdx="4" presStyleCnt="5"/>
      <dgm:spPr>
        <a:solidFill>
          <a:srgbClr val="C00000"/>
        </a:solidFill>
      </dgm:spPr>
    </dgm:pt>
  </dgm:ptLst>
  <dgm:cxnLst>
    <dgm:cxn modelId="{C435F706-4723-4AE4-9E94-0AB11BEA7254}" srcId="{3E066AAF-35BE-4EEC-9B74-7DB0059B2E58}" destId="{68FCD371-BDF2-433D-95B6-A29DC8C4676C}" srcOrd="3" destOrd="0" parTransId="{DD43C611-0F5F-4B62-A244-B092CA779903}" sibTransId="{07BB4F33-CF4A-492E-A58C-795DD7C64A1F}"/>
    <dgm:cxn modelId="{5547B111-9C95-4C2F-B398-48D7E5B4328B}" type="presOf" srcId="{3E066AAF-35BE-4EEC-9B74-7DB0059B2E58}" destId="{B81E6D91-FECF-4066-AF7B-2491B3C0C19E}" srcOrd="0" destOrd="0" presId="urn:microsoft.com/office/officeart/2008/layout/VerticalCurvedList"/>
    <dgm:cxn modelId="{1AA71B1B-FC1D-4804-99D6-C489A3398D56}" type="presOf" srcId="{4E5A020F-2C06-48AA-BA75-48AE7DD3731F}" destId="{305318A3-1F86-4E6F-AE42-9EE18DAFDA29}" srcOrd="0" destOrd="0" presId="urn:microsoft.com/office/officeart/2008/layout/VerticalCurvedList"/>
    <dgm:cxn modelId="{38812F4A-C190-44E7-833F-91985BCD016A}" srcId="{3E066AAF-35BE-4EEC-9B74-7DB0059B2E58}" destId="{6B0C1EC1-C460-4319-8B7E-DA13DBDC9B20}" srcOrd="0" destOrd="0" parTransId="{D6378E63-E436-496F-9472-5F1976534491}" sibTransId="{76AFFA1C-3EE3-4F1F-B586-447CBDE07387}"/>
    <dgm:cxn modelId="{788E7F4B-201A-4686-8E4F-21AC117AB9C0}" srcId="{3E066AAF-35BE-4EEC-9B74-7DB0059B2E58}" destId="{4E5A020F-2C06-48AA-BA75-48AE7DD3731F}" srcOrd="1" destOrd="0" parTransId="{24462049-6331-4171-ADD3-374DDCC91D5C}" sibTransId="{DDEA2E60-F6FC-45A3-9339-50E27AD35516}"/>
    <dgm:cxn modelId="{C898B24C-84EF-4F46-A866-11674824530F}" type="presOf" srcId="{52E92E5C-ADD2-4585-BFD3-089B2E40A100}" destId="{D3CADEC1-F820-43A2-B9A5-580F7D0427E1}" srcOrd="0" destOrd="0" presId="urn:microsoft.com/office/officeart/2008/layout/VerticalCurvedList"/>
    <dgm:cxn modelId="{22D02B6E-4076-4B97-B1EA-4AE587DB88F1}" type="presOf" srcId="{76AFFA1C-3EE3-4F1F-B586-447CBDE07387}" destId="{432BD09F-16DD-48AC-BE02-775BF15DED1D}" srcOrd="0" destOrd="0" presId="urn:microsoft.com/office/officeart/2008/layout/VerticalCurvedList"/>
    <dgm:cxn modelId="{B9988754-97FF-4FA7-A72A-191F268BED6A}" type="presOf" srcId="{6B0C1EC1-C460-4319-8B7E-DA13DBDC9B20}" destId="{E80CC6DA-ECCD-4CD1-8A60-23205550D70B}" srcOrd="0" destOrd="0" presId="urn:microsoft.com/office/officeart/2008/layout/VerticalCurvedList"/>
    <dgm:cxn modelId="{B9CDD27D-9F1F-4207-BC30-682D8EEA3CB3}" srcId="{3E066AAF-35BE-4EEC-9B74-7DB0059B2E58}" destId="{3D6AB4C2-37EE-4EC0-8B27-F8027A2367F6}" srcOrd="2" destOrd="0" parTransId="{E196D47A-069A-437B-BC94-69559AF95DF3}" sibTransId="{391D28C3-1C11-4595-B0B9-20B47FEABA95}"/>
    <dgm:cxn modelId="{BAF8ABA3-5A7C-4B1F-8E26-CD9155BE5663}" type="presOf" srcId="{68FCD371-BDF2-433D-95B6-A29DC8C4676C}" destId="{6A6AED7C-A375-4365-AB1E-0124EFDA56D9}" srcOrd="0" destOrd="0" presId="urn:microsoft.com/office/officeart/2008/layout/VerticalCurvedList"/>
    <dgm:cxn modelId="{62DF64D6-1F4B-4065-849C-D26194C4132B}" type="presOf" srcId="{3D6AB4C2-37EE-4EC0-8B27-F8027A2367F6}" destId="{A66FD1AF-DD37-40E8-AAC2-B1F5E2826E5E}" srcOrd="0" destOrd="0" presId="urn:microsoft.com/office/officeart/2008/layout/VerticalCurvedList"/>
    <dgm:cxn modelId="{300A07F4-FBCB-48FC-8BBF-96A8F2169D80}" srcId="{3E066AAF-35BE-4EEC-9B74-7DB0059B2E58}" destId="{52E92E5C-ADD2-4585-BFD3-089B2E40A100}" srcOrd="4" destOrd="0" parTransId="{44D0C4F9-8F37-415C-B20D-2942734D84D4}" sibTransId="{3A5685D2-DB32-4062-8EDA-664E7FEEECC6}"/>
    <dgm:cxn modelId="{663C278A-265B-4543-932A-79C56BA0C1A4}" type="presParOf" srcId="{B81E6D91-FECF-4066-AF7B-2491B3C0C19E}" destId="{B95D6234-8130-45C7-8F5B-34B1625F7463}" srcOrd="0" destOrd="0" presId="urn:microsoft.com/office/officeart/2008/layout/VerticalCurvedList"/>
    <dgm:cxn modelId="{6A3EE719-F2F9-49EA-9AE1-8E84AA60E5DE}" type="presParOf" srcId="{B95D6234-8130-45C7-8F5B-34B1625F7463}" destId="{D3CB1A9C-21C2-42A3-B54E-6A73947ADB2B}" srcOrd="0" destOrd="0" presId="urn:microsoft.com/office/officeart/2008/layout/VerticalCurvedList"/>
    <dgm:cxn modelId="{2C06EDC3-0F2C-479B-A6C8-E8660FB90AE6}" type="presParOf" srcId="{D3CB1A9C-21C2-42A3-B54E-6A73947ADB2B}" destId="{4A50C1F4-1278-48A8-9744-B1B932999A0D}" srcOrd="0" destOrd="0" presId="urn:microsoft.com/office/officeart/2008/layout/VerticalCurvedList"/>
    <dgm:cxn modelId="{D3BAE0A4-6799-4187-BF08-BD2405C744EC}" type="presParOf" srcId="{D3CB1A9C-21C2-42A3-B54E-6A73947ADB2B}" destId="{432BD09F-16DD-48AC-BE02-775BF15DED1D}" srcOrd="1" destOrd="0" presId="urn:microsoft.com/office/officeart/2008/layout/VerticalCurvedList"/>
    <dgm:cxn modelId="{FE8E0D34-7B34-48FE-8EEF-03F2175562D9}" type="presParOf" srcId="{D3CB1A9C-21C2-42A3-B54E-6A73947ADB2B}" destId="{EA01A340-E951-4166-81A7-BB52CA5FE69A}" srcOrd="2" destOrd="0" presId="urn:microsoft.com/office/officeart/2008/layout/VerticalCurvedList"/>
    <dgm:cxn modelId="{F4407EDE-5F99-40DC-BA4F-C3E21DF87E92}" type="presParOf" srcId="{D3CB1A9C-21C2-42A3-B54E-6A73947ADB2B}" destId="{46DB8E84-BB9D-4762-94CC-0C218BA9F9B1}" srcOrd="3" destOrd="0" presId="urn:microsoft.com/office/officeart/2008/layout/VerticalCurvedList"/>
    <dgm:cxn modelId="{91EC6CCE-85D3-48F2-830C-E17BC3DB7263}" type="presParOf" srcId="{B95D6234-8130-45C7-8F5B-34B1625F7463}" destId="{E80CC6DA-ECCD-4CD1-8A60-23205550D70B}" srcOrd="1" destOrd="0" presId="urn:microsoft.com/office/officeart/2008/layout/VerticalCurvedList"/>
    <dgm:cxn modelId="{D1F6E1F1-28A3-49D6-A7B3-730C6EE50B06}" type="presParOf" srcId="{B95D6234-8130-45C7-8F5B-34B1625F7463}" destId="{1E331512-82B7-4067-B9ED-C81BB0EA83B1}" srcOrd="2" destOrd="0" presId="urn:microsoft.com/office/officeart/2008/layout/VerticalCurvedList"/>
    <dgm:cxn modelId="{A6D23646-F4AA-46B5-8996-561A29FD4046}" type="presParOf" srcId="{1E331512-82B7-4067-B9ED-C81BB0EA83B1}" destId="{2DBCD271-5853-4DFB-BCCA-B1C67463B823}" srcOrd="0" destOrd="0" presId="urn:microsoft.com/office/officeart/2008/layout/VerticalCurvedList"/>
    <dgm:cxn modelId="{D89D4F91-0F51-4C23-AA44-9A3368D2DD3F}" type="presParOf" srcId="{B95D6234-8130-45C7-8F5B-34B1625F7463}" destId="{305318A3-1F86-4E6F-AE42-9EE18DAFDA29}" srcOrd="3" destOrd="0" presId="urn:microsoft.com/office/officeart/2008/layout/VerticalCurvedList"/>
    <dgm:cxn modelId="{4EB393FE-5211-47C4-A408-5B2144E843B3}" type="presParOf" srcId="{B95D6234-8130-45C7-8F5B-34B1625F7463}" destId="{FEFB0A5E-A73D-4862-9562-DB0A50B743A4}" srcOrd="4" destOrd="0" presId="urn:microsoft.com/office/officeart/2008/layout/VerticalCurvedList"/>
    <dgm:cxn modelId="{8732C524-5C6B-4FB8-BF89-81F0F44DDF31}" type="presParOf" srcId="{FEFB0A5E-A73D-4862-9562-DB0A50B743A4}" destId="{91D914EF-541D-4CB8-ABBC-A6AE3DE69227}" srcOrd="0" destOrd="0" presId="urn:microsoft.com/office/officeart/2008/layout/VerticalCurvedList"/>
    <dgm:cxn modelId="{5D53E9B0-122A-440E-B83D-97E72E5922B2}" type="presParOf" srcId="{B95D6234-8130-45C7-8F5B-34B1625F7463}" destId="{A66FD1AF-DD37-40E8-AAC2-B1F5E2826E5E}" srcOrd="5" destOrd="0" presId="urn:microsoft.com/office/officeart/2008/layout/VerticalCurvedList"/>
    <dgm:cxn modelId="{A406AF55-7804-432C-80BE-457218EE189A}" type="presParOf" srcId="{B95D6234-8130-45C7-8F5B-34B1625F7463}" destId="{2D7C757D-B302-4AEF-9BE4-B99796B083D7}" srcOrd="6" destOrd="0" presId="urn:microsoft.com/office/officeart/2008/layout/VerticalCurvedList"/>
    <dgm:cxn modelId="{3FB4D7CE-5E00-419A-9A98-FFF0ACE881EF}" type="presParOf" srcId="{2D7C757D-B302-4AEF-9BE4-B99796B083D7}" destId="{066B0AF3-CEC8-4374-B816-EE72ACD2AEB1}" srcOrd="0" destOrd="0" presId="urn:microsoft.com/office/officeart/2008/layout/VerticalCurvedList"/>
    <dgm:cxn modelId="{8D8CB320-B6C2-43DB-B9D8-B3D91350F09A}" type="presParOf" srcId="{B95D6234-8130-45C7-8F5B-34B1625F7463}" destId="{6A6AED7C-A375-4365-AB1E-0124EFDA56D9}" srcOrd="7" destOrd="0" presId="urn:microsoft.com/office/officeart/2008/layout/VerticalCurvedList"/>
    <dgm:cxn modelId="{BA6CCBBB-3BF4-4EF3-B35B-2EA3535BE859}" type="presParOf" srcId="{B95D6234-8130-45C7-8F5B-34B1625F7463}" destId="{F5D887CA-444D-494B-BF6A-987F0B408D23}" srcOrd="8" destOrd="0" presId="urn:microsoft.com/office/officeart/2008/layout/VerticalCurvedList"/>
    <dgm:cxn modelId="{C8D789D4-6A36-4EF6-890D-F22CAF29EBBC}" type="presParOf" srcId="{F5D887CA-444D-494B-BF6A-987F0B408D23}" destId="{10374F22-1D83-41B0-83D0-9BD814C814F1}" srcOrd="0" destOrd="0" presId="urn:microsoft.com/office/officeart/2008/layout/VerticalCurvedList"/>
    <dgm:cxn modelId="{59779E86-F75F-439A-9E81-2AB1C5BA3FA9}" type="presParOf" srcId="{B95D6234-8130-45C7-8F5B-34B1625F7463}" destId="{D3CADEC1-F820-43A2-B9A5-580F7D0427E1}" srcOrd="9" destOrd="0" presId="urn:microsoft.com/office/officeart/2008/layout/VerticalCurvedList"/>
    <dgm:cxn modelId="{29C1F544-40DB-4F8A-A7EB-9DE431B0953E}" type="presParOf" srcId="{B95D6234-8130-45C7-8F5B-34B1625F7463}" destId="{E712C7ED-1493-4870-AC2F-662FE2395307}" srcOrd="10" destOrd="0" presId="urn:microsoft.com/office/officeart/2008/layout/VerticalCurvedList"/>
    <dgm:cxn modelId="{4352BA04-AC06-4BAE-9B6B-11874028EC40}" type="presParOf" srcId="{E712C7ED-1493-4870-AC2F-662FE2395307}" destId="{3DF12385-A9A6-40DF-9D47-376B853123A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D53C77-3E94-4EFB-8E85-8155EA4A0194}" type="doc">
      <dgm:prSet loTypeId="urn:microsoft.com/office/officeart/2011/layout/HexagonRadial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470C12E-76CD-4CD7-B88E-23156BC1EE60}">
      <dgm:prSet phldrT="[Text]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8AC091B6-4492-42EF-A6F2-E21236E65B8B}" type="parTrans" cxnId="{37EB53E3-905C-4E36-9FB4-136C0A6EE39A}">
      <dgm:prSet/>
      <dgm:spPr/>
      <dgm:t>
        <a:bodyPr/>
        <a:lstStyle/>
        <a:p>
          <a:endParaRPr lang="en-US"/>
        </a:p>
      </dgm:t>
    </dgm:pt>
    <dgm:pt modelId="{A8C436CA-AFCB-4612-BCBB-7C7604DB85F8}" type="sibTrans" cxnId="{37EB53E3-905C-4E36-9FB4-136C0A6EE39A}">
      <dgm:prSet/>
      <dgm:spPr/>
      <dgm:t>
        <a:bodyPr/>
        <a:lstStyle/>
        <a:p>
          <a:endParaRPr lang="en-US"/>
        </a:p>
      </dgm:t>
    </dgm:pt>
    <dgm:pt modelId="{8CD5CBF9-B2CC-4537-A4E5-EA6DA6B22BD1}">
      <dgm:prSet phldrT="[Text]"/>
      <dgm:spPr>
        <a:blipFill rotWithShape="0">
          <a:blip xmlns:r="http://schemas.openxmlformats.org/officeDocument/2006/relationships" r:embed="rId2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E099A286-7B49-4CD8-8C32-7E4BF06EA425}" type="parTrans" cxnId="{70583740-6140-40D1-8CBD-4603D5984ED5}">
      <dgm:prSet/>
      <dgm:spPr/>
      <dgm:t>
        <a:bodyPr/>
        <a:lstStyle/>
        <a:p>
          <a:endParaRPr lang="en-US"/>
        </a:p>
      </dgm:t>
    </dgm:pt>
    <dgm:pt modelId="{E78F94C2-58AC-4988-9654-F548EA27BD76}" type="sibTrans" cxnId="{70583740-6140-40D1-8CBD-4603D5984ED5}">
      <dgm:prSet/>
      <dgm:spPr/>
      <dgm:t>
        <a:bodyPr/>
        <a:lstStyle/>
        <a:p>
          <a:endParaRPr lang="en-US"/>
        </a:p>
      </dgm:t>
    </dgm:pt>
    <dgm:pt modelId="{6AA7DA66-BABC-4CEC-B5CF-AAF05E7B09D5}">
      <dgm:prSet phldrT="[Text]"/>
      <dgm:spPr>
        <a:blipFill rotWithShape="0">
          <a:blip xmlns:r="http://schemas.openxmlformats.org/officeDocument/2006/relationships" r:embed="rId3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0B2C2016-F3DE-4D6D-BDB3-DD6C924390E5}" type="parTrans" cxnId="{5348A919-B827-4C98-8BCF-ABF86BF52E11}">
      <dgm:prSet/>
      <dgm:spPr/>
      <dgm:t>
        <a:bodyPr/>
        <a:lstStyle/>
        <a:p>
          <a:endParaRPr lang="en-US"/>
        </a:p>
      </dgm:t>
    </dgm:pt>
    <dgm:pt modelId="{39808F13-4659-4C2E-B8E1-93EDFDE30987}" type="sibTrans" cxnId="{5348A919-B827-4C98-8BCF-ABF86BF52E11}">
      <dgm:prSet/>
      <dgm:spPr/>
      <dgm:t>
        <a:bodyPr/>
        <a:lstStyle/>
        <a:p>
          <a:endParaRPr lang="en-US"/>
        </a:p>
      </dgm:t>
    </dgm:pt>
    <dgm:pt modelId="{84FB5E06-B03D-464E-9EC3-4EF1489127E0}">
      <dgm:prSet phldrT="[Text]"/>
      <dgm:spPr>
        <a:blipFill rotWithShape="0">
          <a:blip xmlns:r="http://schemas.openxmlformats.org/officeDocument/2006/relationships" r:embed="rId4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05008851-B2E5-461A-9499-A4678E3F95FE}" type="parTrans" cxnId="{6A5CC136-5CC4-4DFB-B88D-429630B8AEA2}">
      <dgm:prSet/>
      <dgm:spPr/>
      <dgm:t>
        <a:bodyPr/>
        <a:lstStyle/>
        <a:p>
          <a:endParaRPr lang="en-US"/>
        </a:p>
      </dgm:t>
    </dgm:pt>
    <dgm:pt modelId="{09001A12-5A1D-463B-AA41-390BF81F46E3}" type="sibTrans" cxnId="{6A5CC136-5CC4-4DFB-B88D-429630B8AEA2}">
      <dgm:prSet/>
      <dgm:spPr/>
      <dgm:t>
        <a:bodyPr/>
        <a:lstStyle/>
        <a:p>
          <a:endParaRPr lang="en-US"/>
        </a:p>
      </dgm:t>
    </dgm:pt>
    <dgm:pt modelId="{F2074489-E053-4735-B226-458D07CE3CB8}">
      <dgm:prSet phldrT="[Text]"/>
      <dgm:spPr>
        <a:blipFill rotWithShape="0">
          <a:blip xmlns:r="http://schemas.openxmlformats.org/officeDocument/2006/relationships" r:embed="rId5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317D6360-5F6D-4BE7-BED2-5462AFA6A967}" type="parTrans" cxnId="{6D91B0B9-EBE6-4D3B-9453-DFA77DC59403}">
      <dgm:prSet/>
      <dgm:spPr/>
      <dgm:t>
        <a:bodyPr/>
        <a:lstStyle/>
        <a:p>
          <a:endParaRPr lang="en-US"/>
        </a:p>
      </dgm:t>
    </dgm:pt>
    <dgm:pt modelId="{137B25DB-93C6-452C-82FD-105B63B216A5}" type="sibTrans" cxnId="{6D91B0B9-EBE6-4D3B-9453-DFA77DC59403}">
      <dgm:prSet/>
      <dgm:spPr/>
      <dgm:t>
        <a:bodyPr/>
        <a:lstStyle/>
        <a:p>
          <a:endParaRPr lang="en-US"/>
        </a:p>
      </dgm:t>
    </dgm:pt>
    <dgm:pt modelId="{922F07E1-A558-4DC8-B1BA-EA69CD7BF50D}">
      <dgm:prSet phldrT="[Text]"/>
      <dgm:spPr>
        <a:blipFill rotWithShape="0">
          <a:blip xmlns:r="http://schemas.openxmlformats.org/officeDocument/2006/relationships" r:embed="rId6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63459191-6D7A-4171-AB6B-AFA11901E80E}" type="parTrans" cxnId="{C2AB2DAE-FFCE-4F5A-B370-61E9E5A6E318}">
      <dgm:prSet/>
      <dgm:spPr/>
      <dgm:t>
        <a:bodyPr/>
        <a:lstStyle/>
        <a:p>
          <a:endParaRPr lang="en-US"/>
        </a:p>
      </dgm:t>
    </dgm:pt>
    <dgm:pt modelId="{5C85298C-3B07-406C-B2AD-94D81DB6D6F5}" type="sibTrans" cxnId="{C2AB2DAE-FFCE-4F5A-B370-61E9E5A6E318}">
      <dgm:prSet/>
      <dgm:spPr/>
      <dgm:t>
        <a:bodyPr/>
        <a:lstStyle/>
        <a:p>
          <a:endParaRPr lang="en-US"/>
        </a:p>
      </dgm:t>
    </dgm:pt>
    <dgm:pt modelId="{ABD1D52C-B0AC-4B60-B2CF-E19416DA1F16}">
      <dgm:prSet phldrT="[Text]"/>
      <dgm:spPr>
        <a:blipFill rotWithShape="0">
          <a:blip xmlns:r="http://schemas.openxmlformats.org/officeDocument/2006/relationships" r:embed="rId7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96A7B6B5-383E-4FE1-988E-6BC0A82C5954}" type="parTrans" cxnId="{6E61CF0B-0FED-4CE2-9B24-D298EC136FCB}">
      <dgm:prSet/>
      <dgm:spPr/>
      <dgm:t>
        <a:bodyPr/>
        <a:lstStyle/>
        <a:p>
          <a:endParaRPr lang="en-US"/>
        </a:p>
      </dgm:t>
    </dgm:pt>
    <dgm:pt modelId="{320BC34B-FED7-4E84-AE67-0424ADBDBDE3}" type="sibTrans" cxnId="{6E61CF0B-0FED-4CE2-9B24-D298EC136FCB}">
      <dgm:prSet/>
      <dgm:spPr/>
      <dgm:t>
        <a:bodyPr/>
        <a:lstStyle/>
        <a:p>
          <a:endParaRPr lang="en-US"/>
        </a:p>
      </dgm:t>
    </dgm:pt>
    <dgm:pt modelId="{D3F5CE01-BE2D-4E0C-B6B2-B81B2EEEFA4F}" type="pres">
      <dgm:prSet presAssocID="{47D53C77-3E94-4EFB-8E85-8155EA4A019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CEAE08F5-495C-40C7-A817-F333E61FB4B6}" type="pres">
      <dgm:prSet presAssocID="{0470C12E-76CD-4CD7-B88E-23156BC1EE60}" presName="Parent" presStyleLbl="node0" presStyleIdx="0" presStyleCnt="1" custScaleX="88533">
        <dgm:presLayoutVars>
          <dgm:chMax val="6"/>
          <dgm:chPref val="6"/>
        </dgm:presLayoutVars>
      </dgm:prSet>
      <dgm:spPr/>
    </dgm:pt>
    <dgm:pt modelId="{E09D675F-F364-460E-B1F3-6E6058CDB75E}" type="pres">
      <dgm:prSet presAssocID="{8CD5CBF9-B2CC-4537-A4E5-EA6DA6B22BD1}" presName="Accent1" presStyleCnt="0"/>
      <dgm:spPr/>
    </dgm:pt>
    <dgm:pt modelId="{8C3DA01F-765E-45E0-830F-E6A1A5BC5997}" type="pres">
      <dgm:prSet presAssocID="{8CD5CBF9-B2CC-4537-A4E5-EA6DA6B22BD1}" presName="Accent" presStyleLbl="bgShp" presStyleIdx="0" presStyleCnt="6"/>
      <dgm:spPr/>
    </dgm:pt>
    <dgm:pt modelId="{61BEBA4C-AAA5-4EC1-B390-5FFD0BD90C6C}" type="pres">
      <dgm:prSet presAssocID="{8CD5CBF9-B2CC-4537-A4E5-EA6DA6B22BD1}" presName="Child1" presStyleLbl="node1" presStyleIdx="0" presStyleCnt="6" custScaleX="91748">
        <dgm:presLayoutVars>
          <dgm:chMax val="0"/>
          <dgm:chPref val="0"/>
          <dgm:bulletEnabled val="1"/>
        </dgm:presLayoutVars>
      </dgm:prSet>
      <dgm:spPr/>
    </dgm:pt>
    <dgm:pt modelId="{71CAE57D-7382-4ADE-8A89-8F7637C6774C}" type="pres">
      <dgm:prSet presAssocID="{6AA7DA66-BABC-4CEC-B5CF-AAF05E7B09D5}" presName="Accent2" presStyleCnt="0"/>
      <dgm:spPr/>
    </dgm:pt>
    <dgm:pt modelId="{2AF73562-BAC7-4671-85EA-F90E889A9AD1}" type="pres">
      <dgm:prSet presAssocID="{6AA7DA66-BABC-4CEC-B5CF-AAF05E7B09D5}" presName="Accent" presStyleLbl="bgShp" presStyleIdx="1" presStyleCnt="6"/>
      <dgm:spPr/>
    </dgm:pt>
    <dgm:pt modelId="{4447485A-C4AF-4C1A-8887-A60DE7ED5280}" type="pres">
      <dgm:prSet presAssocID="{6AA7DA66-BABC-4CEC-B5CF-AAF05E7B09D5}" presName="Child2" presStyleLbl="node1" presStyleIdx="1" presStyleCnt="6" custScaleX="89986">
        <dgm:presLayoutVars>
          <dgm:chMax val="0"/>
          <dgm:chPref val="0"/>
          <dgm:bulletEnabled val="1"/>
        </dgm:presLayoutVars>
      </dgm:prSet>
      <dgm:spPr/>
    </dgm:pt>
    <dgm:pt modelId="{84361030-89CB-44CE-9457-3E756EB1B9F9}" type="pres">
      <dgm:prSet presAssocID="{84FB5E06-B03D-464E-9EC3-4EF1489127E0}" presName="Accent3" presStyleCnt="0"/>
      <dgm:spPr/>
    </dgm:pt>
    <dgm:pt modelId="{631BFDDE-F68D-491E-9245-D62C068C9BCC}" type="pres">
      <dgm:prSet presAssocID="{84FB5E06-B03D-464E-9EC3-4EF1489127E0}" presName="Accent" presStyleLbl="bgShp" presStyleIdx="2" presStyleCnt="6"/>
      <dgm:spPr/>
    </dgm:pt>
    <dgm:pt modelId="{FB81086A-7B33-4A45-B83E-98B1685613EF}" type="pres">
      <dgm:prSet presAssocID="{84FB5E06-B03D-464E-9EC3-4EF1489127E0}" presName="Child3" presStyleLbl="node1" presStyleIdx="2" presStyleCnt="6" custScaleX="85475">
        <dgm:presLayoutVars>
          <dgm:chMax val="0"/>
          <dgm:chPref val="0"/>
          <dgm:bulletEnabled val="1"/>
        </dgm:presLayoutVars>
      </dgm:prSet>
      <dgm:spPr/>
    </dgm:pt>
    <dgm:pt modelId="{2271359C-1278-45CE-87A4-46F6AC54564F}" type="pres">
      <dgm:prSet presAssocID="{F2074489-E053-4735-B226-458D07CE3CB8}" presName="Accent4" presStyleCnt="0"/>
      <dgm:spPr/>
    </dgm:pt>
    <dgm:pt modelId="{786976A3-B313-485F-AE1C-6BCA41155CB4}" type="pres">
      <dgm:prSet presAssocID="{F2074489-E053-4735-B226-458D07CE3CB8}" presName="Accent" presStyleLbl="bgShp" presStyleIdx="3" presStyleCnt="6"/>
      <dgm:spPr/>
    </dgm:pt>
    <dgm:pt modelId="{C7C22AA2-23B9-45A4-950A-2FD852D77F6B}" type="pres">
      <dgm:prSet presAssocID="{F2074489-E053-4735-B226-458D07CE3CB8}" presName="Child4" presStyleLbl="node1" presStyleIdx="3" presStyleCnt="6" custScaleX="91748">
        <dgm:presLayoutVars>
          <dgm:chMax val="0"/>
          <dgm:chPref val="0"/>
          <dgm:bulletEnabled val="1"/>
        </dgm:presLayoutVars>
      </dgm:prSet>
      <dgm:spPr/>
    </dgm:pt>
    <dgm:pt modelId="{AFD62D92-92D9-45C9-9E6E-DA633C068A40}" type="pres">
      <dgm:prSet presAssocID="{922F07E1-A558-4DC8-B1BA-EA69CD7BF50D}" presName="Accent5" presStyleCnt="0"/>
      <dgm:spPr/>
    </dgm:pt>
    <dgm:pt modelId="{570D8219-06C6-4AB3-8C00-09F411832398}" type="pres">
      <dgm:prSet presAssocID="{922F07E1-A558-4DC8-B1BA-EA69CD7BF50D}" presName="Accent" presStyleLbl="bgShp" presStyleIdx="4" presStyleCnt="6"/>
      <dgm:spPr/>
    </dgm:pt>
    <dgm:pt modelId="{4BE4D3F0-B5F6-42A4-B971-3C3161AD3128}" type="pres">
      <dgm:prSet presAssocID="{922F07E1-A558-4DC8-B1BA-EA69CD7BF50D}" presName="Child5" presStyleLbl="node1" presStyleIdx="4" presStyleCnt="6" custScaleY="116828">
        <dgm:presLayoutVars>
          <dgm:chMax val="0"/>
          <dgm:chPref val="0"/>
          <dgm:bulletEnabled val="1"/>
        </dgm:presLayoutVars>
      </dgm:prSet>
      <dgm:spPr/>
    </dgm:pt>
    <dgm:pt modelId="{6B157ABD-20F6-4F7D-B8E2-92381D4303EC}" type="pres">
      <dgm:prSet presAssocID="{ABD1D52C-B0AC-4B60-B2CF-E19416DA1F16}" presName="Accent6" presStyleCnt="0"/>
      <dgm:spPr/>
    </dgm:pt>
    <dgm:pt modelId="{4F1AD9A7-057A-43EC-AFC8-9C2EFF590AA1}" type="pres">
      <dgm:prSet presAssocID="{ABD1D52C-B0AC-4B60-B2CF-E19416DA1F16}" presName="Accent" presStyleLbl="bgShp" presStyleIdx="5" presStyleCnt="6"/>
      <dgm:spPr/>
    </dgm:pt>
    <dgm:pt modelId="{9BB10DD8-5545-442F-B6B0-F798798AA1B4}" type="pres">
      <dgm:prSet presAssocID="{ABD1D52C-B0AC-4B60-B2CF-E19416DA1F16}" presName="Child6" presStyleLbl="node1" presStyleIdx="5" presStyleCnt="6" custScaleX="87202">
        <dgm:presLayoutVars>
          <dgm:chMax val="0"/>
          <dgm:chPref val="0"/>
          <dgm:bulletEnabled val="1"/>
        </dgm:presLayoutVars>
      </dgm:prSet>
      <dgm:spPr/>
    </dgm:pt>
  </dgm:ptLst>
  <dgm:cxnLst>
    <dgm:cxn modelId="{980B5002-5772-4E38-9B00-5A7CEA3252AB}" type="presOf" srcId="{922F07E1-A558-4DC8-B1BA-EA69CD7BF50D}" destId="{4BE4D3F0-B5F6-42A4-B971-3C3161AD3128}" srcOrd="0" destOrd="0" presId="urn:microsoft.com/office/officeart/2011/layout/HexagonRadial"/>
    <dgm:cxn modelId="{6E61CF0B-0FED-4CE2-9B24-D298EC136FCB}" srcId="{0470C12E-76CD-4CD7-B88E-23156BC1EE60}" destId="{ABD1D52C-B0AC-4B60-B2CF-E19416DA1F16}" srcOrd="5" destOrd="0" parTransId="{96A7B6B5-383E-4FE1-988E-6BC0A82C5954}" sibTransId="{320BC34B-FED7-4E84-AE67-0424ADBDBDE3}"/>
    <dgm:cxn modelId="{5348A919-B827-4C98-8BCF-ABF86BF52E11}" srcId="{0470C12E-76CD-4CD7-B88E-23156BC1EE60}" destId="{6AA7DA66-BABC-4CEC-B5CF-AAF05E7B09D5}" srcOrd="1" destOrd="0" parTransId="{0B2C2016-F3DE-4D6D-BDB3-DD6C924390E5}" sibTransId="{39808F13-4659-4C2E-B8E1-93EDFDE30987}"/>
    <dgm:cxn modelId="{DABA522B-DA7B-424C-AEC8-975950F2BF7B}" type="presOf" srcId="{84FB5E06-B03D-464E-9EC3-4EF1489127E0}" destId="{FB81086A-7B33-4A45-B83E-98B1685613EF}" srcOrd="0" destOrd="0" presId="urn:microsoft.com/office/officeart/2011/layout/HexagonRadial"/>
    <dgm:cxn modelId="{6A5CC136-5CC4-4DFB-B88D-429630B8AEA2}" srcId="{0470C12E-76CD-4CD7-B88E-23156BC1EE60}" destId="{84FB5E06-B03D-464E-9EC3-4EF1489127E0}" srcOrd="2" destOrd="0" parTransId="{05008851-B2E5-461A-9499-A4678E3F95FE}" sibTransId="{09001A12-5A1D-463B-AA41-390BF81F46E3}"/>
    <dgm:cxn modelId="{70583740-6140-40D1-8CBD-4603D5984ED5}" srcId="{0470C12E-76CD-4CD7-B88E-23156BC1EE60}" destId="{8CD5CBF9-B2CC-4537-A4E5-EA6DA6B22BD1}" srcOrd="0" destOrd="0" parTransId="{E099A286-7B49-4CD8-8C32-7E4BF06EA425}" sibTransId="{E78F94C2-58AC-4988-9654-F548EA27BD76}"/>
    <dgm:cxn modelId="{8DBDF367-8D4A-4892-8453-6C25FF2A82D0}" type="presOf" srcId="{ABD1D52C-B0AC-4B60-B2CF-E19416DA1F16}" destId="{9BB10DD8-5545-442F-B6B0-F798798AA1B4}" srcOrd="0" destOrd="0" presId="urn:microsoft.com/office/officeart/2011/layout/HexagonRadial"/>
    <dgm:cxn modelId="{13298F4A-78CD-4D28-A018-8A274251A485}" type="presOf" srcId="{F2074489-E053-4735-B226-458D07CE3CB8}" destId="{C7C22AA2-23B9-45A4-950A-2FD852D77F6B}" srcOrd="0" destOrd="0" presId="urn:microsoft.com/office/officeart/2011/layout/HexagonRadial"/>
    <dgm:cxn modelId="{C2AB2DAE-FFCE-4F5A-B370-61E9E5A6E318}" srcId="{0470C12E-76CD-4CD7-B88E-23156BC1EE60}" destId="{922F07E1-A558-4DC8-B1BA-EA69CD7BF50D}" srcOrd="4" destOrd="0" parTransId="{63459191-6D7A-4171-AB6B-AFA11901E80E}" sibTransId="{5C85298C-3B07-406C-B2AD-94D81DB6D6F5}"/>
    <dgm:cxn modelId="{6D91B0B9-EBE6-4D3B-9453-DFA77DC59403}" srcId="{0470C12E-76CD-4CD7-B88E-23156BC1EE60}" destId="{F2074489-E053-4735-B226-458D07CE3CB8}" srcOrd="3" destOrd="0" parTransId="{317D6360-5F6D-4BE7-BED2-5462AFA6A967}" sibTransId="{137B25DB-93C6-452C-82FD-105B63B216A5}"/>
    <dgm:cxn modelId="{7B1F61C7-D87C-4372-B20F-553EC3922738}" type="presOf" srcId="{47D53C77-3E94-4EFB-8E85-8155EA4A0194}" destId="{D3F5CE01-BE2D-4E0C-B6B2-B81B2EEEFA4F}" srcOrd="0" destOrd="0" presId="urn:microsoft.com/office/officeart/2011/layout/HexagonRadial"/>
    <dgm:cxn modelId="{9F1C4AD6-51BC-4EA7-865A-F5B1787FD6E3}" type="presOf" srcId="{6AA7DA66-BABC-4CEC-B5CF-AAF05E7B09D5}" destId="{4447485A-C4AF-4C1A-8887-A60DE7ED5280}" srcOrd="0" destOrd="0" presId="urn:microsoft.com/office/officeart/2011/layout/HexagonRadial"/>
    <dgm:cxn modelId="{37EB53E3-905C-4E36-9FB4-136C0A6EE39A}" srcId="{47D53C77-3E94-4EFB-8E85-8155EA4A0194}" destId="{0470C12E-76CD-4CD7-B88E-23156BC1EE60}" srcOrd="0" destOrd="0" parTransId="{8AC091B6-4492-42EF-A6F2-E21236E65B8B}" sibTransId="{A8C436CA-AFCB-4612-BCBB-7C7604DB85F8}"/>
    <dgm:cxn modelId="{18EBDFE9-BFF9-496B-B1E6-71EBFE88A8A7}" type="presOf" srcId="{8CD5CBF9-B2CC-4537-A4E5-EA6DA6B22BD1}" destId="{61BEBA4C-AAA5-4EC1-B390-5FFD0BD90C6C}" srcOrd="0" destOrd="0" presId="urn:microsoft.com/office/officeart/2011/layout/HexagonRadial"/>
    <dgm:cxn modelId="{9A9F66FB-AC64-442C-A514-244B4656E1EE}" type="presOf" srcId="{0470C12E-76CD-4CD7-B88E-23156BC1EE60}" destId="{CEAE08F5-495C-40C7-A817-F333E61FB4B6}" srcOrd="0" destOrd="0" presId="urn:microsoft.com/office/officeart/2011/layout/HexagonRadial"/>
    <dgm:cxn modelId="{69E6C29C-8DA8-44BB-9FFE-71F50C2942B0}" type="presParOf" srcId="{D3F5CE01-BE2D-4E0C-B6B2-B81B2EEEFA4F}" destId="{CEAE08F5-495C-40C7-A817-F333E61FB4B6}" srcOrd="0" destOrd="0" presId="urn:microsoft.com/office/officeart/2011/layout/HexagonRadial"/>
    <dgm:cxn modelId="{E493AD18-999B-4D7A-880E-BC2BFC0B99B0}" type="presParOf" srcId="{D3F5CE01-BE2D-4E0C-B6B2-B81B2EEEFA4F}" destId="{E09D675F-F364-460E-B1F3-6E6058CDB75E}" srcOrd="1" destOrd="0" presId="urn:microsoft.com/office/officeart/2011/layout/HexagonRadial"/>
    <dgm:cxn modelId="{303606D8-14F3-4D03-8259-327D5E92EA77}" type="presParOf" srcId="{E09D675F-F364-460E-B1F3-6E6058CDB75E}" destId="{8C3DA01F-765E-45E0-830F-E6A1A5BC5997}" srcOrd="0" destOrd="0" presId="urn:microsoft.com/office/officeart/2011/layout/HexagonRadial"/>
    <dgm:cxn modelId="{648B3FCC-D8CF-46D6-83FC-E931203ED05E}" type="presParOf" srcId="{D3F5CE01-BE2D-4E0C-B6B2-B81B2EEEFA4F}" destId="{61BEBA4C-AAA5-4EC1-B390-5FFD0BD90C6C}" srcOrd="2" destOrd="0" presId="urn:microsoft.com/office/officeart/2011/layout/HexagonRadial"/>
    <dgm:cxn modelId="{022CA672-35EC-4A2B-8664-4424FDF932DB}" type="presParOf" srcId="{D3F5CE01-BE2D-4E0C-B6B2-B81B2EEEFA4F}" destId="{71CAE57D-7382-4ADE-8A89-8F7637C6774C}" srcOrd="3" destOrd="0" presId="urn:microsoft.com/office/officeart/2011/layout/HexagonRadial"/>
    <dgm:cxn modelId="{F3DB252E-4E6B-4ADC-9029-D268D2169943}" type="presParOf" srcId="{71CAE57D-7382-4ADE-8A89-8F7637C6774C}" destId="{2AF73562-BAC7-4671-85EA-F90E889A9AD1}" srcOrd="0" destOrd="0" presId="urn:microsoft.com/office/officeart/2011/layout/HexagonRadial"/>
    <dgm:cxn modelId="{7C8107B5-A201-4988-8E11-0300038CAFE9}" type="presParOf" srcId="{D3F5CE01-BE2D-4E0C-B6B2-B81B2EEEFA4F}" destId="{4447485A-C4AF-4C1A-8887-A60DE7ED5280}" srcOrd="4" destOrd="0" presId="urn:microsoft.com/office/officeart/2011/layout/HexagonRadial"/>
    <dgm:cxn modelId="{07F086D1-4D07-4655-9C78-6D740287B7E4}" type="presParOf" srcId="{D3F5CE01-BE2D-4E0C-B6B2-B81B2EEEFA4F}" destId="{84361030-89CB-44CE-9457-3E756EB1B9F9}" srcOrd="5" destOrd="0" presId="urn:microsoft.com/office/officeart/2011/layout/HexagonRadial"/>
    <dgm:cxn modelId="{FD923966-1213-477A-8BC5-135C694514D3}" type="presParOf" srcId="{84361030-89CB-44CE-9457-3E756EB1B9F9}" destId="{631BFDDE-F68D-491E-9245-D62C068C9BCC}" srcOrd="0" destOrd="0" presId="urn:microsoft.com/office/officeart/2011/layout/HexagonRadial"/>
    <dgm:cxn modelId="{A1AF1A81-1FD0-4A70-916B-B80F3ABEE21C}" type="presParOf" srcId="{D3F5CE01-BE2D-4E0C-B6B2-B81B2EEEFA4F}" destId="{FB81086A-7B33-4A45-B83E-98B1685613EF}" srcOrd="6" destOrd="0" presId="urn:microsoft.com/office/officeart/2011/layout/HexagonRadial"/>
    <dgm:cxn modelId="{9F7CAACC-A66B-4D24-8252-8531EE5FA552}" type="presParOf" srcId="{D3F5CE01-BE2D-4E0C-B6B2-B81B2EEEFA4F}" destId="{2271359C-1278-45CE-87A4-46F6AC54564F}" srcOrd="7" destOrd="0" presId="urn:microsoft.com/office/officeart/2011/layout/HexagonRadial"/>
    <dgm:cxn modelId="{B3A60CC6-786D-45A1-84D3-BA657A8ABA12}" type="presParOf" srcId="{2271359C-1278-45CE-87A4-46F6AC54564F}" destId="{786976A3-B313-485F-AE1C-6BCA41155CB4}" srcOrd="0" destOrd="0" presId="urn:microsoft.com/office/officeart/2011/layout/HexagonRadial"/>
    <dgm:cxn modelId="{037626F0-63D3-4DA2-AD6B-55BF027B7549}" type="presParOf" srcId="{D3F5CE01-BE2D-4E0C-B6B2-B81B2EEEFA4F}" destId="{C7C22AA2-23B9-45A4-950A-2FD852D77F6B}" srcOrd="8" destOrd="0" presId="urn:microsoft.com/office/officeart/2011/layout/HexagonRadial"/>
    <dgm:cxn modelId="{2298F831-4E3D-4145-A4DD-31E4235A96CF}" type="presParOf" srcId="{D3F5CE01-BE2D-4E0C-B6B2-B81B2EEEFA4F}" destId="{AFD62D92-92D9-45C9-9E6E-DA633C068A40}" srcOrd="9" destOrd="0" presId="urn:microsoft.com/office/officeart/2011/layout/HexagonRadial"/>
    <dgm:cxn modelId="{2A8B1D36-EE97-43ED-A390-39763020BFF4}" type="presParOf" srcId="{AFD62D92-92D9-45C9-9E6E-DA633C068A40}" destId="{570D8219-06C6-4AB3-8C00-09F411832398}" srcOrd="0" destOrd="0" presId="urn:microsoft.com/office/officeart/2011/layout/HexagonRadial"/>
    <dgm:cxn modelId="{86D6F5B7-4624-4B3F-94E6-E559E3D7D70F}" type="presParOf" srcId="{D3F5CE01-BE2D-4E0C-B6B2-B81B2EEEFA4F}" destId="{4BE4D3F0-B5F6-42A4-B971-3C3161AD3128}" srcOrd="10" destOrd="0" presId="urn:microsoft.com/office/officeart/2011/layout/HexagonRadial"/>
    <dgm:cxn modelId="{8EA59ABD-A233-453A-AE28-59BFFF1DC7C1}" type="presParOf" srcId="{D3F5CE01-BE2D-4E0C-B6B2-B81B2EEEFA4F}" destId="{6B157ABD-20F6-4F7D-B8E2-92381D4303EC}" srcOrd="11" destOrd="0" presId="urn:microsoft.com/office/officeart/2011/layout/HexagonRadial"/>
    <dgm:cxn modelId="{88A0B810-DB4D-477A-B6C1-0698D1860129}" type="presParOf" srcId="{6B157ABD-20F6-4F7D-B8E2-92381D4303EC}" destId="{4F1AD9A7-057A-43EC-AFC8-9C2EFF590AA1}" srcOrd="0" destOrd="0" presId="urn:microsoft.com/office/officeart/2011/layout/HexagonRadial"/>
    <dgm:cxn modelId="{97EE741F-7FE2-4127-91F6-55A606BA6544}" type="presParOf" srcId="{D3F5CE01-BE2D-4E0C-B6B2-B81B2EEEFA4F}" destId="{9BB10DD8-5545-442F-B6B0-F798798AA1B4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CD4F52C-E63A-418E-A081-20521113E50C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AA4A39A-3046-443C-9483-8EC42E85C308}">
      <dgm:prSet phldrT="[Text]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D8C5F339-AE99-4A13-8376-E96308BEA77F}" type="parTrans" cxnId="{CA434294-AC5C-4982-9420-5DE88D161E39}">
      <dgm:prSet/>
      <dgm:spPr/>
      <dgm:t>
        <a:bodyPr/>
        <a:lstStyle/>
        <a:p>
          <a:endParaRPr lang="en-US"/>
        </a:p>
      </dgm:t>
    </dgm:pt>
    <dgm:pt modelId="{D59832D5-C994-4DDE-87C8-40D1C596263E}" type="sibTrans" cxnId="{CA434294-AC5C-4982-9420-5DE88D161E39}">
      <dgm:prSet/>
      <dgm:spPr/>
      <dgm:t>
        <a:bodyPr/>
        <a:lstStyle/>
        <a:p>
          <a:endParaRPr lang="en-US"/>
        </a:p>
      </dgm:t>
    </dgm:pt>
    <dgm:pt modelId="{BA4292C6-DFD7-4C59-969E-EDE2CBFAE0BA}">
      <dgm:prSet phldrT="[Text]"/>
      <dgm:spPr>
        <a:blipFill rotWithShape="0">
          <a:blip xmlns:r="http://schemas.openxmlformats.org/officeDocument/2006/relationships" r:embed="rId2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FF130727-3677-479E-933C-C28C57B2D8FF}" type="parTrans" cxnId="{6587E6E6-1E0A-4675-A07C-D792A3C0A5BE}">
      <dgm:prSet/>
      <dgm:spPr/>
      <dgm:t>
        <a:bodyPr/>
        <a:lstStyle/>
        <a:p>
          <a:endParaRPr lang="en-US"/>
        </a:p>
      </dgm:t>
    </dgm:pt>
    <dgm:pt modelId="{76D06E93-D6B9-45B7-B71F-FBA46E9259BC}" type="sibTrans" cxnId="{6587E6E6-1E0A-4675-A07C-D792A3C0A5BE}">
      <dgm:prSet/>
      <dgm:spPr/>
      <dgm:t>
        <a:bodyPr/>
        <a:lstStyle/>
        <a:p>
          <a:endParaRPr lang="en-US"/>
        </a:p>
      </dgm:t>
    </dgm:pt>
    <dgm:pt modelId="{DD762BF2-53C3-4FC7-AD3F-EF0AD3777931}">
      <dgm:prSet phldrT="[Text]"/>
      <dgm:spPr>
        <a:blipFill rotWithShape="0">
          <a:blip xmlns:r="http://schemas.openxmlformats.org/officeDocument/2006/relationships" r:embed="rId3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5D069E65-13DD-48B7-8539-605C45DDB884}" type="parTrans" cxnId="{AF6463B5-930C-492B-8672-7228CAD7573C}">
      <dgm:prSet/>
      <dgm:spPr/>
      <dgm:t>
        <a:bodyPr/>
        <a:lstStyle/>
        <a:p>
          <a:endParaRPr lang="en-US"/>
        </a:p>
      </dgm:t>
    </dgm:pt>
    <dgm:pt modelId="{99547D1B-46E2-4E28-82B5-2142AF101B91}" type="sibTrans" cxnId="{AF6463B5-930C-492B-8672-7228CAD7573C}">
      <dgm:prSet/>
      <dgm:spPr/>
      <dgm:t>
        <a:bodyPr/>
        <a:lstStyle/>
        <a:p>
          <a:endParaRPr lang="en-US"/>
        </a:p>
      </dgm:t>
    </dgm:pt>
    <dgm:pt modelId="{E01C6EF1-A33E-45BB-B41F-B045F10B1F9A}">
      <dgm:prSet phldrT="[Text]"/>
      <dgm:spPr>
        <a:blipFill rotWithShape="0">
          <a:blip xmlns:r="http://schemas.openxmlformats.org/officeDocument/2006/relationships" r:embed="rId4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A88EE7B2-68D9-42C3-8463-92ACE2895305}" type="parTrans" cxnId="{F8200ECD-70D4-46C7-ACFD-38D6181F3112}">
      <dgm:prSet/>
      <dgm:spPr/>
      <dgm:t>
        <a:bodyPr/>
        <a:lstStyle/>
        <a:p>
          <a:endParaRPr lang="en-US"/>
        </a:p>
      </dgm:t>
    </dgm:pt>
    <dgm:pt modelId="{D9E7E902-DFC6-4993-BAC9-52F6DBB7E1D4}" type="sibTrans" cxnId="{F8200ECD-70D4-46C7-ACFD-38D6181F3112}">
      <dgm:prSet/>
      <dgm:spPr/>
      <dgm:t>
        <a:bodyPr/>
        <a:lstStyle/>
        <a:p>
          <a:endParaRPr lang="en-US"/>
        </a:p>
      </dgm:t>
    </dgm:pt>
    <dgm:pt modelId="{2929502D-2182-4DD9-B536-05A30ADD4F9B}">
      <dgm:prSet phldrT="[Text]"/>
      <dgm:spPr>
        <a:blipFill rotWithShape="0">
          <a:blip xmlns:r="http://schemas.openxmlformats.org/officeDocument/2006/relationships" r:embed="rId5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EE94544D-51E8-40E0-AB7C-421E50493C98}" type="parTrans" cxnId="{9A6F7DA0-3274-4F0D-8EDD-1F85CD3324B6}">
      <dgm:prSet/>
      <dgm:spPr/>
      <dgm:t>
        <a:bodyPr/>
        <a:lstStyle/>
        <a:p>
          <a:endParaRPr lang="en-US"/>
        </a:p>
      </dgm:t>
    </dgm:pt>
    <dgm:pt modelId="{C3470162-0DD4-40C9-9FC6-FFDB1FCA77C5}" type="sibTrans" cxnId="{9A6F7DA0-3274-4F0D-8EDD-1F85CD3324B6}">
      <dgm:prSet/>
      <dgm:spPr/>
      <dgm:t>
        <a:bodyPr/>
        <a:lstStyle/>
        <a:p>
          <a:endParaRPr lang="en-US"/>
        </a:p>
      </dgm:t>
    </dgm:pt>
    <dgm:pt modelId="{7171A7AB-54B7-48A6-95E9-5ACCFBA636F8}">
      <dgm:prSet phldrT="[Text]"/>
      <dgm:spPr>
        <a:blipFill rotWithShape="0">
          <a:blip xmlns:r="http://schemas.openxmlformats.org/officeDocument/2006/relationships" r:embed="rId6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A612CD90-6479-42BC-8173-AF50799EFC88}" type="parTrans" cxnId="{3165B6A6-1FB1-4AFA-8D45-0430F022E1B9}">
      <dgm:prSet/>
      <dgm:spPr/>
      <dgm:t>
        <a:bodyPr/>
        <a:lstStyle/>
        <a:p>
          <a:endParaRPr lang="en-US"/>
        </a:p>
      </dgm:t>
    </dgm:pt>
    <dgm:pt modelId="{87B245A0-3DAB-44DE-B035-17E08F274776}" type="sibTrans" cxnId="{3165B6A6-1FB1-4AFA-8D45-0430F022E1B9}">
      <dgm:prSet/>
      <dgm:spPr/>
      <dgm:t>
        <a:bodyPr/>
        <a:lstStyle/>
        <a:p>
          <a:endParaRPr lang="en-US"/>
        </a:p>
      </dgm:t>
    </dgm:pt>
    <dgm:pt modelId="{6EF41D52-085B-4A2A-913E-29E4D263E9F8}">
      <dgm:prSet phldrT="[Text]"/>
      <dgm:spPr>
        <a:blipFill rotWithShape="0">
          <a:blip xmlns:r="http://schemas.openxmlformats.org/officeDocument/2006/relationships" r:embed="rId7"/>
          <a:srcRect/>
          <a:stretch>
            <a:fillRect/>
          </a:stretch>
        </a:blipFill>
      </dgm:spPr>
      <dgm:t>
        <a:bodyPr/>
        <a:lstStyle/>
        <a:p>
          <a:endParaRPr lang="en-US" dirty="0"/>
        </a:p>
      </dgm:t>
    </dgm:pt>
    <dgm:pt modelId="{14EABFD2-4A4D-4FD5-8D7D-F30E89ED7BDA}" type="parTrans" cxnId="{AB9C4A32-9017-4700-9267-2822930668E2}">
      <dgm:prSet/>
      <dgm:spPr/>
      <dgm:t>
        <a:bodyPr/>
        <a:lstStyle/>
        <a:p>
          <a:endParaRPr lang="en-US"/>
        </a:p>
      </dgm:t>
    </dgm:pt>
    <dgm:pt modelId="{FFACA22B-09E3-42A9-A0CF-1180E6A96258}" type="sibTrans" cxnId="{AB9C4A32-9017-4700-9267-2822930668E2}">
      <dgm:prSet/>
      <dgm:spPr/>
      <dgm:t>
        <a:bodyPr/>
        <a:lstStyle/>
        <a:p>
          <a:endParaRPr lang="en-US"/>
        </a:p>
      </dgm:t>
    </dgm:pt>
    <dgm:pt modelId="{57EC04D0-56EC-4999-AC36-F830CA9F0442}" type="pres">
      <dgm:prSet presAssocID="{4CD4F52C-E63A-418E-A081-20521113E50C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687E6ACE-DCE8-439E-811C-15418D5749D1}" type="pres">
      <dgm:prSet presAssocID="{8AA4A39A-3046-443C-9483-8EC42E85C308}" presName="Parent" presStyleLbl="node0" presStyleIdx="0" presStyleCnt="1" custScaleX="88173">
        <dgm:presLayoutVars>
          <dgm:chMax val="6"/>
          <dgm:chPref val="6"/>
        </dgm:presLayoutVars>
      </dgm:prSet>
      <dgm:spPr/>
    </dgm:pt>
    <dgm:pt modelId="{F5AFADA4-B512-4941-8CA4-388867FD3C82}" type="pres">
      <dgm:prSet presAssocID="{BA4292C6-DFD7-4C59-969E-EDE2CBFAE0BA}" presName="Accent1" presStyleCnt="0"/>
      <dgm:spPr/>
    </dgm:pt>
    <dgm:pt modelId="{A309995A-FEAD-4348-9B08-D135A60461E0}" type="pres">
      <dgm:prSet presAssocID="{BA4292C6-DFD7-4C59-969E-EDE2CBFAE0BA}" presName="Accent" presStyleLbl="bgShp" presStyleIdx="0" presStyleCnt="6"/>
      <dgm:spPr/>
    </dgm:pt>
    <dgm:pt modelId="{C0E8AED3-83F9-461F-B8E2-D782EE115D79}" type="pres">
      <dgm:prSet presAssocID="{BA4292C6-DFD7-4C59-969E-EDE2CBFAE0BA}" presName="Child1" presStyleLbl="node1" presStyleIdx="0" presStyleCnt="6" custScaleX="95494">
        <dgm:presLayoutVars>
          <dgm:chMax val="0"/>
          <dgm:chPref val="0"/>
          <dgm:bulletEnabled val="1"/>
        </dgm:presLayoutVars>
      </dgm:prSet>
      <dgm:spPr/>
    </dgm:pt>
    <dgm:pt modelId="{B734642C-A7A3-4999-9337-BD47A59DE68C}" type="pres">
      <dgm:prSet presAssocID="{DD762BF2-53C3-4FC7-AD3F-EF0AD3777931}" presName="Accent2" presStyleCnt="0"/>
      <dgm:spPr/>
    </dgm:pt>
    <dgm:pt modelId="{5264FBA9-6B70-412A-ABB4-A5F1FAC5E9F8}" type="pres">
      <dgm:prSet presAssocID="{DD762BF2-53C3-4FC7-AD3F-EF0AD3777931}" presName="Accent" presStyleLbl="bgShp" presStyleIdx="1" presStyleCnt="6"/>
      <dgm:spPr/>
    </dgm:pt>
    <dgm:pt modelId="{C05BE175-1AA0-4E9C-BCDD-64BA2175674A}" type="pres">
      <dgm:prSet presAssocID="{DD762BF2-53C3-4FC7-AD3F-EF0AD3777931}" presName="Child2" presStyleLbl="node1" presStyleIdx="1" presStyleCnt="6" custScaleX="91164">
        <dgm:presLayoutVars>
          <dgm:chMax val="0"/>
          <dgm:chPref val="0"/>
          <dgm:bulletEnabled val="1"/>
        </dgm:presLayoutVars>
      </dgm:prSet>
      <dgm:spPr/>
    </dgm:pt>
    <dgm:pt modelId="{799B1254-B4FE-4DB0-AC13-DE6594CAA51C}" type="pres">
      <dgm:prSet presAssocID="{E01C6EF1-A33E-45BB-B41F-B045F10B1F9A}" presName="Accent3" presStyleCnt="0"/>
      <dgm:spPr/>
    </dgm:pt>
    <dgm:pt modelId="{9DBF2B9F-5AE2-4C74-AF18-6174BBC7FA51}" type="pres">
      <dgm:prSet presAssocID="{E01C6EF1-A33E-45BB-B41F-B045F10B1F9A}" presName="Accent" presStyleLbl="bgShp" presStyleIdx="2" presStyleCnt="6"/>
      <dgm:spPr/>
    </dgm:pt>
    <dgm:pt modelId="{C0083E48-C60A-4A81-9516-A741A63764BC}" type="pres">
      <dgm:prSet presAssocID="{E01C6EF1-A33E-45BB-B41F-B045F10B1F9A}" presName="Child3" presStyleLbl="node1" presStyleIdx="2" presStyleCnt="6" custScaleX="94302">
        <dgm:presLayoutVars>
          <dgm:chMax val="0"/>
          <dgm:chPref val="0"/>
          <dgm:bulletEnabled val="1"/>
        </dgm:presLayoutVars>
      </dgm:prSet>
      <dgm:spPr/>
    </dgm:pt>
    <dgm:pt modelId="{A65188BC-1ACD-4702-8BF8-6A77D6260226}" type="pres">
      <dgm:prSet presAssocID="{2929502D-2182-4DD9-B536-05A30ADD4F9B}" presName="Accent4" presStyleCnt="0"/>
      <dgm:spPr/>
    </dgm:pt>
    <dgm:pt modelId="{BC678B6F-ACC8-4BB9-B264-7FA5213F69A7}" type="pres">
      <dgm:prSet presAssocID="{2929502D-2182-4DD9-B536-05A30ADD4F9B}" presName="Accent" presStyleLbl="bgShp" presStyleIdx="3" presStyleCnt="6"/>
      <dgm:spPr/>
    </dgm:pt>
    <dgm:pt modelId="{87783289-3B23-4FC7-9DF5-79CDC989EA8A}" type="pres">
      <dgm:prSet presAssocID="{2929502D-2182-4DD9-B536-05A30ADD4F9B}" presName="Child4" presStyleLbl="node1" presStyleIdx="3" presStyleCnt="6" custScaleX="92830">
        <dgm:presLayoutVars>
          <dgm:chMax val="0"/>
          <dgm:chPref val="0"/>
          <dgm:bulletEnabled val="1"/>
        </dgm:presLayoutVars>
      </dgm:prSet>
      <dgm:spPr/>
    </dgm:pt>
    <dgm:pt modelId="{828C2B77-ED80-46A1-8A6B-04A7BBFA9439}" type="pres">
      <dgm:prSet presAssocID="{7171A7AB-54B7-48A6-95E9-5ACCFBA636F8}" presName="Accent5" presStyleCnt="0"/>
      <dgm:spPr/>
    </dgm:pt>
    <dgm:pt modelId="{A60043EE-E3FA-46ED-AED8-85C2DB9CBCC7}" type="pres">
      <dgm:prSet presAssocID="{7171A7AB-54B7-48A6-95E9-5ACCFBA636F8}" presName="Accent" presStyleLbl="bgShp" presStyleIdx="4" presStyleCnt="6"/>
      <dgm:spPr/>
    </dgm:pt>
    <dgm:pt modelId="{143DA126-32D7-44D3-8C1E-D68874401B44}" type="pres">
      <dgm:prSet presAssocID="{7171A7AB-54B7-48A6-95E9-5ACCFBA636F8}" presName="Child5" presStyleLbl="node1" presStyleIdx="4" presStyleCnt="6" custScaleX="88034">
        <dgm:presLayoutVars>
          <dgm:chMax val="0"/>
          <dgm:chPref val="0"/>
          <dgm:bulletEnabled val="1"/>
        </dgm:presLayoutVars>
      </dgm:prSet>
      <dgm:spPr/>
    </dgm:pt>
    <dgm:pt modelId="{15743058-99C8-43E8-8DA2-18C72D297B32}" type="pres">
      <dgm:prSet presAssocID="{6EF41D52-085B-4A2A-913E-29E4D263E9F8}" presName="Accent6" presStyleCnt="0"/>
      <dgm:spPr/>
    </dgm:pt>
    <dgm:pt modelId="{1CCD7939-F1EF-406F-A64B-F6679D73C78F}" type="pres">
      <dgm:prSet presAssocID="{6EF41D52-085B-4A2A-913E-29E4D263E9F8}" presName="Accent" presStyleLbl="bgShp" presStyleIdx="5" presStyleCnt="6"/>
      <dgm:spPr/>
    </dgm:pt>
    <dgm:pt modelId="{7CF8C1D4-A7DC-43B5-8AB3-03203B12D890}" type="pres">
      <dgm:prSet presAssocID="{6EF41D52-085B-4A2A-913E-29E4D263E9F8}" presName="Child6" presStyleLbl="node1" presStyleIdx="5" presStyleCnt="6" custScaleX="85644" custScaleY="101413" custLinFactNeighborX="3138">
        <dgm:presLayoutVars>
          <dgm:chMax val="0"/>
          <dgm:chPref val="0"/>
          <dgm:bulletEnabled val="1"/>
        </dgm:presLayoutVars>
      </dgm:prSet>
      <dgm:spPr/>
    </dgm:pt>
  </dgm:ptLst>
  <dgm:cxnLst>
    <dgm:cxn modelId="{53AE1D07-E059-404F-9873-9CCC0C47E22B}" type="presOf" srcId="{4CD4F52C-E63A-418E-A081-20521113E50C}" destId="{57EC04D0-56EC-4999-AC36-F830CA9F0442}" srcOrd="0" destOrd="0" presId="urn:microsoft.com/office/officeart/2011/layout/HexagonRadial"/>
    <dgm:cxn modelId="{AB9C4A32-9017-4700-9267-2822930668E2}" srcId="{8AA4A39A-3046-443C-9483-8EC42E85C308}" destId="{6EF41D52-085B-4A2A-913E-29E4D263E9F8}" srcOrd="5" destOrd="0" parTransId="{14EABFD2-4A4D-4FD5-8D7D-F30E89ED7BDA}" sibTransId="{FFACA22B-09E3-42A9-A0CF-1180E6A96258}"/>
    <dgm:cxn modelId="{61FD2F34-FB01-4E5E-8B6C-05D12BA0E96D}" type="presOf" srcId="{8AA4A39A-3046-443C-9483-8EC42E85C308}" destId="{687E6ACE-DCE8-439E-811C-15418D5749D1}" srcOrd="0" destOrd="0" presId="urn:microsoft.com/office/officeart/2011/layout/HexagonRadial"/>
    <dgm:cxn modelId="{7081084C-061C-49B6-BCB3-3238AFC1621F}" type="presOf" srcId="{BA4292C6-DFD7-4C59-969E-EDE2CBFAE0BA}" destId="{C0E8AED3-83F9-461F-B8E2-D782EE115D79}" srcOrd="0" destOrd="0" presId="urn:microsoft.com/office/officeart/2011/layout/HexagonRadial"/>
    <dgm:cxn modelId="{41FB1671-7C46-40E2-AFE4-F6F984A2AB4B}" type="presOf" srcId="{DD762BF2-53C3-4FC7-AD3F-EF0AD3777931}" destId="{C05BE175-1AA0-4E9C-BCDD-64BA2175674A}" srcOrd="0" destOrd="0" presId="urn:microsoft.com/office/officeart/2011/layout/HexagonRadial"/>
    <dgm:cxn modelId="{42B78A75-5C85-44BF-A821-48B2403735B9}" type="presOf" srcId="{6EF41D52-085B-4A2A-913E-29E4D263E9F8}" destId="{7CF8C1D4-A7DC-43B5-8AB3-03203B12D890}" srcOrd="0" destOrd="0" presId="urn:microsoft.com/office/officeart/2011/layout/HexagonRadial"/>
    <dgm:cxn modelId="{CA434294-AC5C-4982-9420-5DE88D161E39}" srcId="{4CD4F52C-E63A-418E-A081-20521113E50C}" destId="{8AA4A39A-3046-443C-9483-8EC42E85C308}" srcOrd="0" destOrd="0" parTransId="{D8C5F339-AE99-4A13-8376-E96308BEA77F}" sibTransId="{D59832D5-C994-4DDE-87C8-40D1C596263E}"/>
    <dgm:cxn modelId="{9A6F7DA0-3274-4F0D-8EDD-1F85CD3324B6}" srcId="{8AA4A39A-3046-443C-9483-8EC42E85C308}" destId="{2929502D-2182-4DD9-B536-05A30ADD4F9B}" srcOrd="3" destOrd="0" parTransId="{EE94544D-51E8-40E0-AB7C-421E50493C98}" sibTransId="{C3470162-0DD4-40C9-9FC6-FFDB1FCA77C5}"/>
    <dgm:cxn modelId="{3165B6A6-1FB1-4AFA-8D45-0430F022E1B9}" srcId="{8AA4A39A-3046-443C-9483-8EC42E85C308}" destId="{7171A7AB-54B7-48A6-95E9-5ACCFBA636F8}" srcOrd="4" destOrd="0" parTransId="{A612CD90-6479-42BC-8173-AF50799EFC88}" sibTransId="{87B245A0-3DAB-44DE-B035-17E08F274776}"/>
    <dgm:cxn modelId="{AF6463B5-930C-492B-8672-7228CAD7573C}" srcId="{8AA4A39A-3046-443C-9483-8EC42E85C308}" destId="{DD762BF2-53C3-4FC7-AD3F-EF0AD3777931}" srcOrd="1" destOrd="0" parTransId="{5D069E65-13DD-48B7-8539-605C45DDB884}" sibTransId="{99547D1B-46E2-4E28-82B5-2142AF101B91}"/>
    <dgm:cxn modelId="{C14CBFC1-07C1-45BC-B572-34D125B329AB}" type="presOf" srcId="{2929502D-2182-4DD9-B536-05A30ADD4F9B}" destId="{87783289-3B23-4FC7-9DF5-79CDC989EA8A}" srcOrd="0" destOrd="0" presId="urn:microsoft.com/office/officeart/2011/layout/HexagonRadial"/>
    <dgm:cxn modelId="{08C81BC2-9CED-4799-B846-5B149273A7DA}" type="presOf" srcId="{E01C6EF1-A33E-45BB-B41F-B045F10B1F9A}" destId="{C0083E48-C60A-4A81-9516-A741A63764BC}" srcOrd="0" destOrd="0" presId="urn:microsoft.com/office/officeart/2011/layout/HexagonRadial"/>
    <dgm:cxn modelId="{F8200ECD-70D4-46C7-ACFD-38D6181F3112}" srcId="{8AA4A39A-3046-443C-9483-8EC42E85C308}" destId="{E01C6EF1-A33E-45BB-B41F-B045F10B1F9A}" srcOrd="2" destOrd="0" parTransId="{A88EE7B2-68D9-42C3-8463-92ACE2895305}" sibTransId="{D9E7E902-DFC6-4993-BAC9-52F6DBB7E1D4}"/>
    <dgm:cxn modelId="{6587E6E6-1E0A-4675-A07C-D792A3C0A5BE}" srcId="{8AA4A39A-3046-443C-9483-8EC42E85C308}" destId="{BA4292C6-DFD7-4C59-969E-EDE2CBFAE0BA}" srcOrd="0" destOrd="0" parTransId="{FF130727-3677-479E-933C-C28C57B2D8FF}" sibTransId="{76D06E93-D6B9-45B7-B71F-FBA46E9259BC}"/>
    <dgm:cxn modelId="{22D00AF2-B069-4644-AF5B-982065ED8660}" type="presOf" srcId="{7171A7AB-54B7-48A6-95E9-5ACCFBA636F8}" destId="{143DA126-32D7-44D3-8C1E-D68874401B44}" srcOrd="0" destOrd="0" presId="urn:microsoft.com/office/officeart/2011/layout/HexagonRadial"/>
    <dgm:cxn modelId="{5C97A347-2D96-4CDF-A87A-3D03A8382DC3}" type="presParOf" srcId="{57EC04D0-56EC-4999-AC36-F830CA9F0442}" destId="{687E6ACE-DCE8-439E-811C-15418D5749D1}" srcOrd="0" destOrd="0" presId="urn:microsoft.com/office/officeart/2011/layout/HexagonRadial"/>
    <dgm:cxn modelId="{93352489-619F-41D7-BE13-D7FA86416816}" type="presParOf" srcId="{57EC04D0-56EC-4999-AC36-F830CA9F0442}" destId="{F5AFADA4-B512-4941-8CA4-388867FD3C82}" srcOrd="1" destOrd="0" presId="urn:microsoft.com/office/officeart/2011/layout/HexagonRadial"/>
    <dgm:cxn modelId="{05EAEA77-3B33-43D8-90BF-D470DA0639D2}" type="presParOf" srcId="{F5AFADA4-B512-4941-8CA4-388867FD3C82}" destId="{A309995A-FEAD-4348-9B08-D135A60461E0}" srcOrd="0" destOrd="0" presId="urn:microsoft.com/office/officeart/2011/layout/HexagonRadial"/>
    <dgm:cxn modelId="{D7C460F6-3BFB-4542-B2FC-4706BBE440F4}" type="presParOf" srcId="{57EC04D0-56EC-4999-AC36-F830CA9F0442}" destId="{C0E8AED3-83F9-461F-B8E2-D782EE115D79}" srcOrd="2" destOrd="0" presId="urn:microsoft.com/office/officeart/2011/layout/HexagonRadial"/>
    <dgm:cxn modelId="{52347F58-E335-4A61-B91D-322EC8E2C45F}" type="presParOf" srcId="{57EC04D0-56EC-4999-AC36-F830CA9F0442}" destId="{B734642C-A7A3-4999-9337-BD47A59DE68C}" srcOrd="3" destOrd="0" presId="urn:microsoft.com/office/officeart/2011/layout/HexagonRadial"/>
    <dgm:cxn modelId="{F5331CD0-4985-4A3B-89DB-553300B7BFEA}" type="presParOf" srcId="{B734642C-A7A3-4999-9337-BD47A59DE68C}" destId="{5264FBA9-6B70-412A-ABB4-A5F1FAC5E9F8}" srcOrd="0" destOrd="0" presId="urn:microsoft.com/office/officeart/2011/layout/HexagonRadial"/>
    <dgm:cxn modelId="{C4B878CC-D906-496D-B1E9-A8B3F2F10EC2}" type="presParOf" srcId="{57EC04D0-56EC-4999-AC36-F830CA9F0442}" destId="{C05BE175-1AA0-4E9C-BCDD-64BA2175674A}" srcOrd="4" destOrd="0" presId="urn:microsoft.com/office/officeart/2011/layout/HexagonRadial"/>
    <dgm:cxn modelId="{0EB40C83-DB98-4C3B-A83F-808800D32878}" type="presParOf" srcId="{57EC04D0-56EC-4999-AC36-F830CA9F0442}" destId="{799B1254-B4FE-4DB0-AC13-DE6594CAA51C}" srcOrd="5" destOrd="0" presId="urn:microsoft.com/office/officeart/2011/layout/HexagonRadial"/>
    <dgm:cxn modelId="{EA5DF59E-BD7E-4FAF-A002-B2BFA04FCDEC}" type="presParOf" srcId="{799B1254-B4FE-4DB0-AC13-DE6594CAA51C}" destId="{9DBF2B9F-5AE2-4C74-AF18-6174BBC7FA51}" srcOrd="0" destOrd="0" presId="urn:microsoft.com/office/officeart/2011/layout/HexagonRadial"/>
    <dgm:cxn modelId="{7F5A6986-5842-4533-935E-13CE287D37B8}" type="presParOf" srcId="{57EC04D0-56EC-4999-AC36-F830CA9F0442}" destId="{C0083E48-C60A-4A81-9516-A741A63764BC}" srcOrd="6" destOrd="0" presId="urn:microsoft.com/office/officeart/2011/layout/HexagonRadial"/>
    <dgm:cxn modelId="{425FFA0B-1BC3-4C51-8F7E-E59937BD4E34}" type="presParOf" srcId="{57EC04D0-56EC-4999-AC36-F830CA9F0442}" destId="{A65188BC-1ACD-4702-8BF8-6A77D6260226}" srcOrd="7" destOrd="0" presId="urn:microsoft.com/office/officeart/2011/layout/HexagonRadial"/>
    <dgm:cxn modelId="{49C4548F-74A8-44DF-B21F-5452D8B9DEA4}" type="presParOf" srcId="{A65188BC-1ACD-4702-8BF8-6A77D6260226}" destId="{BC678B6F-ACC8-4BB9-B264-7FA5213F69A7}" srcOrd="0" destOrd="0" presId="urn:microsoft.com/office/officeart/2011/layout/HexagonRadial"/>
    <dgm:cxn modelId="{703641EE-6B7E-473F-99D8-E25A29B8E7E8}" type="presParOf" srcId="{57EC04D0-56EC-4999-AC36-F830CA9F0442}" destId="{87783289-3B23-4FC7-9DF5-79CDC989EA8A}" srcOrd="8" destOrd="0" presId="urn:microsoft.com/office/officeart/2011/layout/HexagonRadial"/>
    <dgm:cxn modelId="{1E330F16-7D6B-4433-8258-AAC3C0D19063}" type="presParOf" srcId="{57EC04D0-56EC-4999-AC36-F830CA9F0442}" destId="{828C2B77-ED80-46A1-8A6B-04A7BBFA9439}" srcOrd="9" destOrd="0" presId="urn:microsoft.com/office/officeart/2011/layout/HexagonRadial"/>
    <dgm:cxn modelId="{FC1B102D-1488-4756-8A21-A716B349D7D6}" type="presParOf" srcId="{828C2B77-ED80-46A1-8A6B-04A7BBFA9439}" destId="{A60043EE-E3FA-46ED-AED8-85C2DB9CBCC7}" srcOrd="0" destOrd="0" presId="urn:microsoft.com/office/officeart/2011/layout/HexagonRadial"/>
    <dgm:cxn modelId="{5294BDD2-3E08-425D-B3A4-A3FB9A023FF1}" type="presParOf" srcId="{57EC04D0-56EC-4999-AC36-F830CA9F0442}" destId="{143DA126-32D7-44D3-8C1E-D68874401B44}" srcOrd="10" destOrd="0" presId="urn:microsoft.com/office/officeart/2011/layout/HexagonRadial"/>
    <dgm:cxn modelId="{093369E2-AEC6-4775-8E4D-CF353583D696}" type="presParOf" srcId="{57EC04D0-56EC-4999-AC36-F830CA9F0442}" destId="{15743058-99C8-43E8-8DA2-18C72D297B32}" srcOrd="11" destOrd="0" presId="urn:microsoft.com/office/officeart/2011/layout/HexagonRadial"/>
    <dgm:cxn modelId="{ACE29C6F-082C-4F14-992F-D577011E9A56}" type="presParOf" srcId="{15743058-99C8-43E8-8DA2-18C72D297B32}" destId="{1CCD7939-F1EF-406F-A64B-F6679D73C78F}" srcOrd="0" destOrd="0" presId="urn:microsoft.com/office/officeart/2011/layout/HexagonRadial"/>
    <dgm:cxn modelId="{77A87C0D-D7D8-4263-A746-A3C2D879A294}" type="presParOf" srcId="{57EC04D0-56EC-4999-AC36-F830CA9F0442}" destId="{7CF8C1D4-A7DC-43B5-8AB3-03203B12D890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2BD09F-16DD-48AC-BE02-775BF15DED1D}">
      <dsp:nvSpPr>
        <dsp:cNvPr id="0" name=""/>
        <dsp:cNvSpPr/>
      </dsp:nvSpPr>
      <dsp:spPr>
        <a:xfrm>
          <a:off x="-5470475" y="-837604"/>
          <a:ext cx="6513606" cy="6513606"/>
        </a:xfrm>
        <a:prstGeom prst="blockArc">
          <a:avLst>
            <a:gd name="adj1" fmla="val 18900000"/>
            <a:gd name="adj2" fmla="val 2700000"/>
            <a:gd name="adj3" fmla="val 332"/>
          </a:avLst>
        </a:pr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0CC6DA-ECCD-4CD1-8A60-23205550D70B}">
      <dsp:nvSpPr>
        <dsp:cNvPr id="0" name=""/>
        <dsp:cNvSpPr/>
      </dsp:nvSpPr>
      <dsp:spPr>
        <a:xfrm>
          <a:off x="456097" y="227619"/>
          <a:ext cx="5761375" cy="754360"/>
        </a:xfrm>
        <a:prstGeom prst="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21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b="0" kern="1200" dirty="0">
              <a:solidFill>
                <a:schemeClr val="tx1"/>
              </a:solidFill>
            </a:rPr>
            <a:t>Core team: To be extended (in Africa) and increase 7 member incl. Monireth</a:t>
          </a:r>
        </a:p>
      </dsp:txBody>
      <dsp:txXfrm>
        <a:off x="456097" y="227619"/>
        <a:ext cx="5761375" cy="754360"/>
      </dsp:txXfrm>
    </dsp:sp>
    <dsp:sp modelId="{2DBCD271-5853-4DFB-BCCA-B1C67463B823}">
      <dsp:nvSpPr>
        <dsp:cNvPr id="0" name=""/>
        <dsp:cNvSpPr/>
      </dsp:nvSpPr>
      <dsp:spPr>
        <a:xfrm>
          <a:off x="77976" y="226678"/>
          <a:ext cx="756241" cy="756241"/>
        </a:xfrm>
        <a:prstGeom prst="ellipse">
          <a:avLst/>
        </a:prstGeom>
        <a:solidFill>
          <a:srgbClr val="C00000"/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5318A3-1F86-4E6F-AE42-9EE18DAFDA29}">
      <dsp:nvSpPr>
        <dsp:cNvPr id="0" name=""/>
        <dsp:cNvSpPr/>
      </dsp:nvSpPr>
      <dsp:spPr>
        <a:xfrm>
          <a:off x="889617" y="1209502"/>
          <a:ext cx="5327854" cy="604993"/>
        </a:xfrm>
        <a:prstGeom prst="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21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b="0" kern="1200" dirty="0">
              <a:solidFill>
                <a:schemeClr val="tx1"/>
              </a:solidFill>
            </a:rPr>
            <a:t>Core team: 6 members incl. Dirk, Soeurth, Trang</a:t>
          </a:r>
        </a:p>
      </dsp:txBody>
      <dsp:txXfrm>
        <a:off x="889617" y="1209502"/>
        <a:ext cx="5327854" cy="604993"/>
      </dsp:txXfrm>
    </dsp:sp>
    <dsp:sp modelId="{91D914EF-541D-4CB8-ABBC-A6AE3DE69227}">
      <dsp:nvSpPr>
        <dsp:cNvPr id="0" name=""/>
        <dsp:cNvSpPr/>
      </dsp:nvSpPr>
      <dsp:spPr>
        <a:xfrm>
          <a:off x="511496" y="1133878"/>
          <a:ext cx="756241" cy="756241"/>
        </a:xfrm>
        <a:prstGeom prst="ellipse">
          <a:avLst/>
        </a:prstGeom>
        <a:solidFill>
          <a:srgbClr val="C00000"/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6FD1AF-DD37-40E8-AAC2-B1F5E2826E5E}">
      <dsp:nvSpPr>
        <dsp:cNvPr id="0" name=""/>
        <dsp:cNvSpPr/>
      </dsp:nvSpPr>
      <dsp:spPr>
        <a:xfrm>
          <a:off x="1022673" y="2116702"/>
          <a:ext cx="5194798" cy="604993"/>
        </a:xfrm>
        <a:prstGeom prst="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21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kern="1200" dirty="0">
              <a:solidFill>
                <a:schemeClr val="tx1"/>
              </a:solidFill>
            </a:rPr>
            <a:t>Core team: 3 members incl. Aldo</a:t>
          </a:r>
        </a:p>
      </dsp:txBody>
      <dsp:txXfrm>
        <a:off x="1022673" y="2116702"/>
        <a:ext cx="5194798" cy="604993"/>
      </dsp:txXfrm>
    </dsp:sp>
    <dsp:sp modelId="{066B0AF3-CEC8-4374-B816-EE72ACD2AEB1}">
      <dsp:nvSpPr>
        <dsp:cNvPr id="0" name=""/>
        <dsp:cNvSpPr/>
      </dsp:nvSpPr>
      <dsp:spPr>
        <a:xfrm>
          <a:off x="644552" y="2041078"/>
          <a:ext cx="756241" cy="756241"/>
        </a:xfrm>
        <a:prstGeom prst="ellipse">
          <a:avLst/>
        </a:prstGeom>
        <a:solidFill>
          <a:srgbClr val="C00000"/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6AED7C-A375-4365-AB1E-0124EFDA56D9}">
      <dsp:nvSpPr>
        <dsp:cNvPr id="0" name=""/>
        <dsp:cNvSpPr/>
      </dsp:nvSpPr>
      <dsp:spPr>
        <a:xfrm>
          <a:off x="889617" y="3023901"/>
          <a:ext cx="5327854" cy="604993"/>
        </a:xfrm>
        <a:prstGeom prst="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21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kern="1200" dirty="0">
              <a:solidFill>
                <a:schemeClr val="tx1"/>
              </a:solidFill>
            </a:rPr>
            <a:t>Core team: 2 members incl. Sohini</a:t>
          </a:r>
        </a:p>
      </dsp:txBody>
      <dsp:txXfrm>
        <a:off x="889617" y="3023901"/>
        <a:ext cx="5327854" cy="604993"/>
      </dsp:txXfrm>
    </dsp:sp>
    <dsp:sp modelId="{10374F22-1D83-41B0-83D0-9BD814C814F1}">
      <dsp:nvSpPr>
        <dsp:cNvPr id="0" name=""/>
        <dsp:cNvSpPr/>
      </dsp:nvSpPr>
      <dsp:spPr>
        <a:xfrm>
          <a:off x="511496" y="2948277"/>
          <a:ext cx="756241" cy="756241"/>
        </a:xfrm>
        <a:prstGeom prst="ellipse">
          <a:avLst/>
        </a:prstGeom>
        <a:solidFill>
          <a:srgbClr val="C00000"/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CADEC1-F820-43A2-B9A5-580F7D0427E1}">
      <dsp:nvSpPr>
        <dsp:cNvPr id="0" name=""/>
        <dsp:cNvSpPr/>
      </dsp:nvSpPr>
      <dsp:spPr>
        <a:xfrm>
          <a:off x="456097" y="3931101"/>
          <a:ext cx="5761375" cy="604993"/>
        </a:xfrm>
        <a:prstGeom prst="rect">
          <a:avLst/>
        </a:prstGeom>
        <a:noFill/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80213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IN" sz="1800" kern="1200" dirty="0">
              <a:solidFill>
                <a:schemeClr val="tx1"/>
              </a:solidFill>
            </a:rPr>
            <a:t>Core team: Joachim</a:t>
          </a:r>
        </a:p>
      </dsp:txBody>
      <dsp:txXfrm>
        <a:off x="456097" y="3931101"/>
        <a:ext cx="5761375" cy="604993"/>
      </dsp:txXfrm>
    </dsp:sp>
    <dsp:sp modelId="{3DF12385-A9A6-40DF-9D47-376B853123A4}">
      <dsp:nvSpPr>
        <dsp:cNvPr id="0" name=""/>
        <dsp:cNvSpPr/>
      </dsp:nvSpPr>
      <dsp:spPr>
        <a:xfrm>
          <a:off x="77976" y="3855477"/>
          <a:ext cx="756241" cy="756241"/>
        </a:xfrm>
        <a:prstGeom prst="ellipse">
          <a:avLst/>
        </a:prstGeom>
        <a:solidFill>
          <a:srgbClr val="C00000"/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AE08F5-495C-40C7-A817-F333E61FB4B6}">
      <dsp:nvSpPr>
        <dsp:cNvPr id="0" name=""/>
        <dsp:cNvSpPr/>
      </dsp:nvSpPr>
      <dsp:spPr>
        <a:xfrm>
          <a:off x="3125784" y="1748061"/>
          <a:ext cx="1967081" cy="1922001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 dirty="0"/>
        </a:p>
      </dsp:txBody>
      <dsp:txXfrm>
        <a:off x="3482304" y="2096410"/>
        <a:ext cx="1254041" cy="1225303"/>
      </dsp:txXfrm>
    </dsp:sp>
    <dsp:sp modelId="{2AF73562-BAC7-4671-85EA-F90E889A9AD1}">
      <dsp:nvSpPr>
        <dsp:cNvPr id="0" name=""/>
        <dsp:cNvSpPr/>
      </dsp:nvSpPr>
      <dsp:spPr>
        <a:xfrm>
          <a:off x="4389706" y="828514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BEBA4C-AAA5-4EC1-B390-5FFD0BD90C6C}">
      <dsp:nvSpPr>
        <dsp:cNvPr id="0" name=""/>
        <dsp:cNvSpPr/>
      </dsp:nvSpPr>
      <dsp:spPr>
        <a:xfrm>
          <a:off x="3278185" y="0"/>
          <a:ext cx="1670548" cy="1575206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2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470" tIns="77470" rIns="77470" bIns="77470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100" kern="1200" dirty="0"/>
        </a:p>
      </dsp:txBody>
      <dsp:txXfrm>
        <a:off x="3572809" y="277809"/>
        <a:ext cx="1081300" cy="1019588"/>
      </dsp:txXfrm>
    </dsp:sp>
    <dsp:sp modelId="{631BFDDE-F68D-491E-9245-D62C068C9BCC}">
      <dsp:nvSpPr>
        <dsp:cNvPr id="0" name=""/>
        <dsp:cNvSpPr/>
      </dsp:nvSpPr>
      <dsp:spPr>
        <a:xfrm>
          <a:off x="5368070" y="2178846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47485A-C4AF-4C1A-8887-A60DE7ED5280}">
      <dsp:nvSpPr>
        <dsp:cNvPr id="0" name=""/>
        <dsp:cNvSpPr/>
      </dsp:nvSpPr>
      <dsp:spPr>
        <a:xfrm>
          <a:off x="4964112" y="968857"/>
          <a:ext cx="1638465" cy="1575206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3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470" tIns="77470" rIns="77470" bIns="77470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100" kern="1200" dirty="0"/>
        </a:p>
      </dsp:txBody>
      <dsp:txXfrm>
        <a:off x="5257400" y="1250821"/>
        <a:ext cx="1051889" cy="1011278"/>
      </dsp:txXfrm>
    </dsp:sp>
    <dsp:sp modelId="{786976A3-B313-485F-AE1C-6BCA41155CB4}">
      <dsp:nvSpPr>
        <dsp:cNvPr id="0" name=""/>
        <dsp:cNvSpPr/>
      </dsp:nvSpPr>
      <dsp:spPr>
        <a:xfrm>
          <a:off x="4688436" y="3703117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81086A-7B33-4A45-B83E-98B1685613EF}">
      <dsp:nvSpPr>
        <dsp:cNvPr id="0" name=""/>
        <dsp:cNvSpPr/>
      </dsp:nvSpPr>
      <dsp:spPr>
        <a:xfrm>
          <a:off x="5005180" y="2873519"/>
          <a:ext cx="1556329" cy="1575206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4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0" kern="1200" dirty="0"/>
        </a:p>
      </dsp:txBody>
      <dsp:txXfrm>
        <a:off x="5292349" y="3164171"/>
        <a:ext cx="981991" cy="993902"/>
      </dsp:txXfrm>
    </dsp:sp>
    <dsp:sp modelId="{570D8219-06C6-4AB3-8C00-09F411832398}">
      <dsp:nvSpPr>
        <dsp:cNvPr id="0" name=""/>
        <dsp:cNvSpPr/>
      </dsp:nvSpPr>
      <dsp:spPr>
        <a:xfrm>
          <a:off x="3002528" y="3861342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C22AA2-23B9-45A4-950A-2FD852D77F6B}">
      <dsp:nvSpPr>
        <dsp:cNvPr id="0" name=""/>
        <dsp:cNvSpPr/>
      </dsp:nvSpPr>
      <dsp:spPr>
        <a:xfrm>
          <a:off x="3278185" y="3843460"/>
          <a:ext cx="1670548" cy="1575206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5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470" tIns="77470" rIns="77470" bIns="77470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100" kern="1200" dirty="0"/>
        </a:p>
      </dsp:txBody>
      <dsp:txXfrm>
        <a:off x="3572809" y="4121269"/>
        <a:ext cx="1081300" cy="1019588"/>
      </dsp:txXfrm>
    </dsp:sp>
    <dsp:sp modelId="{4F1AD9A7-057A-43EC-AFC8-9C2EFF590AA1}">
      <dsp:nvSpPr>
        <dsp:cNvPr id="0" name=""/>
        <dsp:cNvSpPr/>
      </dsp:nvSpPr>
      <dsp:spPr>
        <a:xfrm>
          <a:off x="2008142" y="2511552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E4D3F0-B5F6-42A4-B971-3C3161AD3128}">
      <dsp:nvSpPr>
        <dsp:cNvPr id="0" name=""/>
        <dsp:cNvSpPr/>
      </dsp:nvSpPr>
      <dsp:spPr>
        <a:xfrm>
          <a:off x="1525421" y="2742064"/>
          <a:ext cx="1820800" cy="1840282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6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marL="0" lvl="0" indent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400" kern="1200" dirty="0"/>
        </a:p>
      </dsp:txBody>
      <dsp:txXfrm>
        <a:off x="1861389" y="3081627"/>
        <a:ext cx="1148864" cy="1161156"/>
      </dsp:txXfrm>
    </dsp:sp>
    <dsp:sp modelId="{9BB10DD8-5545-442F-B6B0-F798798AA1B4}">
      <dsp:nvSpPr>
        <dsp:cNvPr id="0" name=""/>
        <dsp:cNvSpPr/>
      </dsp:nvSpPr>
      <dsp:spPr>
        <a:xfrm>
          <a:off x="1641934" y="966690"/>
          <a:ext cx="1587774" cy="1575206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7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0" kern="1200" dirty="0"/>
        </a:p>
      </dsp:txBody>
      <dsp:txXfrm>
        <a:off x="1933109" y="1255561"/>
        <a:ext cx="1005424" cy="99746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7E6ACE-DCE8-439E-811C-15418D5749D1}">
      <dsp:nvSpPr>
        <dsp:cNvPr id="0" name=""/>
        <dsp:cNvSpPr/>
      </dsp:nvSpPr>
      <dsp:spPr>
        <a:xfrm>
          <a:off x="3055668" y="1748061"/>
          <a:ext cx="1959083" cy="1922001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500" kern="1200" dirty="0"/>
        </a:p>
      </dsp:txBody>
      <dsp:txXfrm>
        <a:off x="3411854" y="2097505"/>
        <a:ext cx="1246711" cy="1223113"/>
      </dsp:txXfrm>
    </dsp:sp>
    <dsp:sp modelId="{5264FBA9-6B70-412A-ABB4-A5F1FAC5E9F8}">
      <dsp:nvSpPr>
        <dsp:cNvPr id="0" name=""/>
        <dsp:cNvSpPr/>
      </dsp:nvSpPr>
      <dsp:spPr>
        <a:xfrm>
          <a:off x="4315591" y="828514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E8AED3-83F9-461F-B8E2-D782EE115D79}">
      <dsp:nvSpPr>
        <dsp:cNvPr id="0" name=""/>
        <dsp:cNvSpPr/>
      </dsp:nvSpPr>
      <dsp:spPr>
        <a:xfrm>
          <a:off x="3169966" y="0"/>
          <a:ext cx="1738755" cy="1575206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2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40" tIns="78740" rIns="78740" bIns="78740" numCol="1" spcCol="1270" anchor="ctr" anchorCtr="0">
          <a:noAutofit/>
        </a:bodyPr>
        <a:lstStyle/>
        <a:p>
          <a:pPr marL="0" lvl="0" indent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200" kern="1200" dirty="0"/>
        </a:p>
      </dsp:txBody>
      <dsp:txXfrm>
        <a:off x="3467432" y="269486"/>
        <a:ext cx="1143823" cy="1036234"/>
      </dsp:txXfrm>
    </dsp:sp>
    <dsp:sp modelId="{9DBF2B9F-5AE2-4C74-AF18-6174BBC7FA51}">
      <dsp:nvSpPr>
        <dsp:cNvPr id="0" name=""/>
        <dsp:cNvSpPr/>
      </dsp:nvSpPr>
      <dsp:spPr>
        <a:xfrm>
          <a:off x="5293955" y="2178846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5BE175-1AA0-4E9C-BCDD-64BA2175674A}">
      <dsp:nvSpPr>
        <dsp:cNvPr id="0" name=""/>
        <dsp:cNvSpPr/>
      </dsp:nvSpPr>
      <dsp:spPr>
        <a:xfrm>
          <a:off x="4879272" y="968857"/>
          <a:ext cx="1659914" cy="1575206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3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470" tIns="77470" rIns="77470" bIns="77470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100" kern="1200" dirty="0"/>
        </a:p>
      </dsp:txBody>
      <dsp:txXfrm>
        <a:off x="5173453" y="1248026"/>
        <a:ext cx="1071552" cy="1016868"/>
      </dsp:txXfrm>
    </dsp:sp>
    <dsp:sp modelId="{BC678B6F-ACC8-4BB9-B264-7FA5213F69A7}">
      <dsp:nvSpPr>
        <dsp:cNvPr id="0" name=""/>
        <dsp:cNvSpPr/>
      </dsp:nvSpPr>
      <dsp:spPr>
        <a:xfrm>
          <a:off x="4614320" y="3703117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083E48-C60A-4A81-9516-A741A63764BC}">
      <dsp:nvSpPr>
        <dsp:cNvPr id="0" name=""/>
        <dsp:cNvSpPr/>
      </dsp:nvSpPr>
      <dsp:spPr>
        <a:xfrm>
          <a:off x="4850704" y="2873519"/>
          <a:ext cx="1717051" cy="1575206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4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40" tIns="78740" rIns="78740" bIns="78740" numCol="1" spcCol="1270" anchor="ctr" anchorCtr="0">
          <a:noAutofit/>
        </a:bodyPr>
        <a:lstStyle/>
        <a:p>
          <a:pPr marL="0" lvl="0" indent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200" kern="1200" dirty="0"/>
        </a:p>
      </dsp:txBody>
      <dsp:txXfrm>
        <a:off x="5147266" y="3145582"/>
        <a:ext cx="1123927" cy="1031080"/>
      </dsp:txXfrm>
    </dsp:sp>
    <dsp:sp modelId="{A60043EE-E3FA-46ED-AED8-85C2DB9CBCC7}">
      <dsp:nvSpPr>
        <dsp:cNvPr id="0" name=""/>
        <dsp:cNvSpPr/>
      </dsp:nvSpPr>
      <dsp:spPr>
        <a:xfrm>
          <a:off x="2928412" y="3861342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783289-3B23-4FC7-9DF5-79CDC989EA8A}">
      <dsp:nvSpPr>
        <dsp:cNvPr id="0" name=""/>
        <dsp:cNvSpPr/>
      </dsp:nvSpPr>
      <dsp:spPr>
        <a:xfrm>
          <a:off x="3194219" y="3843460"/>
          <a:ext cx="1690249" cy="1575206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5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740" tIns="78740" rIns="78740" bIns="78740" numCol="1" spcCol="1270" anchor="ctr" anchorCtr="0">
          <a:noAutofit/>
        </a:bodyPr>
        <a:lstStyle/>
        <a:p>
          <a:pPr marL="0" lvl="0" indent="0" algn="ctr" defTabSz="2755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200" kern="1200" dirty="0"/>
        </a:p>
      </dsp:txBody>
      <dsp:txXfrm>
        <a:off x="3489664" y="4118796"/>
        <a:ext cx="1099359" cy="1024534"/>
      </dsp:txXfrm>
    </dsp:sp>
    <dsp:sp modelId="{1CCD7939-F1EF-406F-A64B-F6679D73C78F}">
      <dsp:nvSpPr>
        <dsp:cNvPr id="0" name=""/>
        <dsp:cNvSpPr/>
      </dsp:nvSpPr>
      <dsp:spPr>
        <a:xfrm>
          <a:off x="1934027" y="2511552"/>
          <a:ext cx="838302" cy="722308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3DA126-32D7-44D3-8C1E-D68874401B44}">
      <dsp:nvSpPr>
        <dsp:cNvPr id="0" name=""/>
        <dsp:cNvSpPr/>
      </dsp:nvSpPr>
      <dsp:spPr>
        <a:xfrm>
          <a:off x="1560244" y="2874602"/>
          <a:ext cx="1602923" cy="1575206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6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0" kern="1200" dirty="0"/>
        </a:p>
      </dsp:txBody>
      <dsp:txXfrm>
        <a:off x="1852051" y="3161363"/>
        <a:ext cx="1019309" cy="1001684"/>
      </dsp:txXfrm>
    </dsp:sp>
    <dsp:sp modelId="{7CF8C1D4-A7DC-43B5-8AB3-03203B12D890}">
      <dsp:nvSpPr>
        <dsp:cNvPr id="0" name=""/>
        <dsp:cNvSpPr/>
      </dsp:nvSpPr>
      <dsp:spPr>
        <a:xfrm>
          <a:off x="1639139" y="955561"/>
          <a:ext cx="1559406" cy="1597464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7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7470" tIns="77470" rIns="77470" bIns="77470" numCol="1" spcCol="1270" anchor="ctr" anchorCtr="0">
          <a:noAutofit/>
        </a:bodyPr>
        <a:lstStyle/>
        <a:p>
          <a:pPr marL="0" lvl="0" indent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100" kern="1200" dirty="0"/>
        </a:p>
      </dsp:txBody>
      <dsp:txXfrm>
        <a:off x="1926875" y="1250320"/>
        <a:ext cx="983934" cy="10079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2FD6612-D0EC-4CF4-8C3B-B1CC15B1526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8F40144-F110-49F8-BA04-76C1B08C3CE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B591EF03-FC5E-4885-9AA5-A2B44D9B2295}" type="datetimeFigureOut">
              <a:rPr lang="en-US" smtClean="0"/>
              <a:t>8/2/2018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ACD174-2F4A-401F-93EC-45AF67186CA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25E914-1785-4525-A48E-393A9D2A3A4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C5B36E5-AFC5-49A6-B1E4-AE8FBF0AC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9602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08B1785-09A8-487A-B113-FB04AE5B75A7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5C8A850-4F4F-4245-BDE3-8B8E07CFC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221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err="1"/>
              <a:t>Why</a:t>
            </a:r>
            <a:r>
              <a:rPr lang="de-DE" dirty="0"/>
              <a:t> </a:t>
            </a:r>
            <a:r>
              <a:rPr lang="de-DE" dirty="0" err="1"/>
              <a:t>we</a:t>
            </a:r>
            <a:r>
              <a:rPr lang="de-DE" dirty="0"/>
              <a:t> </a:t>
            </a:r>
            <a:r>
              <a:rPr lang="de-DE" dirty="0" err="1"/>
              <a:t>exist</a:t>
            </a:r>
            <a:r>
              <a:rPr lang="de-DE" dirty="0"/>
              <a:t>: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generate</a:t>
            </a:r>
            <a:r>
              <a:rPr lang="de-DE" dirty="0"/>
              <a:t> power </a:t>
            </a:r>
            <a:r>
              <a:rPr lang="de-DE" dirty="0" err="1"/>
              <a:t>for</a:t>
            </a:r>
            <a:r>
              <a:rPr lang="de-DE" dirty="0"/>
              <a:t> social </a:t>
            </a:r>
            <a:r>
              <a:rPr lang="de-DE" dirty="0" err="1"/>
              <a:t>pioneers</a:t>
            </a:r>
            <a:r>
              <a:rPr lang="de-DE" dirty="0"/>
              <a:t> </a:t>
            </a:r>
            <a:r>
              <a:rPr lang="de-DE" dirty="0" err="1"/>
              <a:t>through</a:t>
            </a:r>
            <a:r>
              <a:rPr lang="de-DE" dirty="0"/>
              <a:t> </a:t>
            </a:r>
            <a:r>
              <a:rPr lang="de-DE" dirty="0" err="1"/>
              <a:t>excellent</a:t>
            </a:r>
            <a:r>
              <a:rPr lang="de-DE" dirty="0"/>
              <a:t> </a:t>
            </a:r>
            <a:r>
              <a:rPr lang="de-DE" dirty="0" err="1"/>
              <a:t>capacity</a:t>
            </a:r>
            <a:r>
              <a:rPr lang="de-DE" dirty="0"/>
              <a:t> and </a:t>
            </a:r>
            <a:r>
              <a:rPr lang="de-DE" dirty="0" err="1"/>
              <a:t>talent</a:t>
            </a:r>
            <a:r>
              <a:rPr lang="de-DE" dirty="0"/>
              <a:t> </a:t>
            </a:r>
            <a:r>
              <a:rPr lang="de-DE" dirty="0" err="1"/>
              <a:t>development</a:t>
            </a:r>
            <a:r>
              <a:rPr lang="de-DE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8A850-4F4F-4245-BDE3-8B8E07CFC07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140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8A850-4F4F-4245-BDE3-8B8E07CFC07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838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8A850-4F4F-4245-BDE3-8B8E07CFC073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720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8A850-4F4F-4245-BDE3-8B8E07CFC073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8341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There are the slots of scholarship but we do not provide full scholarships and a final confirmation can only take place after the registration deadlines end. For the Leadership and Management Series. In case an organization register for the full series, we´ll provide 25% discount.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C8A850-4F4F-4245-BDE3-8B8E07CFC07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52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80383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73278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2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7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8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1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4158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32827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2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94138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527481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29250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400"/>
            </a:lvl2pPr>
            <a:lvl3pPr marL="914354" indent="0">
              <a:buNone/>
              <a:defRPr sz="1200"/>
            </a:lvl3pPr>
            <a:lvl4pPr marL="1371532" indent="0">
              <a:buNone/>
              <a:defRPr sz="1000"/>
            </a:lvl4pPr>
            <a:lvl5pPr marL="1828709" indent="0">
              <a:buNone/>
              <a:defRPr sz="1000"/>
            </a:lvl5pPr>
            <a:lvl6pPr marL="2285886" indent="0">
              <a:buNone/>
              <a:defRPr sz="1000"/>
            </a:lvl6pPr>
            <a:lvl7pPr marL="2743062" indent="0">
              <a:buNone/>
              <a:defRPr sz="1000"/>
            </a:lvl7pPr>
            <a:lvl8pPr marL="3200240" indent="0">
              <a:buNone/>
              <a:defRPr sz="1000"/>
            </a:lvl8pPr>
            <a:lvl9pPr marL="365741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99327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8" indent="0">
              <a:buNone/>
              <a:defRPr sz="1400"/>
            </a:lvl2pPr>
            <a:lvl3pPr marL="914354" indent="0">
              <a:buNone/>
              <a:defRPr sz="1200"/>
            </a:lvl3pPr>
            <a:lvl4pPr marL="1371532" indent="0">
              <a:buNone/>
              <a:defRPr sz="1000"/>
            </a:lvl4pPr>
            <a:lvl5pPr marL="1828709" indent="0">
              <a:buNone/>
              <a:defRPr sz="1000"/>
            </a:lvl5pPr>
            <a:lvl6pPr marL="2285886" indent="0">
              <a:buNone/>
              <a:defRPr sz="1000"/>
            </a:lvl6pPr>
            <a:lvl7pPr marL="2743062" indent="0">
              <a:buNone/>
              <a:defRPr sz="1000"/>
            </a:lvl7pPr>
            <a:lvl8pPr marL="3200240" indent="0">
              <a:buNone/>
              <a:defRPr sz="1000"/>
            </a:lvl8pPr>
            <a:lvl9pPr marL="365741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557007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26379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22594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8102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N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E5858-5C52-4D2C-B688-DE9602C38342}" type="datetimeFigureOut">
              <a:rPr lang="en-IN" smtClean="0"/>
              <a:t>01-08-2018</a:t>
            </a:fld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264F8-E03E-4517-AF10-FFBDE00E7F35}" type="slidenum">
              <a:rPr lang="en-IN" smtClean="0"/>
              <a:t>‹#›</a:t>
            </a:fld>
            <a:endParaRPr lang="en-IN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374" y="365128"/>
            <a:ext cx="1961628" cy="1197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876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ivilsocietyacademy.org/civil-society-dialogues" TargetMode="External"/><Relationship Id="rId13" Type="http://schemas.openxmlformats.org/officeDocument/2006/relationships/hyperlink" Target="https://www.civilsocietyacademy.org/advocacy-to-end-hunger-and-poverty" TargetMode="External"/><Relationship Id="rId3" Type="http://schemas.openxmlformats.org/officeDocument/2006/relationships/hyperlink" Target="https://www.civilsocietyacademy.org/leadership-and-management-series" TargetMode="External"/><Relationship Id="rId7" Type="http://schemas.openxmlformats.org/officeDocument/2006/relationships/hyperlink" Target="https://www.civilsocietyacademy.org/fundraising-for-civil-society" TargetMode="External"/><Relationship Id="rId12" Type="http://schemas.openxmlformats.org/officeDocument/2006/relationships/hyperlink" Target="https://www.civilsocietyacademy.org/leadership-in-civil-society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ivilsocietyacademy.org/achieving-nutrition-outcomes" TargetMode="External"/><Relationship Id="rId11" Type="http://schemas.openxmlformats.org/officeDocument/2006/relationships/hyperlink" Target="https://www.civilsocietyacademy.org/become-more-innovative" TargetMode="External"/><Relationship Id="rId5" Type="http://schemas.openxmlformats.org/officeDocument/2006/relationships/hyperlink" Target="https://www.civilsocietyacademy.org/social-accountability" TargetMode="External"/><Relationship Id="rId10" Type="http://schemas.openxmlformats.org/officeDocument/2006/relationships/hyperlink" Target="https://www.civilsocietyacademy.org/overview-tailor-made-support" TargetMode="External"/><Relationship Id="rId4" Type="http://schemas.openxmlformats.org/officeDocument/2006/relationships/hyperlink" Target="https://www.civilsocietyacademy.org/the-social-start-up" TargetMode="External"/><Relationship Id="rId9" Type="http://schemas.openxmlformats.org/officeDocument/2006/relationships/hyperlink" Target="https://www.civilsocietyacademy.org/making-sdg2-work" TargetMode="External"/><Relationship Id="rId14" Type="http://schemas.openxmlformats.org/officeDocument/2006/relationships/hyperlink" Target="https://www.civilsocietyacademy.org/programme-design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monireth@civilsocietyacademy.org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facebook.com/civilsocietyacademy" TargetMode="External"/><Relationship Id="rId5" Type="http://schemas.openxmlformats.org/officeDocument/2006/relationships/hyperlink" Target="http://www.civilsocietyacademy.org/" TargetMode="External"/><Relationship Id="rId4" Type="http://schemas.openxmlformats.org/officeDocument/2006/relationships/hyperlink" Target="mailto:monireth.toy@welthungerhilfe.d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838" y="1323474"/>
            <a:ext cx="8448943" cy="519377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856800" y="3075057"/>
            <a:ext cx="6173599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IN" sz="4000" b="1" dirty="0">
                <a:solidFill>
                  <a:srgbClr val="C00000"/>
                </a:solidFill>
              </a:rPr>
              <a:t>Civil Society Academy (CSA)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019407" y="114707"/>
            <a:ext cx="759873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6600" b="1" dirty="0">
                <a:solidFill>
                  <a:srgbClr val="C00000"/>
                </a:solidFill>
              </a:rPr>
              <a:t>Welcome</a:t>
            </a:r>
            <a:endParaRPr lang="en-IN" sz="4000" b="1" dirty="0">
              <a:solidFill>
                <a:srgbClr val="C00000"/>
              </a:solidFill>
            </a:endParaRPr>
          </a:p>
        </p:txBody>
      </p:sp>
      <p:sp>
        <p:nvSpPr>
          <p:cNvPr id="3" name="AutoShape 4" descr="CSA Why Us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615EE6-0E28-40FD-B4C7-1F8C2524FD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151" y="302964"/>
            <a:ext cx="1793256" cy="122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59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">
        <p:pull/>
      </p:transition>
    </mc:Choice>
    <mc:Fallback xmlns="">
      <p:transition spd="slow">
        <p:pull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A825179-30C6-4832-A52B-3410C75F133A}"/>
              </a:ext>
            </a:extLst>
          </p:cNvPr>
          <p:cNvSpPr txBox="1"/>
          <p:nvPr/>
        </p:nvSpPr>
        <p:spPr>
          <a:xfrm>
            <a:off x="3857854" y="85859"/>
            <a:ext cx="49931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A91D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About CSA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367" y="3208851"/>
            <a:ext cx="4612624" cy="3608509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00" t="8276" b="7185"/>
          <a:stretch/>
        </p:blipFill>
        <p:spPr>
          <a:xfrm>
            <a:off x="6136106" y="3995946"/>
            <a:ext cx="4614318" cy="24409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870" b="39199"/>
          <a:stretch/>
        </p:blipFill>
        <p:spPr>
          <a:xfrm>
            <a:off x="4675574" y="3208851"/>
            <a:ext cx="1678833" cy="1259133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5" b="14213"/>
          <a:stretch/>
        </p:blipFill>
        <p:spPr>
          <a:xfrm>
            <a:off x="902367" y="1553438"/>
            <a:ext cx="10202780" cy="153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4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94" y="1470581"/>
            <a:ext cx="10673293" cy="5387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44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">
        <p:pull/>
      </p:transition>
    </mc:Choice>
    <mc:Fallback xmlns="">
      <p:transition spd="slow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457"/>
          <a:stretch/>
        </p:blipFill>
        <p:spPr>
          <a:xfrm>
            <a:off x="264694" y="397042"/>
            <a:ext cx="8438139" cy="156374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993" b="-1204"/>
          <a:stretch/>
        </p:blipFill>
        <p:spPr>
          <a:xfrm>
            <a:off x="1668386" y="2249905"/>
            <a:ext cx="8991591" cy="154589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349" y="3892406"/>
            <a:ext cx="3298766" cy="287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106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00" t="44994" r="7446"/>
          <a:stretch/>
        </p:blipFill>
        <p:spPr>
          <a:xfrm>
            <a:off x="2153653" y="1748701"/>
            <a:ext cx="8049126" cy="5109299"/>
          </a:xfrm>
        </p:spPr>
      </p:pic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" t="2778" r="84288" b="80679"/>
          <a:stretch/>
        </p:blipFill>
        <p:spPr>
          <a:xfrm>
            <a:off x="60158" y="222900"/>
            <a:ext cx="2713024" cy="130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7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">
        <p:pull/>
      </p:transition>
    </mc:Choice>
    <mc:Fallback xmlns="">
      <p:transition spd="slow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478"/>
          <a:stretch/>
        </p:blipFill>
        <p:spPr>
          <a:xfrm>
            <a:off x="3308684" y="2009689"/>
            <a:ext cx="5341379" cy="4451270"/>
          </a:xfrm>
        </p:spPr>
      </p:pic>
      <p:pic>
        <p:nvPicPr>
          <p:cNvPr id="5" name="Content Placeholder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76" r="78619" b="84615"/>
          <a:stretch/>
        </p:blipFill>
        <p:spPr>
          <a:xfrm>
            <a:off x="44113" y="0"/>
            <a:ext cx="4094749" cy="200968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712240" y="2009688"/>
            <a:ext cx="417495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1200" b="1" dirty="0">
                <a:solidFill>
                  <a:srgbClr val="605E5E"/>
                </a:solidFill>
                <a:latin typeface="avenir-lt-w01_85-heavy1475544"/>
              </a:rPr>
              <a:t>Focus Trainings</a:t>
            </a:r>
            <a:endParaRPr lang="en-US" sz="12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200" dirty="0">
                <a:solidFill>
                  <a:srgbClr val="605E5E"/>
                </a:solidFill>
                <a:latin typeface="avenir-lt-w01_35-light1475496"/>
              </a:rPr>
              <a:t>3-5 days | many locations in Asia &amp; East Africa</a:t>
            </a:r>
            <a:endParaRPr lang="en-US" sz="12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200" dirty="0">
                <a:solidFill>
                  <a:srgbClr val="D3624C"/>
                </a:solidFill>
                <a:latin typeface="anton"/>
              </a:rPr>
              <a:t> </a:t>
            </a:r>
          </a:p>
          <a:p>
            <a:pPr algn="ctr" fontAlgn="base"/>
            <a:r>
              <a:rPr lang="en-US" sz="1200" u="sng" dirty="0">
                <a:solidFill>
                  <a:srgbClr val="605E5E"/>
                </a:solidFill>
                <a:latin typeface="avenir-lt-w01_35-light1475496"/>
                <a:hlinkClick r:id="rId3"/>
              </a:rPr>
              <a:t>L</a:t>
            </a:r>
            <a:r>
              <a:rPr lang="en-US" sz="1200" u="sng" dirty="0">
                <a:solidFill>
                  <a:srgbClr val="000000"/>
                </a:solidFill>
                <a:latin typeface="avenir-lt-w01_35-light1475496"/>
                <a:hlinkClick r:id="rId3"/>
              </a:rPr>
              <a:t>eadership &amp; Management Series</a:t>
            </a:r>
            <a:endParaRPr lang="en-US" sz="12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200" u="sng" dirty="0">
                <a:solidFill>
                  <a:srgbClr val="000000"/>
                </a:solidFill>
                <a:latin typeface="avenir-lt-w01_35-light1475496"/>
                <a:hlinkClick r:id="rId4"/>
              </a:rPr>
              <a:t>The Social Start-up</a:t>
            </a:r>
            <a:endParaRPr lang="en-US" sz="12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200" u="sng" dirty="0">
                <a:solidFill>
                  <a:srgbClr val="000000"/>
                </a:solidFill>
                <a:latin typeface="avenir-lt-w01_35-light1475496"/>
                <a:hlinkClick r:id="rId5"/>
              </a:rPr>
              <a:t>Social Accountability</a:t>
            </a:r>
            <a:endParaRPr lang="en-US" sz="12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200" u="sng" dirty="0">
                <a:solidFill>
                  <a:srgbClr val="000000"/>
                </a:solidFill>
                <a:latin typeface="avenir-lt-w01_35-light1475496"/>
                <a:hlinkClick r:id="rId6"/>
              </a:rPr>
              <a:t>Achieving Nutrition Outcomes</a:t>
            </a:r>
            <a:endParaRPr lang="en-US" sz="12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200" u="sng" dirty="0">
                <a:solidFill>
                  <a:srgbClr val="000000"/>
                </a:solidFill>
                <a:latin typeface="avenir-lt-w01_35-light1475496"/>
                <a:hlinkClick r:id="rId7"/>
              </a:rPr>
              <a:t>Fundraising for Civil Society</a:t>
            </a:r>
            <a:endParaRPr lang="en-US" sz="1200" b="0" i="0" dirty="0">
              <a:solidFill>
                <a:srgbClr val="D3624C"/>
              </a:solidFill>
              <a:effectLst/>
              <a:latin typeface="anto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13031" y="4555231"/>
            <a:ext cx="357337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1400" b="1" dirty="0">
                <a:solidFill>
                  <a:srgbClr val="605E5E"/>
                </a:solidFill>
                <a:latin typeface="avenir-lt-w01_85-heavy1475544"/>
              </a:rPr>
              <a:t>Civil Society Dialogues</a:t>
            </a:r>
            <a:endParaRPr lang="en-US" sz="14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400" dirty="0">
                <a:solidFill>
                  <a:srgbClr val="605E5E"/>
                </a:solidFill>
                <a:latin typeface="avenir-lt-w01_35-light1475496"/>
              </a:rPr>
              <a:t>Networking events | Connecting &amp; sharing</a:t>
            </a:r>
            <a:endParaRPr lang="en-US" sz="14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400" dirty="0">
                <a:solidFill>
                  <a:srgbClr val="D3624C"/>
                </a:solidFill>
                <a:latin typeface="avenir-lt-w01_35-light1475496"/>
              </a:rPr>
              <a:t>​</a:t>
            </a:r>
            <a:endParaRPr lang="en-US" sz="14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400" u="sng" dirty="0">
                <a:solidFill>
                  <a:srgbClr val="000000"/>
                </a:solidFill>
                <a:latin typeface="avenir-lt-w01_35-light1475496"/>
                <a:hlinkClick r:id="rId8"/>
              </a:rPr>
              <a:t>Civil Society Dialogue</a:t>
            </a:r>
            <a:endParaRPr lang="en-US" sz="14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400" u="sng" dirty="0">
                <a:solidFill>
                  <a:srgbClr val="000000"/>
                </a:solidFill>
                <a:latin typeface="avenir-lt-w01_35-light1475496"/>
                <a:hlinkClick r:id="rId9"/>
              </a:rPr>
              <a:t>Making SDG 2 work</a:t>
            </a:r>
            <a:endParaRPr lang="en-US" sz="1400" b="0" i="0" dirty="0">
              <a:solidFill>
                <a:srgbClr val="D3624C"/>
              </a:solidFill>
              <a:effectLst/>
              <a:latin typeface="anto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3874" y="4814773"/>
            <a:ext cx="29918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1400" b="1" dirty="0">
                <a:solidFill>
                  <a:srgbClr val="605E5E"/>
                </a:solidFill>
                <a:latin typeface="avenir-lt-w01_85-heavy1475544"/>
              </a:rPr>
              <a:t>Tailor-made Support</a:t>
            </a:r>
            <a:endParaRPr lang="en-US" sz="14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400" dirty="0">
                <a:solidFill>
                  <a:srgbClr val="605E5E"/>
                </a:solidFill>
                <a:latin typeface="avenir-lt-w01_35-light1475496"/>
              </a:rPr>
              <a:t>Your challenges | Our expertise </a:t>
            </a:r>
            <a:endParaRPr lang="en-US" sz="14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400" dirty="0">
                <a:solidFill>
                  <a:srgbClr val="D3624C"/>
                </a:solidFill>
                <a:latin typeface="anton"/>
              </a:rPr>
              <a:t> </a:t>
            </a:r>
          </a:p>
          <a:p>
            <a:pPr algn="ctr" fontAlgn="base"/>
            <a:r>
              <a:rPr lang="en-US" sz="1400" u="sng" dirty="0">
                <a:solidFill>
                  <a:srgbClr val="000000"/>
                </a:solidFill>
                <a:latin typeface="avenir-lt-w01_35-light1475496"/>
                <a:hlinkClick r:id="rId10"/>
              </a:rPr>
              <a:t>Overview Tailor-made Support</a:t>
            </a:r>
            <a:endParaRPr lang="en-US" sz="14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400" u="sng" dirty="0">
                <a:solidFill>
                  <a:srgbClr val="000000"/>
                </a:solidFill>
                <a:latin typeface="avenir-lt-w01_35-light1475496"/>
                <a:hlinkClick r:id="rId11"/>
              </a:rPr>
              <a:t>Become more innovative</a:t>
            </a:r>
            <a:endParaRPr lang="en-US" sz="1400" b="0" i="0" dirty="0">
              <a:solidFill>
                <a:srgbClr val="D3624C"/>
              </a:solidFill>
              <a:effectLst/>
              <a:latin typeface="anto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453" y="2204418"/>
            <a:ext cx="3689684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1400" b="1" dirty="0">
                <a:solidFill>
                  <a:srgbClr val="605E5E"/>
                </a:solidFill>
                <a:latin typeface="avenir-lt-w01_85-heavy1475544"/>
              </a:rPr>
              <a:t>Comprehensive Courses</a:t>
            </a:r>
            <a:endParaRPr lang="en-US" sz="14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400" dirty="0">
                <a:solidFill>
                  <a:srgbClr val="605E5E"/>
                </a:solidFill>
                <a:latin typeface="avenir-lt-w01_35-light1475496"/>
              </a:rPr>
              <a:t>10-13 training days | 2 workshops + coaching/mentoring</a:t>
            </a:r>
            <a:endParaRPr lang="en-US" sz="14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400" u="sng" dirty="0">
                <a:solidFill>
                  <a:srgbClr val="000000"/>
                </a:solidFill>
                <a:latin typeface="avenir-lt-w01_35-light1475496"/>
                <a:hlinkClick r:id="rId12"/>
              </a:rPr>
              <a:t>Leadership in Civil Society</a:t>
            </a:r>
            <a:r>
              <a:rPr lang="en-US" sz="1400" dirty="0">
                <a:solidFill>
                  <a:srgbClr val="D3624C"/>
                </a:solidFill>
                <a:latin typeface="anton"/>
              </a:rPr>
              <a:t> </a:t>
            </a:r>
          </a:p>
          <a:p>
            <a:pPr algn="ctr" fontAlgn="base"/>
            <a:r>
              <a:rPr lang="en-US" sz="1400" u="sng" dirty="0">
                <a:solidFill>
                  <a:srgbClr val="000000"/>
                </a:solidFill>
                <a:latin typeface="avenir-lt-w01_35-light1475496"/>
                <a:hlinkClick r:id="rId13"/>
              </a:rPr>
              <a:t>Advocacy to end Hunger and Poverty</a:t>
            </a:r>
            <a:r>
              <a:rPr lang="en-US" sz="1400" dirty="0">
                <a:solidFill>
                  <a:srgbClr val="D3624C"/>
                </a:solidFill>
                <a:latin typeface="anton"/>
              </a:rPr>
              <a:t> </a:t>
            </a:r>
          </a:p>
          <a:p>
            <a:pPr algn="ctr" fontAlgn="base"/>
            <a:r>
              <a:rPr lang="en-US" sz="1400" u="sng" dirty="0">
                <a:solidFill>
                  <a:srgbClr val="000000"/>
                </a:solidFill>
                <a:latin typeface="avenir-lt-w01_35-light1475496"/>
                <a:hlinkClick r:id="rId14"/>
              </a:rPr>
              <a:t>Programme Design</a:t>
            </a:r>
            <a:endParaRPr lang="en-US" sz="1400" dirty="0">
              <a:solidFill>
                <a:srgbClr val="D3624C"/>
              </a:solidFill>
              <a:latin typeface="anton"/>
            </a:endParaRPr>
          </a:p>
          <a:p>
            <a:pPr algn="ctr" fontAlgn="base"/>
            <a:r>
              <a:rPr lang="en-US" sz="1400" dirty="0">
                <a:solidFill>
                  <a:srgbClr val="D3624C"/>
                </a:solidFill>
                <a:latin typeface="anton"/>
              </a:rPr>
              <a:t> </a:t>
            </a:r>
            <a:endParaRPr lang="en-US" sz="1400" b="0" i="0" dirty="0">
              <a:solidFill>
                <a:srgbClr val="D3624C"/>
              </a:solidFill>
              <a:effectLst/>
              <a:latin typeface="anton"/>
            </a:endParaRPr>
          </a:p>
        </p:txBody>
      </p:sp>
    </p:spTree>
    <p:extLst>
      <p:ext uri="{BB962C8B-B14F-4D97-AF65-F5344CB8AC3E}">
        <p14:creationId xmlns:p14="http://schemas.microsoft.com/office/powerpoint/2010/main" val="184038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/>
          </p:cNvPr>
          <p:cNvSpPr txBox="1"/>
          <p:nvPr/>
        </p:nvSpPr>
        <p:spPr>
          <a:xfrm>
            <a:off x="0" y="454918"/>
            <a:ext cx="49931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A91D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CSA Journey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86" b="3459"/>
          <a:stretch/>
        </p:blipFill>
        <p:spPr>
          <a:xfrm>
            <a:off x="173421" y="2432628"/>
            <a:ext cx="5938621" cy="3051632"/>
          </a:xfrm>
          <a:prstGeom prst="rect">
            <a:avLst/>
          </a:prstGeom>
        </p:spPr>
      </p:pic>
      <p:pic>
        <p:nvPicPr>
          <p:cNvPr id="8" name="Content Placeholder 5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042" y="1778536"/>
            <a:ext cx="5932813" cy="2743199"/>
          </a:xfrm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902927"/>
              </p:ext>
            </p:extLst>
          </p:nvPr>
        </p:nvGraphicFramePr>
        <p:xfrm>
          <a:off x="6087981" y="4668253"/>
          <a:ext cx="5956875" cy="2025760"/>
        </p:xfrm>
        <a:graphic>
          <a:graphicData uri="http://schemas.openxmlformats.org/drawingml/2006/table">
            <a:tbl>
              <a:tblPr>
                <a:tableStyleId>{9D7B26C5-4107-4FEC-AEDC-1716B250A1EF}</a:tableStyleId>
              </a:tblPr>
              <a:tblGrid>
                <a:gridCol w="3481127">
                  <a:extLst>
                    <a:ext uri="{9D8B030D-6E8A-4147-A177-3AD203B41FA5}">
                      <a16:colId xmlns:a16="http://schemas.microsoft.com/office/drawing/2014/main" val="2420483227"/>
                    </a:ext>
                  </a:extLst>
                </a:gridCol>
                <a:gridCol w="1156187">
                  <a:extLst>
                    <a:ext uri="{9D8B030D-6E8A-4147-A177-3AD203B41FA5}">
                      <a16:colId xmlns:a16="http://schemas.microsoft.com/office/drawing/2014/main" val="1820728689"/>
                    </a:ext>
                  </a:extLst>
                </a:gridCol>
                <a:gridCol w="1319561">
                  <a:extLst>
                    <a:ext uri="{9D8B030D-6E8A-4147-A177-3AD203B41FA5}">
                      <a16:colId xmlns:a16="http://schemas.microsoft.com/office/drawing/2014/main" val="2878399031"/>
                    </a:ext>
                  </a:extLst>
                </a:gridCol>
              </a:tblGrid>
              <a:tr h="331272"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2400" b="1" i="1" u="none" strike="noStrike" dirty="0">
                          <a:solidFill>
                            <a:srgbClr val="A91D21"/>
                          </a:solidFill>
                          <a:effectLst/>
                        </a:rPr>
                        <a:t>Targets</a:t>
                      </a:r>
                      <a:endParaRPr lang="en-US" sz="2400" b="1" i="1" u="none" strike="noStrike" dirty="0">
                        <a:solidFill>
                          <a:srgbClr val="A91D2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>
                    <a:lnT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1" u="none" strike="noStrike" kern="1200" dirty="0">
                          <a:solidFill>
                            <a:srgbClr val="A91D21"/>
                          </a:solidFill>
                          <a:effectLst/>
                        </a:rPr>
                        <a:t>No</a:t>
                      </a:r>
                      <a:endParaRPr lang="en-US" sz="2400" b="1" i="1" u="none" strike="noStrike" kern="1200" dirty="0">
                        <a:solidFill>
                          <a:srgbClr val="A91D2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3640" marR="3640" marT="3640" marB="0" anchor="ctr">
                    <a:lnT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400" b="1" i="1" u="none" strike="noStrike" kern="1200" dirty="0">
                          <a:solidFill>
                            <a:srgbClr val="A91D21"/>
                          </a:solidFill>
                          <a:effectLst/>
                        </a:rPr>
                        <a:t>%</a:t>
                      </a:r>
                      <a:endParaRPr lang="en-US" sz="2400" b="1" i="1" u="none" strike="noStrike" kern="1200" dirty="0">
                        <a:solidFill>
                          <a:srgbClr val="A91D2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3640" marR="3640" marT="3640" marB="0" anchor="ctr">
                    <a:lnT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9858565"/>
                  </a:ext>
                </a:extLst>
              </a:tr>
              <a:tr h="331272"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i="1" u="none" strike="noStrike" dirty="0">
                          <a:effectLst/>
                        </a:rPr>
                        <a:t> Civil Society Dialogues    </a:t>
                      </a:r>
                      <a:endParaRPr lang="en-US" sz="1600" b="1" i="1" u="none" strike="noStrike" dirty="0">
                        <a:solidFill>
                          <a:srgbClr val="A91D2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>
                    <a:lnT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i="1" u="none" strike="noStrike" dirty="0">
                          <a:effectLst/>
                        </a:rPr>
                        <a:t>256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>
                    <a:lnT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i="1" u="none" strike="noStrike" dirty="0">
                          <a:effectLst/>
                        </a:rPr>
                        <a:t>30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>
                    <a:lnT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881860646"/>
                  </a:ext>
                </a:extLst>
              </a:tr>
              <a:tr h="331272"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i="1" u="none" strike="noStrike" dirty="0">
                          <a:effectLst/>
                        </a:rPr>
                        <a:t> Comprehensive Courses</a:t>
                      </a:r>
                      <a:endParaRPr lang="en-US" sz="1600" b="1" i="1" u="none" strike="noStrike" dirty="0">
                        <a:solidFill>
                          <a:srgbClr val="A91D2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i="1" u="none" strike="noStrike" dirty="0">
                          <a:effectLst/>
                        </a:rPr>
                        <a:t>158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i="1" u="none" strike="noStrike" dirty="0">
                          <a:effectLst/>
                        </a:rPr>
                        <a:t>18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/>
                </a:tc>
                <a:extLst>
                  <a:ext uri="{0D108BD9-81ED-4DB2-BD59-A6C34878D82A}">
                    <a16:rowId xmlns:a16="http://schemas.microsoft.com/office/drawing/2014/main" val="120551335"/>
                  </a:ext>
                </a:extLst>
              </a:tr>
              <a:tr h="331272"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i="1" u="none" strike="noStrike" dirty="0">
                          <a:effectLst/>
                        </a:rPr>
                        <a:t> Focus Trainings</a:t>
                      </a:r>
                      <a:endParaRPr lang="en-US" sz="1600" b="1" i="1" u="none" strike="noStrike" dirty="0">
                        <a:solidFill>
                          <a:srgbClr val="A91D2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i="1" u="none" strike="noStrike" dirty="0">
                          <a:effectLst/>
                        </a:rPr>
                        <a:t>216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i="1" u="none" strike="noStrike" dirty="0">
                          <a:effectLst/>
                        </a:rPr>
                        <a:t>25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/>
                </a:tc>
                <a:extLst>
                  <a:ext uri="{0D108BD9-81ED-4DB2-BD59-A6C34878D82A}">
                    <a16:rowId xmlns:a16="http://schemas.microsoft.com/office/drawing/2014/main" val="3723811850"/>
                  </a:ext>
                </a:extLst>
              </a:tr>
              <a:tr h="331272"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i="1" u="none" strike="noStrike" dirty="0">
                          <a:effectLst/>
                        </a:rPr>
                        <a:t> Tailor-made Support </a:t>
                      </a:r>
                      <a:endParaRPr lang="en-US" sz="1600" b="1" i="1" u="none" strike="noStrike" dirty="0">
                        <a:solidFill>
                          <a:srgbClr val="A91D2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i="1" u="none" strike="noStrike">
                          <a:effectLst/>
                        </a:rPr>
                        <a:t>193</a:t>
                      </a:r>
                      <a:endParaRPr lang="en-US" sz="1600" b="0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i="1" u="none" strike="noStrike" dirty="0">
                          <a:effectLst/>
                        </a:rPr>
                        <a:t>23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/>
                </a:tc>
                <a:extLst>
                  <a:ext uri="{0D108BD9-81ED-4DB2-BD59-A6C34878D82A}">
                    <a16:rowId xmlns:a16="http://schemas.microsoft.com/office/drawing/2014/main" val="3359338737"/>
                  </a:ext>
                </a:extLst>
              </a:tr>
              <a:tr h="331272"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i="1" u="none" strike="noStrike" dirty="0">
                          <a:effectLst/>
                        </a:rPr>
                        <a:t> Training of Facilitators </a:t>
                      </a:r>
                      <a:endParaRPr lang="en-US" sz="1600" b="1" i="1" u="none" strike="noStrike" dirty="0">
                        <a:solidFill>
                          <a:srgbClr val="A91D2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>
                    <a:lnB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i="1" u="none" strike="noStrike">
                          <a:effectLst/>
                        </a:rPr>
                        <a:t>36</a:t>
                      </a:r>
                      <a:endParaRPr lang="en-US" sz="1600" b="0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>
                    <a:lnB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i="1" u="none" strike="noStrike" dirty="0">
                          <a:effectLst/>
                        </a:rPr>
                        <a:t>4</a:t>
                      </a:r>
                      <a:endParaRPr lang="en-US" sz="1600" b="0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40" marR="3640" marT="3640" marB="0" anchor="ctr">
                    <a:lnB w="12700" cap="flat" cmpd="sng" algn="ctr">
                      <a:solidFill>
                        <a:srgbClr val="A91D2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345027"/>
                  </a:ext>
                </a:extLst>
              </a:tr>
            </a:tbl>
          </a:graphicData>
        </a:graphic>
      </p:graphicFrame>
      <p:sp>
        <p:nvSpPr>
          <p:cNvPr id="7" name="32-Point Star 7"/>
          <p:cNvSpPr/>
          <p:nvPr/>
        </p:nvSpPr>
        <p:spPr>
          <a:xfrm>
            <a:off x="6087981" y="5175827"/>
            <a:ext cx="1513152" cy="1458292"/>
          </a:xfrm>
          <a:prstGeom prst="star32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sz="3600" b="1" dirty="0"/>
          </a:p>
          <a:p>
            <a:pPr algn="ctr"/>
            <a:r>
              <a:rPr lang="en-IN" sz="3200" b="1" dirty="0"/>
              <a:t>859</a:t>
            </a:r>
          </a:p>
          <a:p>
            <a:pPr algn="ctr"/>
            <a:endParaRPr lang="en-IN" sz="3600" b="1" dirty="0"/>
          </a:p>
        </p:txBody>
      </p:sp>
    </p:spTree>
    <p:extLst>
      <p:ext uri="{BB962C8B-B14F-4D97-AF65-F5344CB8AC3E}">
        <p14:creationId xmlns:p14="http://schemas.microsoft.com/office/powerpoint/2010/main" val="156920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">
        <p:pull/>
      </p:transition>
    </mc:Choice>
    <mc:Fallback xmlns="">
      <p:transition spd="slow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" name="Content Placeholder 1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680981777"/>
              </p:ext>
            </p:extLst>
          </p:nvPr>
        </p:nvGraphicFramePr>
        <p:xfrm>
          <a:off x="5357611" y="1572217"/>
          <a:ext cx="6284890" cy="4838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409127" y="1935595"/>
            <a:ext cx="824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b="1" dirty="0">
                <a:solidFill>
                  <a:schemeClr val="bg1"/>
                </a:solidFill>
              </a:rPr>
              <a:t>2018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34130" y="2834970"/>
            <a:ext cx="824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solidFill>
                  <a:schemeClr val="bg1"/>
                </a:solidFill>
              </a:rPr>
              <a:t>2017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999409" y="3760103"/>
            <a:ext cx="824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b="1" dirty="0">
                <a:solidFill>
                  <a:schemeClr val="bg1"/>
                </a:solidFill>
              </a:rPr>
              <a:t>2016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9888" y="4677794"/>
            <a:ext cx="824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b="1" dirty="0">
                <a:solidFill>
                  <a:schemeClr val="bg1"/>
                </a:solidFill>
              </a:rPr>
              <a:t>2015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434885" y="5577169"/>
            <a:ext cx="824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400" b="1" dirty="0">
                <a:solidFill>
                  <a:schemeClr val="bg1"/>
                </a:solidFill>
              </a:rPr>
              <a:t>2014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60" y="1799837"/>
            <a:ext cx="4920567" cy="438219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9E3E625-C435-4806-920B-DB78D4E6B2FB}"/>
              </a:ext>
            </a:extLst>
          </p:cNvPr>
          <p:cNvSpPr txBox="1"/>
          <p:nvPr/>
        </p:nvSpPr>
        <p:spPr>
          <a:xfrm>
            <a:off x="0" y="344222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A91D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Team</a:t>
            </a:r>
          </a:p>
        </p:txBody>
      </p:sp>
    </p:spTree>
    <p:extLst>
      <p:ext uri="{BB962C8B-B14F-4D97-AF65-F5344CB8AC3E}">
        <p14:creationId xmlns:p14="http://schemas.microsoft.com/office/powerpoint/2010/main" val="389701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950">
        <p:pull/>
      </p:transition>
    </mc:Choice>
    <mc:Fallback xmlns="">
      <p:transition spd="slow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75D9CC37-DA9F-4CCE-A4A0-F815864D9207}"/>
              </a:ext>
            </a:extLst>
          </p:cNvPr>
          <p:cNvSpPr txBox="1"/>
          <p:nvPr/>
        </p:nvSpPr>
        <p:spPr>
          <a:xfrm>
            <a:off x="0" y="291991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A91D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Our Facilitators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B9F8466-47C9-4166-A441-3418D2D87DA1}"/>
              </a:ext>
            </a:extLst>
          </p:cNvPr>
          <p:cNvGrpSpPr/>
          <p:nvPr/>
        </p:nvGrpSpPr>
        <p:grpSpPr>
          <a:xfrm>
            <a:off x="-527603" y="1307654"/>
            <a:ext cx="13213089" cy="5418667"/>
            <a:chOff x="-527603" y="949439"/>
            <a:chExt cx="13213089" cy="5418667"/>
          </a:xfrm>
        </p:grpSpPr>
        <p:graphicFrame>
          <p:nvGraphicFramePr>
            <p:cNvPr id="9" name="Diagram 8">
              <a:extLst>
                <a:ext uri="{FF2B5EF4-FFF2-40B4-BE49-F238E27FC236}">
                  <a16:creationId xmlns:a16="http://schemas.microsoft.com/office/drawing/2014/main" id="{41260C00-96BC-4E96-A946-CE3AFA9ED8B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462617441"/>
                </p:ext>
              </p:extLst>
            </p:nvPr>
          </p:nvGraphicFramePr>
          <p:xfrm>
            <a:off x="-527603" y="949439"/>
            <a:ext cx="8128000" cy="541866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13" name="Diagram 12">
              <a:extLst>
                <a:ext uri="{FF2B5EF4-FFF2-40B4-BE49-F238E27FC236}">
                  <a16:creationId xmlns:a16="http://schemas.microsoft.com/office/drawing/2014/main" id="{313ED342-3B89-428F-881F-E541F9292DFC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97519070"/>
                </p:ext>
              </p:extLst>
            </p:nvPr>
          </p:nvGraphicFramePr>
          <p:xfrm>
            <a:off x="4557486" y="949439"/>
            <a:ext cx="8128000" cy="5418667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42643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">
        <p:pull/>
      </p:transition>
    </mc:Choice>
    <mc:Fallback xmlns="">
      <p:transition spd="slow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Placeholder 25">
            <a:extLst>
              <a:ext uri="{FF2B5EF4-FFF2-40B4-BE49-F238E27FC236}">
                <a16:creationId xmlns:a16="http://schemas.microsoft.com/office/drawing/2014/main" id="{300CD151-FC68-467B-BC84-DDF7FB38BE67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2" r="3862"/>
          <a:stretch>
            <a:fillRect/>
          </a:stretch>
        </p:blipFill>
        <p:spPr>
          <a:xfrm>
            <a:off x="226243" y="0"/>
            <a:ext cx="10114961" cy="6858000"/>
          </a:xfrm>
        </p:spPr>
      </p:pic>
      <p:sp>
        <p:nvSpPr>
          <p:cNvPr id="3" name="5-Point Star 2"/>
          <p:cNvSpPr/>
          <p:nvPr/>
        </p:nvSpPr>
        <p:spPr>
          <a:xfrm>
            <a:off x="8100811" y="2343953"/>
            <a:ext cx="347729" cy="334852"/>
          </a:xfrm>
          <a:prstGeom prst="star5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93309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">
        <p:pull/>
      </p:transition>
    </mc:Choice>
    <mc:Fallback xmlns="">
      <p:transition spd="slow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E1182F5-5525-45E6-94DC-A77C375C732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0279865"/>
              </p:ext>
            </p:extLst>
          </p:nvPr>
        </p:nvGraphicFramePr>
        <p:xfrm>
          <a:off x="454098" y="1032287"/>
          <a:ext cx="9772742" cy="582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437">
                  <a:extLst>
                    <a:ext uri="{9D8B030D-6E8A-4147-A177-3AD203B41FA5}">
                      <a16:colId xmlns:a16="http://schemas.microsoft.com/office/drawing/2014/main" val="4116642781"/>
                    </a:ext>
                  </a:extLst>
                </a:gridCol>
                <a:gridCol w="4118225">
                  <a:extLst>
                    <a:ext uri="{9D8B030D-6E8A-4147-A177-3AD203B41FA5}">
                      <a16:colId xmlns:a16="http://schemas.microsoft.com/office/drawing/2014/main" val="1753226314"/>
                    </a:ext>
                  </a:extLst>
                </a:gridCol>
                <a:gridCol w="1506424">
                  <a:extLst>
                    <a:ext uri="{9D8B030D-6E8A-4147-A177-3AD203B41FA5}">
                      <a16:colId xmlns:a16="http://schemas.microsoft.com/office/drawing/2014/main" val="682950593"/>
                    </a:ext>
                  </a:extLst>
                </a:gridCol>
                <a:gridCol w="1841828">
                  <a:extLst>
                    <a:ext uri="{9D8B030D-6E8A-4147-A177-3AD203B41FA5}">
                      <a16:colId xmlns:a16="http://schemas.microsoft.com/office/drawing/2014/main" val="1346412187"/>
                    </a:ext>
                  </a:extLst>
                </a:gridCol>
                <a:gridCol w="1841828">
                  <a:extLst>
                    <a:ext uri="{9D8B030D-6E8A-4147-A177-3AD203B41FA5}">
                      <a16:colId xmlns:a16="http://schemas.microsoft.com/office/drawing/2014/main" val="3397592802"/>
                    </a:ext>
                  </a:extLst>
                </a:gridCol>
              </a:tblGrid>
              <a:tr h="371128">
                <a:tc gridSpan="5">
                  <a:txBody>
                    <a:bodyPr/>
                    <a:lstStyle/>
                    <a:p>
                      <a:r>
                        <a:rPr lang="en-US" sz="2000" dirty="0"/>
                        <a:t>Comprehensive Course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1D2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33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33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33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6918433"/>
                  </a:ext>
                </a:extLst>
              </a:tr>
              <a:tr h="599515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No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/>
                        <a:t>Description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/>
                        <a:t>Price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Early Bird (10% off)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Group Register (10% off)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5762957"/>
                  </a:ext>
                </a:extLst>
              </a:tr>
              <a:tr h="856450"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Exceptional Leadership in Civil Society (Modul 1 in South East Asia and 2 in South Asia)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2700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2430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2430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4925048"/>
                  </a:ext>
                </a:extLst>
              </a:tr>
              <a:tr h="599515"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Program Design in South Asia (New Delhi and Ethiopia)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1900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1710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1710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1118136"/>
                  </a:ext>
                </a:extLst>
              </a:tr>
              <a:tr h="342580"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Advocacy to End Hunger and Poverty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1500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1350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1350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1047140"/>
                  </a:ext>
                </a:extLst>
              </a:tr>
              <a:tr h="371128">
                <a:tc gridSpan="5"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Focus Training course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1D2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33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33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33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515804"/>
                  </a:ext>
                </a:extLst>
              </a:tr>
              <a:tr h="342580">
                <a:tc>
                  <a:txBody>
                    <a:bodyPr/>
                    <a:lstStyle/>
                    <a:p>
                      <a:r>
                        <a:rPr lang="en-US" dirty="0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Leadership and Team Management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endParaRPr lang="en-US" b="1" dirty="0"/>
                    </a:p>
                    <a:p>
                      <a:endParaRPr lang="en-US" b="1" dirty="0"/>
                    </a:p>
                    <a:p>
                      <a:endParaRPr lang="en-US" b="1" dirty="0"/>
                    </a:p>
                    <a:p>
                      <a:endParaRPr lang="en-US" b="1" dirty="0"/>
                    </a:p>
                    <a:p>
                      <a:r>
                        <a:rPr lang="en-US" b="1" dirty="0"/>
                        <a:t>460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endParaRPr lang="en-US" b="1" dirty="0"/>
                    </a:p>
                    <a:p>
                      <a:endParaRPr lang="en-US" b="1" dirty="0"/>
                    </a:p>
                    <a:p>
                      <a:endParaRPr lang="en-US" b="1" dirty="0"/>
                    </a:p>
                    <a:p>
                      <a:endParaRPr lang="en-US" b="1" dirty="0"/>
                    </a:p>
                    <a:p>
                      <a:r>
                        <a:rPr lang="en-US" b="1" dirty="0"/>
                        <a:t>414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endParaRPr lang="en-US" b="1" dirty="0"/>
                    </a:p>
                    <a:p>
                      <a:endParaRPr lang="en-US" b="1" dirty="0"/>
                    </a:p>
                    <a:p>
                      <a:endParaRPr lang="en-US" b="1" dirty="0"/>
                    </a:p>
                    <a:p>
                      <a:endParaRPr lang="en-US" b="1" dirty="0"/>
                    </a:p>
                    <a:p>
                      <a:r>
                        <a:rPr lang="en-US" b="1" dirty="0"/>
                        <a:t>414 Euro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2894612"/>
                  </a:ext>
                </a:extLst>
              </a:tr>
              <a:tr h="342580">
                <a:tc>
                  <a:txBody>
                    <a:bodyPr/>
                    <a:lstStyle/>
                    <a:p>
                      <a:r>
                        <a:rPr lang="en-US" dirty="0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Cooperative and Communication Skills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5461219"/>
                  </a:ext>
                </a:extLst>
              </a:tr>
              <a:tr h="342580">
                <a:tc>
                  <a:txBody>
                    <a:bodyPr/>
                    <a:lstStyle/>
                    <a:p>
                      <a:r>
                        <a:rPr lang="en-US" dirty="0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Fundraising for Civil Society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416775"/>
                  </a:ext>
                </a:extLst>
              </a:tr>
              <a:tr h="342580">
                <a:tc>
                  <a:txBody>
                    <a:bodyPr/>
                    <a:lstStyle/>
                    <a:p>
                      <a:r>
                        <a:rPr lang="en-US" dirty="0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Social Start-Up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5226777"/>
                  </a:ext>
                </a:extLst>
              </a:tr>
              <a:tr h="342580">
                <a:tc>
                  <a:txBody>
                    <a:bodyPr/>
                    <a:lstStyle/>
                    <a:p>
                      <a:r>
                        <a:rPr lang="en-US" dirty="0"/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Social Accountability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38090039"/>
                  </a:ext>
                </a:extLst>
              </a:tr>
              <a:tr h="599515">
                <a:tc>
                  <a:txBody>
                    <a:bodyPr/>
                    <a:lstStyle/>
                    <a:p>
                      <a:r>
                        <a:rPr lang="de-DE" dirty="0"/>
                        <a:t>6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de-DE" dirty="0" err="1"/>
                        <a:t>Achieving</a:t>
                      </a:r>
                      <a:r>
                        <a:rPr lang="de-DE" dirty="0"/>
                        <a:t> Nutrition Outcomes (incl. </a:t>
                      </a:r>
                      <a:r>
                        <a:rPr lang="de-DE" dirty="0" err="1"/>
                        <a:t>Accomm</a:t>
                      </a:r>
                      <a:r>
                        <a:rPr lang="de-DE" dirty="0"/>
                        <a:t>.)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de-DE" b="1" dirty="0"/>
                        <a:t>520 Euro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de-DE" b="1" dirty="0"/>
                        <a:t>468 Euro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de-DE" b="1" dirty="0"/>
                        <a:t>468 Euro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13965369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F51BD99-4660-477C-A7CA-B32E28BA1158}"/>
              </a:ext>
            </a:extLst>
          </p:cNvPr>
          <p:cNvSpPr txBox="1"/>
          <p:nvPr/>
        </p:nvSpPr>
        <p:spPr>
          <a:xfrm>
            <a:off x="0" y="-141405"/>
            <a:ext cx="12192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>
                <a:solidFill>
                  <a:srgbClr val="A91D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PRICING</a:t>
            </a:r>
          </a:p>
        </p:txBody>
      </p:sp>
    </p:spTree>
    <p:extLst>
      <p:ext uri="{BB962C8B-B14F-4D97-AF65-F5344CB8AC3E}">
        <p14:creationId xmlns:p14="http://schemas.microsoft.com/office/powerpoint/2010/main" val="11170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">
        <p:pull/>
      </p:transition>
    </mc:Choice>
    <mc:Fallback xmlns="">
      <p:transition spd="slow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0253" y="353098"/>
            <a:ext cx="8317832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C00000"/>
                </a:solidFill>
              </a:rPr>
              <a:t>Civil Society Academy (CSA)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25" y="1854938"/>
            <a:ext cx="6942221" cy="4870715"/>
          </a:xfrm>
        </p:spPr>
      </p:pic>
      <p:sp>
        <p:nvSpPr>
          <p:cNvPr id="5" name="Content Placeholder 4">
            <a:extLst/>
          </p:cNvPr>
          <p:cNvSpPr txBox="1">
            <a:spLocks/>
          </p:cNvSpPr>
          <p:nvPr/>
        </p:nvSpPr>
        <p:spPr>
          <a:xfrm>
            <a:off x="7345788" y="2255677"/>
            <a:ext cx="4721886" cy="373199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589" indent="-228589" algn="l" defTabSz="91435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76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294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120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298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474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52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29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06" indent="-228589" algn="l" defTabSz="914354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b="1" dirty="0">
                <a:solidFill>
                  <a:srgbClr val="A91D21"/>
                </a:solidFill>
              </a:rPr>
              <a:t>Ms. Monireth TOY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2000" dirty="0"/>
              <a:t>South East Asia Outreach and Customer Relations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2000" b="1" dirty="0"/>
              <a:t>Civil Society Academy (CSA</a:t>
            </a:r>
            <a:r>
              <a:rPr lang="en-US" sz="2000" dirty="0"/>
              <a:t>)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600" dirty="0"/>
              <a:t>Phone : +855 23 223 661 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600" dirty="0"/>
              <a:t>Mobile : +855 17 728 895/98 728 895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600" dirty="0"/>
              <a:t>Email :      </a:t>
            </a:r>
            <a:r>
              <a:rPr lang="en-US" sz="1600" dirty="0">
                <a:hlinkClick r:id="rId3"/>
              </a:rPr>
              <a:t>monireth@civilsocietyacademy.org</a:t>
            </a:r>
            <a:r>
              <a:rPr lang="en-US" sz="1600" dirty="0"/>
              <a:t> or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600" dirty="0">
                <a:hlinkClick r:id="rId4"/>
              </a:rPr>
              <a:t>Monireth.toy@Welthungerhilfe.de</a:t>
            </a:r>
            <a:endParaRPr lang="en-US" sz="1600" dirty="0"/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600" dirty="0"/>
              <a:t>Website :  </a:t>
            </a:r>
            <a:r>
              <a:rPr lang="en-US" sz="1600" dirty="0">
                <a:hlinkClick r:id="rId5"/>
              </a:rPr>
              <a:t>www.civilsocietyacademy.org</a:t>
            </a:r>
            <a:endParaRPr lang="en-US" sz="1600" dirty="0"/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600" dirty="0"/>
              <a:t>Facebook: </a:t>
            </a:r>
            <a:r>
              <a:rPr lang="en-US" sz="1600" dirty="0">
                <a:hlinkClick r:id="rId6"/>
              </a:rPr>
              <a:t>www.facebook.com/civilsocietyacademy</a:t>
            </a:r>
            <a:endParaRPr lang="en-US" sz="1600" dirty="0"/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1600" dirty="0"/>
              <a:t>Twitter: @</a:t>
            </a:r>
            <a:r>
              <a:rPr lang="en-US" sz="1600" dirty="0" err="1"/>
              <a:t>CSA_Globe</a:t>
            </a:r>
            <a:endParaRPr lang="en-US" sz="1600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680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CSA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425</Words>
  <Application>Microsoft Office PowerPoint</Application>
  <PresentationFormat>Widescreen</PresentationFormat>
  <Paragraphs>131</Paragraphs>
  <Slides>12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anton</vt:lpstr>
      <vt:lpstr>Arial</vt:lpstr>
      <vt:lpstr>avenir-lt-w01_35-light1475496</vt:lpstr>
      <vt:lpstr>avenir-lt-w01_85-heavy1475544</vt:lpstr>
      <vt:lpstr>Calibri</vt:lpstr>
      <vt:lpstr>Calibri Light</vt:lpstr>
      <vt:lpstr>CSA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Civil Society Academy (CSA)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Candy</dc:creator>
  <cp:lastModifiedBy>Monireth Toy</cp:lastModifiedBy>
  <cp:revision>134</cp:revision>
  <cp:lastPrinted>2018-08-02T01:36:21Z</cp:lastPrinted>
  <dcterms:created xsi:type="dcterms:W3CDTF">2017-10-16T08:55:58Z</dcterms:created>
  <dcterms:modified xsi:type="dcterms:W3CDTF">2018-08-02T02:46:41Z</dcterms:modified>
</cp:coreProperties>
</file>