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C121A21D-CE6E-469C-BED9-C6158E0B109A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4BF682D-438D-451F-8433-B8502E8FEF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66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330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4B6CA-82E7-4723-8123-284159449890}" type="datetimeFigureOut">
              <a:rPr lang="en-US" smtClean="0"/>
              <a:pPr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60000"/>
            <a:ext cx="9144000" cy="5700744"/>
          </a:xfrm>
          <a:prstGeom prst="rect">
            <a:avLst/>
          </a:prstGeom>
          <a:solidFill>
            <a:srgbClr val="0033CC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  <a:t/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  <a:t> </a:t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/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/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1807B5"/>
              </a:solidFill>
              <a:effectLst/>
              <a:uLnTx/>
              <a:uFillTx/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0"/>
            <a:ext cx="9144000" cy="360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684889"/>
            <a:ext cx="44196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320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សូមស្វាគមន</a:t>
            </a:r>
            <a:r>
              <a:rPr lang="km-KH" sz="3200" dirty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៍</a:t>
            </a:r>
            <a:endParaRPr lang="km-KH" sz="3200" dirty="0" smtClean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/>
            <a:endParaRPr lang="km-KH" sz="800" dirty="0" smtClean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កិច្ចប្រជុំសមាជិក</a:t>
            </a:r>
            <a:r>
              <a:rPr lang="en-US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គ</a:t>
            </a:r>
            <a:r>
              <a:rPr lang="en-US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.</a:t>
            </a: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ស</a:t>
            </a:r>
            <a:r>
              <a:rPr lang="en-US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.</a:t>
            </a: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ក</a:t>
            </a:r>
            <a:r>
              <a:rPr lang="en-US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endParaRPr lang="en-US" sz="2400" dirty="0" smtClean="0">
              <a:solidFill>
                <a:srgbClr val="FFFF00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រៀងរាល់ពីរខែម្ដង</a:t>
            </a:r>
          </a:p>
          <a:p>
            <a:pPr algn="ctr">
              <a:lnSpc>
                <a:spcPct val="150000"/>
              </a:lnSpc>
            </a:pPr>
            <a:endParaRPr lang="en-US" dirty="0" smtClean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>
              <a:spcAft>
                <a:spcPts val="600"/>
              </a:spcAft>
            </a:pP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ថ្ងៃ</a:t>
            </a: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ទី</a:t>
            </a:r>
            <a:r>
              <a:rPr lang="km-KH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២</a:t>
            </a: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 ខែ</a:t>
            </a: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សីហា</a:t>
            </a: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 </a:t>
            </a: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ឆ្នាំ ២០១៨</a:t>
            </a:r>
          </a:p>
          <a:p>
            <a:pPr algn="ctr">
              <a:spcAft>
                <a:spcPts val="600"/>
              </a:spcAft>
            </a:pPr>
            <a:r>
              <a:rPr lang="km-KH" dirty="0" smtClean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នៅមជ្ឈមណ្ឌល ដាយកូនៀរ</a:t>
            </a:r>
            <a:endParaRPr lang="en-US" dirty="0">
              <a:solidFill>
                <a:schemeClr val="bg1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67200" y="2601789"/>
            <a:ext cx="4648200" cy="296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Welcome to</a:t>
            </a:r>
          </a:p>
          <a:p>
            <a:pPr algn="ctr"/>
            <a:endParaRPr lang="en-US" sz="20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en-US" sz="24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CCC Members</a:t>
            </a:r>
          </a:p>
          <a:p>
            <a:pPr algn="ctr">
              <a:lnSpc>
                <a:spcPct val="130000"/>
              </a:lnSpc>
            </a:pPr>
            <a:r>
              <a:rPr lang="en-US" sz="24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Bi-monthly Meeting </a:t>
            </a:r>
          </a:p>
          <a:p>
            <a:pPr algn="ctr"/>
            <a:endParaRPr lang="km-KH" sz="2800" dirty="0">
              <a:solidFill>
                <a:schemeClr val="bg1"/>
              </a:solidFill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2</a:t>
            </a:r>
            <a:r>
              <a:rPr lang="en-US" sz="2000" dirty="0" smtClean="0">
                <a:solidFill>
                  <a:schemeClr val="bg1"/>
                </a:solidFill>
              </a:rPr>
              <a:t> August </a:t>
            </a:r>
            <a:r>
              <a:rPr lang="en-US" sz="2000" dirty="0" smtClean="0">
                <a:solidFill>
                  <a:schemeClr val="bg1"/>
                </a:solidFill>
              </a:rPr>
              <a:t>2018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At </a:t>
            </a:r>
            <a:r>
              <a:rPr lang="en-US" sz="2000" dirty="0" err="1" smtClean="0">
                <a:solidFill>
                  <a:schemeClr val="bg1"/>
                </a:solidFill>
              </a:rPr>
              <a:t>Diakonia</a:t>
            </a:r>
            <a:r>
              <a:rPr lang="en-US" sz="2000" dirty="0" smtClean="0">
                <a:solidFill>
                  <a:schemeClr val="bg1"/>
                </a:solidFill>
              </a:rPr>
              <a:t> Center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4" name="Picture 13" descr="newkingx"/>
          <p:cNvPicPr/>
          <p:nvPr/>
        </p:nvPicPr>
        <p:blipFill>
          <a:blip r:embed="rId3" cstate="print">
            <a:lum bright="-18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401" y="1310898"/>
            <a:ext cx="976002" cy="1051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804" y="1315188"/>
            <a:ext cx="888374" cy="1062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01" y="1310898"/>
            <a:ext cx="958215" cy="106251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3"/>
          <p:cNvSpPr txBox="1">
            <a:spLocks noChangeArrowheads="1"/>
          </p:cNvSpPr>
          <p:nvPr/>
        </p:nvSpPr>
        <p:spPr bwMode="auto">
          <a:xfrm>
            <a:off x="0" y="6060744"/>
            <a:ext cx="9144000" cy="728405"/>
          </a:xfrm>
          <a:prstGeom prst="rect">
            <a:avLst/>
          </a:prstGeom>
          <a:ln w="3175"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1400" b="1" dirty="0">
                <a:solidFill>
                  <a:srgbClr val="0033CC"/>
                </a:solidFill>
              </a:rPr>
              <a:t>Vision: Sustainable Development for Cambodia</a:t>
            </a:r>
          </a:p>
          <a:p>
            <a:pPr algn="ctr"/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31" name="Picture 10" descr="CCC-logo-smal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125" y="6130925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csochoeun\Desktop\buddhist_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" t="13277" r="3220" b="13503"/>
          <a:stretch/>
        </p:blipFill>
        <p:spPr bwMode="auto">
          <a:xfrm>
            <a:off x="2708240" y="395332"/>
            <a:ext cx="1351385" cy="79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sochoeun\Desktop\625px-Flag_of_Cambodia.sv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sochoeun\Desktop\Royal_Standard_of_the_King_of_Cambodia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94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150563"/>
            <a:ext cx="990600" cy="631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49</Words>
  <Application>Microsoft Office PowerPoint</Application>
  <PresentationFormat>On-screen Show (4:3)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Chalkboard</vt:lpstr>
      <vt:lpstr>DaunPenh</vt:lpstr>
      <vt:lpstr>Khmer OS Bokor</vt:lpstr>
      <vt:lpstr>Khmer OS Muol Light</vt:lpstr>
      <vt:lpstr>Lucida Sans Unicode</vt:lpstr>
      <vt:lpstr>Tahoma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Somaly Chan</cp:lastModifiedBy>
  <cp:revision>26</cp:revision>
  <cp:lastPrinted>2017-06-08T00:09:32Z</cp:lastPrinted>
  <dcterms:created xsi:type="dcterms:W3CDTF">2012-04-01T14:39:12Z</dcterms:created>
  <dcterms:modified xsi:type="dcterms:W3CDTF">2018-08-01T02:05:48Z</dcterms:modified>
</cp:coreProperties>
</file>