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6"/>
  </p:notesMasterIdLst>
  <p:handoutMasterIdLst>
    <p:handoutMasterId r:id="rId47"/>
  </p:handoutMasterIdLst>
  <p:sldIdLst>
    <p:sldId id="297" r:id="rId2"/>
    <p:sldId id="374" r:id="rId3"/>
    <p:sldId id="330" r:id="rId4"/>
    <p:sldId id="382" r:id="rId5"/>
    <p:sldId id="317" r:id="rId6"/>
    <p:sldId id="281" r:id="rId7"/>
    <p:sldId id="279" r:id="rId8"/>
    <p:sldId id="318" r:id="rId9"/>
    <p:sldId id="275" r:id="rId10"/>
    <p:sldId id="328" r:id="rId11"/>
    <p:sldId id="383" r:id="rId12"/>
    <p:sldId id="358" r:id="rId13"/>
    <p:sldId id="365" r:id="rId14"/>
    <p:sldId id="350" r:id="rId15"/>
    <p:sldId id="362" r:id="rId16"/>
    <p:sldId id="364" r:id="rId17"/>
    <p:sldId id="352" r:id="rId18"/>
    <p:sldId id="353" r:id="rId19"/>
    <p:sldId id="376" r:id="rId20"/>
    <p:sldId id="378" r:id="rId21"/>
    <p:sldId id="380" r:id="rId22"/>
    <p:sldId id="381" r:id="rId23"/>
    <p:sldId id="363" r:id="rId24"/>
    <p:sldId id="333" r:id="rId25"/>
    <p:sldId id="263" r:id="rId26"/>
    <p:sldId id="276" r:id="rId27"/>
    <p:sldId id="338" r:id="rId28"/>
    <p:sldId id="304" r:id="rId29"/>
    <p:sldId id="302" r:id="rId30"/>
    <p:sldId id="264" r:id="rId31"/>
    <p:sldId id="291" r:id="rId32"/>
    <p:sldId id="396" r:id="rId33"/>
    <p:sldId id="349" r:id="rId34"/>
    <p:sldId id="351" r:id="rId35"/>
    <p:sldId id="379" r:id="rId36"/>
    <p:sldId id="398" r:id="rId37"/>
    <p:sldId id="384" r:id="rId38"/>
    <p:sldId id="399" r:id="rId39"/>
    <p:sldId id="385" r:id="rId40"/>
    <p:sldId id="387" r:id="rId41"/>
    <p:sldId id="390" r:id="rId42"/>
    <p:sldId id="334" r:id="rId43"/>
    <p:sldId id="388" r:id="rId44"/>
    <p:sldId id="267" r:id="rId45"/>
  </p:sldIdLst>
  <p:sldSz cx="9144000" cy="6858000" type="screen4x3"/>
  <p:notesSz cx="6662738" cy="990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67" autoAdjust="0"/>
    <p:restoredTop sz="90895" autoAdjust="0"/>
  </p:normalViewPr>
  <p:slideViewPr>
    <p:cSldViewPr>
      <p:cViewPr varScale="1">
        <p:scale>
          <a:sx n="82" d="100"/>
          <a:sy n="82" d="100"/>
        </p:scale>
        <p:origin x="1800" y="90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B9A64E-C2ED-4DDB-9984-2B6CA7E21E9A}" type="doc">
      <dgm:prSet loTypeId="urn:microsoft.com/office/officeart/2005/8/layout/lProcess3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FEE5DA-9C3C-4E18-A915-1315CDEE62F8}">
      <dgm:prSet phldrT="[Text]" custT="1"/>
      <dgm:spPr/>
      <dgm:t>
        <a:bodyPr/>
        <a:lstStyle/>
        <a:p>
          <a:r>
            <a:rPr lang="km-KH" sz="4000" dirty="0">
              <a:solidFill>
                <a:schemeClr val="tx1"/>
              </a:solidFill>
            </a:rPr>
            <a:t>កាតព្វកិច្ចនិយោជក</a:t>
          </a:r>
          <a:endParaRPr lang="en-US" sz="4000" dirty="0">
            <a:solidFill>
              <a:schemeClr val="tx1"/>
            </a:solidFill>
          </a:endParaRPr>
        </a:p>
      </dgm:t>
    </dgm:pt>
    <dgm:pt modelId="{C5BB21A3-A4DE-4169-B5C5-FDC61BE9823C}" type="parTrans" cxnId="{C0EF101D-76BB-4D22-817D-E8F3C1959AA6}">
      <dgm:prSet/>
      <dgm:spPr/>
      <dgm:t>
        <a:bodyPr/>
        <a:lstStyle/>
        <a:p>
          <a:endParaRPr lang="en-US"/>
        </a:p>
      </dgm:t>
    </dgm:pt>
    <dgm:pt modelId="{3A776DDC-E3D9-48B8-87E9-B819A6F24791}" type="sibTrans" cxnId="{C0EF101D-76BB-4D22-817D-E8F3C1959AA6}">
      <dgm:prSet/>
      <dgm:spPr/>
      <dgm:t>
        <a:bodyPr/>
        <a:lstStyle/>
        <a:p>
          <a:endParaRPr lang="en-US"/>
        </a:p>
      </dgm:t>
    </dgm:pt>
    <dgm:pt modelId="{1D8CA3CC-328E-4951-B765-04271A862658}">
      <dgm:prSet phldrT="[Text]" custT="1"/>
      <dgm:spPr/>
      <dgm:t>
        <a:bodyPr/>
        <a:lstStyle/>
        <a:p>
          <a:r>
            <a:rPr lang="km-KH" sz="4000" dirty="0"/>
            <a:t>និយោជក</a:t>
          </a:r>
          <a:endParaRPr lang="en-US" sz="4000" dirty="0"/>
        </a:p>
      </dgm:t>
    </dgm:pt>
    <dgm:pt modelId="{3085DE6C-6ED7-49ED-A98F-3DE05F224F0B}" type="parTrans" cxnId="{D68512AA-94AC-4C90-BC04-6BD26DC830AD}">
      <dgm:prSet/>
      <dgm:spPr/>
      <dgm:t>
        <a:bodyPr/>
        <a:lstStyle/>
        <a:p>
          <a:endParaRPr lang="en-US"/>
        </a:p>
      </dgm:t>
    </dgm:pt>
    <dgm:pt modelId="{2B64B15C-58E0-4729-961A-8F65C3E31E39}" type="sibTrans" cxnId="{D68512AA-94AC-4C90-BC04-6BD26DC830AD}">
      <dgm:prSet/>
      <dgm:spPr/>
      <dgm:t>
        <a:bodyPr/>
        <a:lstStyle/>
        <a:p>
          <a:endParaRPr lang="en-US"/>
        </a:p>
      </dgm:t>
    </dgm:pt>
    <dgm:pt modelId="{F9379F88-0008-4A3F-974B-8FF665857A80}">
      <dgm:prSet phldrT="[Text]" custT="1"/>
      <dgm:spPr/>
      <dgm:t>
        <a:bodyPr/>
        <a:lstStyle/>
        <a:p>
          <a:r>
            <a:rPr lang="km-KH" sz="4000" dirty="0"/>
            <a:t>កម្មករនិយោជិត</a:t>
          </a:r>
          <a:endParaRPr lang="en-US" sz="4000" dirty="0"/>
        </a:p>
      </dgm:t>
    </dgm:pt>
    <dgm:pt modelId="{C005E70F-E0FC-4000-9BD4-8465BAC2E7E0}" type="parTrans" cxnId="{5D83CECB-C195-4533-A96A-6F11AEFBFBC4}">
      <dgm:prSet/>
      <dgm:spPr/>
      <dgm:t>
        <a:bodyPr/>
        <a:lstStyle/>
        <a:p>
          <a:endParaRPr lang="en-US"/>
        </a:p>
      </dgm:t>
    </dgm:pt>
    <dgm:pt modelId="{A564DCAC-FA94-42DF-8B56-25904B269CAF}" type="sibTrans" cxnId="{5D83CECB-C195-4533-A96A-6F11AEFBFBC4}">
      <dgm:prSet/>
      <dgm:spPr/>
      <dgm:t>
        <a:bodyPr/>
        <a:lstStyle/>
        <a:p>
          <a:endParaRPr lang="en-US"/>
        </a:p>
      </dgm:t>
    </dgm:pt>
    <dgm:pt modelId="{929F9FBD-D54C-4376-BFD2-2BA0ACC41864}">
      <dgm:prSet phldrT="[Text]" custT="1"/>
      <dgm:spPr/>
      <dgm:t>
        <a:bodyPr/>
        <a:lstStyle/>
        <a:p>
          <a:r>
            <a:rPr lang="km-KH" sz="4000" dirty="0">
              <a:solidFill>
                <a:schemeClr val="tx1"/>
              </a:solidFill>
            </a:rPr>
            <a:t>និយោជកបង់ភាគទាន</a:t>
          </a:r>
          <a:endParaRPr lang="en-US" sz="4000" dirty="0">
            <a:solidFill>
              <a:schemeClr val="tx1"/>
            </a:solidFill>
          </a:endParaRPr>
        </a:p>
      </dgm:t>
    </dgm:pt>
    <dgm:pt modelId="{E54EE61A-5265-47F8-9CE8-4FBD82A3E7F2}" type="parTrans" cxnId="{A2CE4F14-506B-4714-A6BA-6B5C26D4CE8C}">
      <dgm:prSet/>
      <dgm:spPr/>
      <dgm:t>
        <a:bodyPr/>
        <a:lstStyle/>
        <a:p>
          <a:endParaRPr lang="en-US"/>
        </a:p>
      </dgm:t>
    </dgm:pt>
    <dgm:pt modelId="{FF86D306-025F-4263-ACBB-AB74E9206B27}" type="sibTrans" cxnId="{A2CE4F14-506B-4714-A6BA-6B5C26D4CE8C}">
      <dgm:prSet/>
      <dgm:spPr/>
      <dgm:t>
        <a:bodyPr/>
        <a:lstStyle/>
        <a:p>
          <a:endParaRPr lang="en-US"/>
        </a:p>
      </dgm:t>
    </dgm:pt>
    <dgm:pt modelId="{FA7ADBB6-E435-48C4-8457-D3EF601EC1ED}">
      <dgm:prSet phldrT="[Text]" custT="1"/>
      <dgm:spPr/>
      <dgm:t>
        <a:bodyPr/>
        <a:lstStyle/>
        <a:p>
          <a:r>
            <a:rPr lang="km-KH" sz="4000" dirty="0"/>
            <a:t>ហានិភ័យការងារ</a:t>
          </a:r>
          <a:endParaRPr lang="en-US" sz="4000" dirty="0"/>
        </a:p>
      </dgm:t>
    </dgm:pt>
    <dgm:pt modelId="{6A3F8015-C706-47A2-92B9-F7E2EEC4F9C2}" type="parTrans" cxnId="{A60DDE2D-3239-423E-B006-802B171918D0}">
      <dgm:prSet/>
      <dgm:spPr/>
      <dgm:t>
        <a:bodyPr/>
        <a:lstStyle/>
        <a:p>
          <a:endParaRPr lang="en-US"/>
        </a:p>
      </dgm:t>
    </dgm:pt>
    <dgm:pt modelId="{26C07870-8060-4260-A042-494FE144357D}" type="sibTrans" cxnId="{A60DDE2D-3239-423E-B006-802B171918D0}">
      <dgm:prSet/>
      <dgm:spPr/>
      <dgm:t>
        <a:bodyPr/>
        <a:lstStyle/>
        <a:p>
          <a:endParaRPr lang="en-US"/>
        </a:p>
      </dgm:t>
    </dgm:pt>
    <dgm:pt modelId="{97C703E8-CAD1-4A43-9384-605000BFEFFA}">
      <dgm:prSet phldrT="[Text]" custT="1"/>
      <dgm:spPr/>
      <dgm:t>
        <a:bodyPr/>
        <a:lstStyle/>
        <a:p>
          <a:r>
            <a:rPr lang="km-KH" sz="4000" dirty="0"/>
            <a:t>ថែទាំសុខភាព</a:t>
          </a:r>
          <a:endParaRPr lang="en-US" sz="4000" dirty="0"/>
        </a:p>
      </dgm:t>
    </dgm:pt>
    <dgm:pt modelId="{786B195A-2EAB-410D-9BC7-5D8925AD6FF3}" type="parTrans" cxnId="{53B6667E-D704-411D-AA49-6C5385AB5A25}">
      <dgm:prSet/>
      <dgm:spPr/>
      <dgm:t>
        <a:bodyPr/>
        <a:lstStyle/>
        <a:p>
          <a:endParaRPr lang="en-US"/>
        </a:p>
      </dgm:t>
    </dgm:pt>
    <dgm:pt modelId="{98961F24-E80D-417E-82C1-3904EEBCD167}" type="sibTrans" cxnId="{53B6667E-D704-411D-AA49-6C5385AB5A25}">
      <dgm:prSet/>
      <dgm:spPr/>
      <dgm:t>
        <a:bodyPr/>
        <a:lstStyle/>
        <a:p>
          <a:endParaRPr lang="en-US"/>
        </a:p>
      </dgm:t>
    </dgm:pt>
    <dgm:pt modelId="{DA1BCC15-CC44-427B-ABC0-B1A112F6CA5A}">
      <dgm:prSet phldrT="[Text]" custT="1"/>
      <dgm:spPr/>
      <dgm:t>
        <a:bodyPr/>
        <a:lstStyle/>
        <a:p>
          <a:r>
            <a:rPr lang="km-KH" sz="3600" dirty="0">
              <a:solidFill>
                <a:schemeClr val="tx1"/>
              </a:solidFill>
            </a:rPr>
            <a:t>កម្មករនិយោជិតមានសិទ្ធិ</a:t>
          </a:r>
          <a:endParaRPr lang="en-US" sz="3600" dirty="0">
            <a:solidFill>
              <a:schemeClr val="tx1"/>
            </a:solidFill>
          </a:endParaRPr>
        </a:p>
      </dgm:t>
    </dgm:pt>
    <dgm:pt modelId="{1B56BB00-6CFA-4138-9F69-896391ADA5BF}" type="parTrans" cxnId="{997B9951-0BCD-43FB-ACA0-6B4939C57DA4}">
      <dgm:prSet/>
      <dgm:spPr/>
      <dgm:t>
        <a:bodyPr/>
        <a:lstStyle/>
        <a:p>
          <a:endParaRPr lang="en-US"/>
        </a:p>
      </dgm:t>
    </dgm:pt>
    <dgm:pt modelId="{3252D193-FDFF-4581-8FAD-F723C33D6D6E}" type="sibTrans" cxnId="{997B9951-0BCD-43FB-ACA0-6B4939C57DA4}">
      <dgm:prSet/>
      <dgm:spPr/>
      <dgm:t>
        <a:bodyPr/>
        <a:lstStyle/>
        <a:p>
          <a:endParaRPr lang="en-US"/>
        </a:p>
      </dgm:t>
    </dgm:pt>
    <dgm:pt modelId="{DB7FAE0B-8169-456A-A33A-97078615860D}">
      <dgm:prSet phldrT="[Text]" custT="1"/>
      <dgm:spPr/>
      <dgm:t>
        <a:bodyPr/>
        <a:lstStyle/>
        <a:p>
          <a:r>
            <a:rPr lang="km-KH" sz="4000" dirty="0"/>
            <a:t>ហានិភ័យការងារ</a:t>
          </a:r>
          <a:endParaRPr lang="en-US" sz="4000" dirty="0"/>
        </a:p>
      </dgm:t>
    </dgm:pt>
    <dgm:pt modelId="{A9E71B6D-190F-4882-A4E9-890173C01DE1}" type="parTrans" cxnId="{8F026035-39B9-4992-804D-F6EBF29F5422}">
      <dgm:prSet/>
      <dgm:spPr/>
      <dgm:t>
        <a:bodyPr/>
        <a:lstStyle/>
        <a:p>
          <a:endParaRPr lang="en-US"/>
        </a:p>
      </dgm:t>
    </dgm:pt>
    <dgm:pt modelId="{2F2984F2-2666-4B96-95CF-037B23FB43D1}" type="sibTrans" cxnId="{8F026035-39B9-4992-804D-F6EBF29F5422}">
      <dgm:prSet/>
      <dgm:spPr/>
      <dgm:t>
        <a:bodyPr/>
        <a:lstStyle/>
        <a:p>
          <a:endParaRPr lang="en-US"/>
        </a:p>
      </dgm:t>
    </dgm:pt>
    <dgm:pt modelId="{3516D50A-714D-45B6-A036-367E72B84D93}">
      <dgm:prSet phldrT="[Text]" custT="1"/>
      <dgm:spPr/>
      <dgm:t>
        <a:bodyPr/>
        <a:lstStyle/>
        <a:p>
          <a:r>
            <a:rPr lang="km-KH" sz="4000" dirty="0"/>
            <a:t>ថែទាំសុខភាព</a:t>
          </a:r>
          <a:endParaRPr lang="en-US" sz="4000" dirty="0"/>
        </a:p>
      </dgm:t>
    </dgm:pt>
    <dgm:pt modelId="{2CD81E10-9486-4382-B1F5-CA6C7497B6F9}" type="parTrans" cxnId="{5A337E87-D5CB-4AE7-9398-EA79E7BA2D83}">
      <dgm:prSet/>
      <dgm:spPr/>
      <dgm:t>
        <a:bodyPr/>
        <a:lstStyle/>
        <a:p>
          <a:endParaRPr lang="en-US"/>
        </a:p>
      </dgm:t>
    </dgm:pt>
    <dgm:pt modelId="{5363BCBF-FAA3-4AF6-AAA1-977CF0943994}" type="sibTrans" cxnId="{5A337E87-D5CB-4AE7-9398-EA79E7BA2D83}">
      <dgm:prSet/>
      <dgm:spPr/>
      <dgm:t>
        <a:bodyPr/>
        <a:lstStyle/>
        <a:p>
          <a:endParaRPr lang="en-US"/>
        </a:p>
      </dgm:t>
    </dgm:pt>
    <dgm:pt modelId="{C02728D9-CA37-4780-8219-51F377D71DD7}" type="pres">
      <dgm:prSet presAssocID="{D1B9A64E-C2ED-4DDB-9984-2B6CA7E21E9A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8CC06F91-E3B6-4F20-B816-8B45F1897CF4}" type="pres">
      <dgm:prSet presAssocID="{2AFEE5DA-9C3C-4E18-A915-1315CDEE62F8}" presName="horFlow" presStyleCnt="0"/>
      <dgm:spPr/>
    </dgm:pt>
    <dgm:pt modelId="{9C65F8CD-2F4C-400E-A60B-C0FFB11F4153}" type="pres">
      <dgm:prSet presAssocID="{2AFEE5DA-9C3C-4E18-A915-1315CDEE62F8}" presName="bigChev" presStyleLbl="node1" presStyleIdx="0" presStyleCnt="3"/>
      <dgm:spPr/>
    </dgm:pt>
    <dgm:pt modelId="{54AED558-1383-4CBE-9752-DA0D355A9B33}" type="pres">
      <dgm:prSet presAssocID="{3085DE6C-6ED7-49ED-A98F-3DE05F224F0B}" presName="parTrans" presStyleCnt="0"/>
      <dgm:spPr/>
    </dgm:pt>
    <dgm:pt modelId="{FA3BCEF5-D2AD-483C-9CEE-CEB9CD3AD278}" type="pres">
      <dgm:prSet presAssocID="{1D8CA3CC-328E-4951-B765-04271A862658}" presName="node" presStyleLbl="alignAccFollowNode1" presStyleIdx="0" presStyleCnt="6">
        <dgm:presLayoutVars>
          <dgm:bulletEnabled val="1"/>
        </dgm:presLayoutVars>
      </dgm:prSet>
      <dgm:spPr/>
    </dgm:pt>
    <dgm:pt modelId="{EDF95C41-F014-4345-AF4B-38DE07314C89}" type="pres">
      <dgm:prSet presAssocID="{2B64B15C-58E0-4729-961A-8F65C3E31E39}" presName="sibTrans" presStyleCnt="0"/>
      <dgm:spPr/>
    </dgm:pt>
    <dgm:pt modelId="{05E5AC97-77C1-4160-ADF8-B3A28C4821A8}" type="pres">
      <dgm:prSet presAssocID="{F9379F88-0008-4A3F-974B-8FF665857A80}" presName="node" presStyleLbl="alignAccFollowNode1" presStyleIdx="1" presStyleCnt="6">
        <dgm:presLayoutVars>
          <dgm:bulletEnabled val="1"/>
        </dgm:presLayoutVars>
      </dgm:prSet>
      <dgm:spPr/>
    </dgm:pt>
    <dgm:pt modelId="{78260E23-8846-476D-B0FC-552B2EC87D9A}" type="pres">
      <dgm:prSet presAssocID="{2AFEE5DA-9C3C-4E18-A915-1315CDEE62F8}" presName="vSp" presStyleCnt="0"/>
      <dgm:spPr/>
    </dgm:pt>
    <dgm:pt modelId="{841BFD26-8FDD-4A83-8C6F-5FE05945BC84}" type="pres">
      <dgm:prSet presAssocID="{929F9FBD-D54C-4376-BFD2-2BA0ACC41864}" presName="horFlow" presStyleCnt="0"/>
      <dgm:spPr/>
    </dgm:pt>
    <dgm:pt modelId="{B568BD0A-5F64-4869-8DDE-0F418A0515CA}" type="pres">
      <dgm:prSet presAssocID="{929F9FBD-D54C-4376-BFD2-2BA0ACC41864}" presName="bigChev" presStyleLbl="node1" presStyleIdx="1" presStyleCnt="3"/>
      <dgm:spPr/>
    </dgm:pt>
    <dgm:pt modelId="{49BF612B-EA48-44FA-8865-5AFFAB15490A}" type="pres">
      <dgm:prSet presAssocID="{6A3F8015-C706-47A2-92B9-F7E2EEC4F9C2}" presName="parTrans" presStyleCnt="0"/>
      <dgm:spPr/>
    </dgm:pt>
    <dgm:pt modelId="{276CCF52-BE39-4132-AF3D-4BE5412CC124}" type="pres">
      <dgm:prSet presAssocID="{FA7ADBB6-E435-48C4-8457-D3EF601EC1ED}" presName="node" presStyleLbl="alignAccFollowNode1" presStyleIdx="2" presStyleCnt="6">
        <dgm:presLayoutVars>
          <dgm:bulletEnabled val="1"/>
        </dgm:presLayoutVars>
      </dgm:prSet>
      <dgm:spPr/>
    </dgm:pt>
    <dgm:pt modelId="{5FBDC8F6-70FD-44EC-8341-992635241778}" type="pres">
      <dgm:prSet presAssocID="{26C07870-8060-4260-A042-494FE144357D}" presName="sibTrans" presStyleCnt="0"/>
      <dgm:spPr/>
    </dgm:pt>
    <dgm:pt modelId="{41CE3E00-0753-484D-AD55-97812F18E4D9}" type="pres">
      <dgm:prSet presAssocID="{97C703E8-CAD1-4A43-9384-605000BFEFFA}" presName="node" presStyleLbl="alignAccFollowNode1" presStyleIdx="3" presStyleCnt="6">
        <dgm:presLayoutVars>
          <dgm:bulletEnabled val="1"/>
        </dgm:presLayoutVars>
      </dgm:prSet>
      <dgm:spPr/>
    </dgm:pt>
    <dgm:pt modelId="{C28B809C-9D9D-479B-88F4-F4B16E5A1E51}" type="pres">
      <dgm:prSet presAssocID="{929F9FBD-D54C-4376-BFD2-2BA0ACC41864}" presName="vSp" presStyleCnt="0"/>
      <dgm:spPr/>
    </dgm:pt>
    <dgm:pt modelId="{5007F39C-496E-4ED0-9373-1C2724293C13}" type="pres">
      <dgm:prSet presAssocID="{DA1BCC15-CC44-427B-ABC0-B1A112F6CA5A}" presName="horFlow" presStyleCnt="0"/>
      <dgm:spPr/>
    </dgm:pt>
    <dgm:pt modelId="{13F09F79-8164-43F8-9E03-FEC7AD052C4C}" type="pres">
      <dgm:prSet presAssocID="{DA1BCC15-CC44-427B-ABC0-B1A112F6CA5A}" presName="bigChev" presStyleLbl="node1" presStyleIdx="2" presStyleCnt="3"/>
      <dgm:spPr/>
    </dgm:pt>
    <dgm:pt modelId="{A0CA11F8-FD1C-4D9A-8E07-C75D558471D0}" type="pres">
      <dgm:prSet presAssocID="{A9E71B6D-190F-4882-A4E9-890173C01DE1}" presName="parTrans" presStyleCnt="0"/>
      <dgm:spPr/>
    </dgm:pt>
    <dgm:pt modelId="{B97540D6-A7EE-4729-8E62-27A2D211755B}" type="pres">
      <dgm:prSet presAssocID="{DB7FAE0B-8169-456A-A33A-97078615860D}" presName="node" presStyleLbl="alignAccFollowNode1" presStyleIdx="4" presStyleCnt="6">
        <dgm:presLayoutVars>
          <dgm:bulletEnabled val="1"/>
        </dgm:presLayoutVars>
      </dgm:prSet>
      <dgm:spPr/>
    </dgm:pt>
    <dgm:pt modelId="{4BAF76A4-232E-4427-8BDA-05D68DB51E8B}" type="pres">
      <dgm:prSet presAssocID="{2F2984F2-2666-4B96-95CF-037B23FB43D1}" presName="sibTrans" presStyleCnt="0"/>
      <dgm:spPr/>
    </dgm:pt>
    <dgm:pt modelId="{7987E110-6D9A-4711-AB60-5FD52BCE6BF0}" type="pres">
      <dgm:prSet presAssocID="{3516D50A-714D-45B6-A036-367E72B84D93}" presName="node" presStyleLbl="alignAccFollowNode1" presStyleIdx="5" presStyleCnt="6">
        <dgm:presLayoutVars>
          <dgm:bulletEnabled val="1"/>
        </dgm:presLayoutVars>
      </dgm:prSet>
      <dgm:spPr/>
    </dgm:pt>
  </dgm:ptLst>
  <dgm:cxnLst>
    <dgm:cxn modelId="{A2CE4F14-506B-4714-A6BA-6B5C26D4CE8C}" srcId="{D1B9A64E-C2ED-4DDB-9984-2B6CA7E21E9A}" destId="{929F9FBD-D54C-4376-BFD2-2BA0ACC41864}" srcOrd="1" destOrd="0" parTransId="{E54EE61A-5265-47F8-9CE8-4FBD82A3E7F2}" sibTransId="{FF86D306-025F-4263-ACBB-AB74E9206B27}"/>
    <dgm:cxn modelId="{0F40F019-7B2E-4B4F-8E43-159FA8CABCB6}" type="presOf" srcId="{F9379F88-0008-4A3F-974B-8FF665857A80}" destId="{05E5AC97-77C1-4160-ADF8-B3A28C4821A8}" srcOrd="0" destOrd="0" presId="urn:microsoft.com/office/officeart/2005/8/layout/lProcess3"/>
    <dgm:cxn modelId="{C0EF101D-76BB-4D22-817D-E8F3C1959AA6}" srcId="{D1B9A64E-C2ED-4DDB-9984-2B6CA7E21E9A}" destId="{2AFEE5DA-9C3C-4E18-A915-1315CDEE62F8}" srcOrd="0" destOrd="0" parTransId="{C5BB21A3-A4DE-4169-B5C5-FDC61BE9823C}" sibTransId="{3A776DDC-E3D9-48B8-87E9-B819A6F24791}"/>
    <dgm:cxn modelId="{A60DDE2D-3239-423E-B006-802B171918D0}" srcId="{929F9FBD-D54C-4376-BFD2-2BA0ACC41864}" destId="{FA7ADBB6-E435-48C4-8457-D3EF601EC1ED}" srcOrd="0" destOrd="0" parTransId="{6A3F8015-C706-47A2-92B9-F7E2EEC4F9C2}" sibTransId="{26C07870-8060-4260-A042-494FE144357D}"/>
    <dgm:cxn modelId="{8F026035-39B9-4992-804D-F6EBF29F5422}" srcId="{DA1BCC15-CC44-427B-ABC0-B1A112F6CA5A}" destId="{DB7FAE0B-8169-456A-A33A-97078615860D}" srcOrd="0" destOrd="0" parTransId="{A9E71B6D-190F-4882-A4E9-890173C01DE1}" sibTransId="{2F2984F2-2666-4B96-95CF-037B23FB43D1}"/>
    <dgm:cxn modelId="{76952C36-62F1-4AA4-B27F-99BB60CFE97B}" type="presOf" srcId="{DA1BCC15-CC44-427B-ABC0-B1A112F6CA5A}" destId="{13F09F79-8164-43F8-9E03-FEC7AD052C4C}" srcOrd="0" destOrd="0" presId="urn:microsoft.com/office/officeart/2005/8/layout/lProcess3"/>
    <dgm:cxn modelId="{C6DD455C-1C8E-41BE-A0E9-AFE13C6D2C7F}" type="presOf" srcId="{DB7FAE0B-8169-456A-A33A-97078615860D}" destId="{B97540D6-A7EE-4729-8E62-27A2D211755B}" srcOrd="0" destOrd="0" presId="urn:microsoft.com/office/officeart/2005/8/layout/lProcess3"/>
    <dgm:cxn modelId="{B30D8065-0475-40EB-940B-FD51A6BD2016}" type="presOf" srcId="{1D8CA3CC-328E-4951-B765-04271A862658}" destId="{FA3BCEF5-D2AD-483C-9CEE-CEB9CD3AD278}" srcOrd="0" destOrd="0" presId="urn:microsoft.com/office/officeart/2005/8/layout/lProcess3"/>
    <dgm:cxn modelId="{997B9951-0BCD-43FB-ACA0-6B4939C57DA4}" srcId="{D1B9A64E-C2ED-4DDB-9984-2B6CA7E21E9A}" destId="{DA1BCC15-CC44-427B-ABC0-B1A112F6CA5A}" srcOrd="2" destOrd="0" parTransId="{1B56BB00-6CFA-4138-9F69-896391ADA5BF}" sibTransId="{3252D193-FDFF-4581-8FAD-F723C33D6D6E}"/>
    <dgm:cxn modelId="{9EEBCE54-A858-4B73-B1D3-68E2B1C71852}" type="presOf" srcId="{D1B9A64E-C2ED-4DDB-9984-2B6CA7E21E9A}" destId="{C02728D9-CA37-4780-8219-51F377D71DD7}" srcOrd="0" destOrd="0" presId="urn:microsoft.com/office/officeart/2005/8/layout/lProcess3"/>
    <dgm:cxn modelId="{1E010956-A036-4AC2-A952-D9F8F7D0A173}" type="presOf" srcId="{FA7ADBB6-E435-48C4-8457-D3EF601EC1ED}" destId="{276CCF52-BE39-4132-AF3D-4BE5412CC124}" srcOrd="0" destOrd="0" presId="urn:microsoft.com/office/officeart/2005/8/layout/lProcess3"/>
    <dgm:cxn modelId="{53B6667E-D704-411D-AA49-6C5385AB5A25}" srcId="{929F9FBD-D54C-4376-BFD2-2BA0ACC41864}" destId="{97C703E8-CAD1-4A43-9384-605000BFEFFA}" srcOrd="1" destOrd="0" parTransId="{786B195A-2EAB-410D-9BC7-5D8925AD6FF3}" sibTransId="{98961F24-E80D-417E-82C1-3904EEBCD167}"/>
    <dgm:cxn modelId="{5EDECB84-692C-49E6-84B4-77E2210C2267}" type="presOf" srcId="{97C703E8-CAD1-4A43-9384-605000BFEFFA}" destId="{41CE3E00-0753-484D-AD55-97812F18E4D9}" srcOrd="0" destOrd="0" presId="urn:microsoft.com/office/officeart/2005/8/layout/lProcess3"/>
    <dgm:cxn modelId="{5A337E87-D5CB-4AE7-9398-EA79E7BA2D83}" srcId="{DA1BCC15-CC44-427B-ABC0-B1A112F6CA5A}" destId="{3516D50A-714D-45B6-A036-367E72B84D93}" srcOrd="1" destOrd="0" parTransId="{2CD81E10-9486-4382-B1F5-CA6C7497B6F9}" sibTransId="{5363BCBF-FAA3-4AF6-AAA1-977CF0943994}"/>
    <dgm:cxn modelId="{D68512AA-94AC-4C90-BC04-6BD26DC830AD}" srcId="{2AFEE5DA-9C3C-4E18-A915-1315CDEE62F8}" destId="{1D8CA3CC-328E-4951-B765-04271A862658}" srcOrd="0" destOrd="0" parTransId="{3085DE6C-6ED7-49ED-A98F-3DE05F224F0B}" sibTransId="{2B64B15C-58E0-4729-961A-8F65C3E31E39}"/>
    <dgm:cxn modelId="{C1F73DC1-D745-4E67-8A0F-C97EF8E9B3AB}" type="presOf" srcId="{3516D50A-714D-45B6-A036-367E72B84D93}" destId="{7987E110-6D9A-4711-AB60-5FD52BCE6BF0}" srcOrd="0" destOrd="0" presId="urn:microsoft.com/office/officeart/2005/8/layout/lProcess3"/>
    <dgm:cxn modelId="{4301A2C3-DBE8-481C-88DD-E529FB1721A4}" type="presOf" srcId="{929F9FBD-D54C-4376-BFD2-2BA0ACC41864}" destId="{B568BD0A-5F64-4869-8DDE-0F418A0515CA}" srcOrd="0" destOrd="0" presId="urn:microsoft.com/office/officeart/2005/8/layout/lProcess3"/>
    <dgm:cxn modelId="{5D83CECB-C195-4533-A96A-6F11AEFBFBC4}" srcId="{2AFEE5DA-9C3C-4E18-A915-1315CDEE62F8}" destId="{F9379F88-0008-4A3F-974B-8FF665857A80}" srcOrd="1" destOrd="0" parTransId="{C005E70F-E0FC-4000-9BD4-8465BAC2E7E0}" sibTransId="{A564DCAC-FA94-42DF-8B56-25904B269CAF}"/>
    <dgm:cxn modelId="{10F804ED-8751-446E-AC25-45CAAF7CB2EC}" type="presOf" srcId="{2AFEE5DA-9C3C-4E18-A915-1315CDEE62F8}" destId="{9C65F8CD-2F4C-400E-A60B-C0FFB11F4153}" srcOrd="0" destOrd="0" presId="urn:microsoft.com/office/officeart/2005/8/layout/lProcess3"/>
    <dgm:cxn modelId="{26C0F59B-5DE8-48E2-994B-9F3991E8DA21}" type="presParOf" srcId="{C02728D9-CA37-4780-8219-51F377D71DD7}" destId="{8CC06F91-E3B6-4F20-B816-8B45F1897CF4}" srcOrd="0" destOrd="0" presId="urn:microsoft.com/office/officeart/2005/8/layout/lProcess3"/>
    <dgm:cxn modelId="{82F886F8-02A2-4FE3-B25F-A6D5B0BEC0CC}" type="presParOf" srcId="{8CC06F91-E3B6-4F20-B816-8B45F1897CF4}" destId="{9C65F8CD-2F4C-400E-A60B-C0FFB11F4153}" srcOrd="0" destOrd="0" presId="urn:microsoft.com/office/officeart/2005/8/layout/lProcess3"/>
    <dgm:cxn modelId="{36254ABB-A9BC-4B9C-AAF4-1818089C65D6}" type="presParOf" srcId="{8CC06F91-E3B6-4F20-B816-8B45F1897CF4}" destId="{54AED558-1383-4CBE-9752-DA0D355A9B33}" srcOrd="1" destOrd="0" presId="urn:microsoft.com/office/officeart/2005/8/layout/lProcess3"/>
    <dgm:cxn modelId="{CCAB6070-F511-421B-A914-D2B1664DE042}" type="presParOf" srcId="{8CC06F91-E3B6-4F20-B816-8B45F1897CF4}" destId="{FA3BCEF5-D2AD-483C-9CEE-CEB9CD3AD278}" srcOrd="2" destOrd="0" presId="urn:microsoft.com/office/officeart/2005/8/layout/lProcess3"/>
    <dgm:cxn modelId="{8C1FF91C-8F48-457E-A00B-C32B9B792429}" type="presParOf" srcId="{8CC06F91-E3B6-4F20-B816-8B45F1897CF4}" destId="{EDF95C41-F014-4345-AF4B-38DE07314C89}" srcOrd="3" destOrd="0" presId="urn:microsoft.com/office/officeart/2005/8/layout/lProcess3"/>
    <dgm:cxn modelId="{5B5E6894-AD55-4473-8547-FBA671697F7F}" type="presParOf" srcId="{8CC06F91-E3B6-4F20-B816-8B45F1897CF4}" destId="{05E5AC97-77C1-4160-ADF8-B3A28C4821A8}" srcOrd="4" destOrd="0" presId="urn:microsoft.com/office/officeart/2005/8/layout/lProcess3"/>
    <dgm:cxn modelId="{8D1C084E-5E49-4C62-9751-F1FD3B7F0BB9}" type="presParOf" srcId="{C02728D9-CA37-4780-8219-51F377D71DD7}" destId="{78260E23-8846-476D-B0FC-552B2EC87D9A}" srcOrd="1" destOrd="0" presId="urn:microsoft.com/office/officeart/2005/8/layout/lProcess3"/>
    <dgm:cxn modelId="{AC565D17-E934-40EF-BB4E-6CBD6245CA22}" type="presParOf" srcId="{C02728D9-CA37-4780-8219-51F377D71DD7}" destId="{841BFD26-8FDD-4A83-8C6F-5FE05945BC84}" srcOrd="2" destOrd="0" presId="urn:microsoft.com/office/officeart/2005/8/layout/lProcess3"/>
    <dgm:cxn modelId="{2D823C68-AEB7-450D-B1FC-B7AB6A55FF7C}" type="presParOf" srcId="{841BFD26-8FDD-4A83-8C6F-5FE05945BC84}" destId="{B568BD0A-5F64-4869-8DDE-0F418A0515CA}" srcOrd="0" destOrd="0" presId="urn:microsoft.com/office/officeart/2005/8/layout/lProcess3"/>
    <dgm:cxn modelId="{23044854-0D11-415A-A02A-3A12D105778F}" type="presParOf" srcId="{841BFD26-8FDD-4A83-8C6F-5FE05945BC84}" destId="{49BF612B-EA48-44FA-8865-5AFFAB15490A}" srcOrd="1" destOrd="0" presId="urn:microsoft.com/office/officeart/2005/8/layout/lProcess3"/>
    <dgm:cxn modelId="{5EA3118B-A3E6-4091-81C8-2222B102A55C}" type="presParOf" srcId="{841BFD26-8FDD-4A83-8C6F-5FE05945BC84}" destId="{276CCF52-BE39-4132-AF3D-4BE5412CC124}" srcOrd="2" destOrd="0" presId="urn:microsoft.com/office/officeart/2005/8/layout/lProcess3"/>
    <dgm:cxn modelId="{D6C7C323-5C5D-4BF2-B688-81E59695ACD3}" type="presParOf" srcId="{841BFD26-8FDD-4A83-8C6F-5FE05945BC84}" destId="{5FBDC8F6-70FD-44EC-8341-992635241778}" srcOrd="3" destOrd="0" presId="urn:microsoft.com/office/officeart/2005/8/layout/lProcess3"/>
    <dgm:cxn modelId="{FB4892C4-FCEB-4CF1-8745-406D0CA10C4A}" type="presParOf" srcId="{841BFD26-8FDD-4A83-8C6F-5FE05945BC84}" destId="{41CE3E00-0753-484D-AD55-97812F18E4D9}" srcOrd="4" destOrd="0" presId="urn:microsoft.com/office/officeart/2005/8/layout/lProcess3"/>
    <dgm:cxn modelId="{2173D60A-28B2-4221-A978-A82BE2EAF004}" type="presParOf" srcId="{C02728D9-CA37-4780-8219-51F377D71DD7}" destId="{C28B809C-9D9D-479B-88F4-F4B16E5A1E51}" srcOrd="3" destOrd="0" presId="urn:microsoft.com/office/officeart/2005/8/layout/lProcess3"/>
    <dgm:cxn modelId="{7E999E50-142C-4EF9-AE11-CD63483D3CBF}" type="presParOf" srcId="{C02728D9-CA37-4780-8219-51F377D71DD7}" destId="{5007F39C-496E-4ED0-9373-1C2724293C13}" srcOrd="4" destOrd="0" presId="urn:microsoft.com/office/officeart/2005/8/layout/lProcess3"/>
    <dgm:cxn modelId="{6D7EBD59-6FF8-4D35-A7CD-B307B8FEF50C}" type="presParOf" srcId="{5007F39C-496E-4ED0-9373-1C2724293C13}" destId="{13F09F79-8164-43F8-9E03-FEC7AD052C4C}" srcOrd="0" destOrd="0" presId="urn:microsoft.com/office/officeart/2005/8/layout/lProcess3"/>
    <dgm:cxn modelId="{AF195F0F-4552-4738-88D9-33508E1AA786}" type="presParOf" srcId="{5007F39C-496E-4ED0-9373-1C2724293C13}" destId="{A0CA11F8-FD1C-4D9A-8E07-C75D558471D0}" srcOrd="1" destOrd="0" presId="urn:microsoft.com/office/officeart/2005/8/layout/lProcess3"/>
    <dgm:cxn modelId="{A981B2AA-2D51-4A30-9FB2-38AB9EDF1865}" type="presParOf" srcId="{5007F39C-496E-4ED0-9373-1C2724293C13}" destId="{B97540D6-A7EE-4729-8E62-27A2D211755B}" srcOrd="2" destOrd="0" presId="urn:microsoft.com/office/officeart/2005/8/layout/lProcess3"/>
    <dgm:cxn modelId="{6A91B4CE-CA2F-4D49-A576-92309FCE37F9}" type="presParOf" srcId="{5007F39C-496E-4ED0-9373-1C2724293C13}" destId="{4BAF76A4-232E-4427-8BDA-05D68DB51E8B}" srcOrd="3" destOrd="0" presId="urn:microsoft.com/office/officeart/2005/8/layout/lProcess3"/>
    <dgm:cxn modelId="{A623023E-1EDD-4D74-98E1-CC923B76DA3C}" type="presParOf" srcId="{5007F39C-496E-4ED0-9373-1C2724293C13}" destId="{7987E110-6D9A-4711-AB60-5FD52BCE6BF0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B5EA04-3FB0-41E3-9418-66B651CA9651}" type="doc">
      <dgm:prSet loTypeId="urn:microsoft.com/office/officeart/2005/8/layout/lProcess3" loCatId="process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DC0DA1-5ACE-44A6-85F5-EB31B85DD836}">
      <dgm:prSet phldrT="[Text]" custT="1"/>
      <dgm:spPr/>
      <dgm:t>
        <a:bodyPr/>
        <a:lstStyle/>
        <a:p>
          <a:r>
            <a:rPr lang="km-KH" sz="4800" dirty="0"/>
            <a:t>និយោជកបង់</a:t>
          </a:r>
          <a:endParaRPr lang="en-US" sz="4800" dirty="0"/>
        </a:p>
      </dgm:t>
    </dgm:pt>
    <dgm:pt modelId="{7D4F557E-DB7B-4B40-8BD1-B825C9C4E2E1}" type="parTrans" cxnId="{874FA271-28E6-4B64-9609-36BAF0ED6606}">
      <dgm:prSet/>
      <dgm:spPr/>
      <dgm:t>
        <a:bodyPr/>
        <a:lstStyle/>
        <a:p>
          <a:endParaRPr lang="en-US"/>
        </a:p>
      </dgm:t>
    </dgm:pt>
    <dgm:pt modelId="{63662EED-8001-450E-AC03-0366872E9F4E}" type="sibTrans" cxnId="{874FA271-28E6-4B64-9609-36BAF0ED6606}">
      <dgm:prSet/>
      <dgm:spPr/>
      <dgm:t>
        <a:bodyPr/>
        <a:lstStyle/>
        <a:p>
          <a:endParaRPr lang="en-US"/>
        </a:p>
      </dgm:t>
    </dgm:pt>
    <dgm:pt modelId="{2A7826BA-82A9-442D-BE75-DFA1EC9AE183}">
      <dgm:prSet phldrT="[Text]" custT="1"/>
      <dgm:spPr/>
      <dgm:t>
        <a:bodyPr/>
        <a:lstStyle/>
        <a:p>
          <a:r>
            <a:rPr lang="km-KH" sz="4000" dirty="0"/>
            <a:t>ហានិភ័យការងារ</a:t>
          </a:r>
          <a:endParaRPr lang="en-US" sz="4000" dirty="0"/>
        </a:p>
      </dgm:t>
    </dgm:pt>
    <dgm:pt modelId="{CED04C55-3B6E-4C1F-B6CD-FBDBD6D9E4CA}" type="parTrans" cxnId="{500FCADD-B176-4074-AFA8-45831656EFA9}">
      <dgm:prSet/>
      <dgm:spPr/>
      <dgm:t>
        <a:bodyPr/>
        <a:lstStyle/>
        <a:p>
          <a:endParaRPr lang="en-US"/>
        </a:p>
      </dgm:t>
    </dgm:pt>
    <dgm:pt modelId="{E2255F7C-8070-4494-B6BD-2C1FF85C2C77}" type="sibTrans" cxnId="{500FCADD-B176-4074-AFA8-45831656EFA9}">
      <dgm:prSet/>
      <dgm:spPr/>
      <dgm:t>
        <a:bodyPr/>
        <a:lstStyle/>
        <a:p>
          <a:endParaRPr lang="en-US"/>
        </a:p>
      </dgm:t>
    </dgm:pt>
    <dgm:pt modelId="{2072CC35-BE8D-488C-BB4E-E2E4F71BD429}">
      <dgm:prSet phldrT="[Text]" custT="1"/>
      <dgm:spPr/>
      <dgm:t>
        <a:bodyPr/>
        <a:lstStyle/>
        <a:p>
          <a:r>
            <a:rPr lang="km-KH" sz="4000" dirty="0"/>
            <a:t>០,៨%</a:t>
          </a:r>
          <a:endParaRPr lang="en-US" sz="4000" dirty="0"/>
        </a:p>
      </dgm:t>
    </dgm:pt>
    <dgm:pt modelId="{BB20C4C4-A32E-41FD-9A26-95B705743B58}" type="parTrans" cxnId="{1C3225CD-B14A-42EB-90A2-695D2B020646}">
      <dgm:prSet/>
      <dgm:spPr/>
      <dgm:t>
        <a:bodyPr/>
        <a:lstStyle/>
        <a:p>
          <a:endParaRPr lang="en-US"/>
        </a:p>
      </dgm:t>
    </dgm:pt>
    <dgm:pt modelId="{2514DFBB-0AD4-4DF6-9318-E10015C86BAB}" type="sibTrans" cxnId="{1C3225CD-B14A-42EB-90A2-695D2B020646}">
      <dgm:prSet/>
      <dgm:spPr/>
      <dgm:t>
        <a:bodyPr/>
        <a:lstStyle/>
        <a:p>
          <a:endParaRPr lang="en-US"/>
        </a:p>
      </dgm:t>
    </dgm:pt>
    <dgm:pt modelId="{72AF3D98-A95D-4B0E-8772-7677F27CF2DE}">
      <dgm:prSet phldrT="[Text]" custT="1"/>
      <dgm:spPr/>
      <dgm:t>
        <a:bodyPr/>
        <a:lstStyle/>
        <a:p>
          <a:r>
            <a:rPr lang="km-KH" sz="4400" dirty="0"/>
            <a:t>និយោជកបង់</a:t>
          </a:r>
          <a:endParaRPr lang="en-US" sz="4400" dirty="0"/>
        </a:p>
      </dgm:t>
    </dgm:pt>
    <dgm:pt modelId="{0F9C039A-E9D2-4213-BF40-8E8123AB860B}" type="parTrans" cxnId="{93CEF41F-5981-405E-A179-AB9AB9E292B1}">
      <dgm:prSet/>
      <dgm:spPr/>
      <dgm:t>
        <a:bodyPr/>
        <a:lstStyle/>
        <a:p>
          <a:endParaRPr lang="en-US"/>
        </a:p>
      </dgm:t>
    </dgm:pt>
    <dgm:pt modelId="{4B95E737-C24A-4050-8A4A-9BE018499915}" type="sibTrans" cxnId="{93CEF41F-5981-405E-A179-AB9AB9E292B1}">
      <dgm:prSet/>
      <dgm:spPr/>
      <dgm:t>
        <a:bodyPr/>
        <a:lstStyle/>
        <a:p>
          <a:endParaRPr lang="en-US"/>
        </a:p>
      </dgm:t>
    </dgm:pt>
    <dgm:pt modelId="{36F286F4-4282-47E9-88B2-20F05B6BEBB3}">
      <dgm:prSet phldrT="[Text]" custT="1"/>
      <dgm:spPr/>
      <dgm:t>
        <a:bodyPr/>
        <a:lstStyle/>
        <a:p>
          <a:r>
            <a:rPr lang="km-KH" sz="4000" dirty="0"/>
            <a:t>ថែទាំសុខភាព</a:t>
          </a:r>
          <a:endParaRPr lang="en-US" sz="4000" dirty="0"/>
        </a:p>
      </dgm:t>
    </dgm:pt>
    <dgm:pt modelId="{6F5629E3-F036-427E-9AA0-358E8E5A5B02}" type="parTrans" cxnId="{A1ED2A30-3B69-40B9-A0E2-CAA26A69851E}">
      <dgm:prSet/>
      <dgm:spPr/>
      <dgm:t>
        <a:bodyPr/>
        <a:lstStyle/>
        <a:p>
          <a:endParaRPr lang="en-US"/>
        </a:p>
      </dgm:t>
    </dgm:pt>
    <dgm:pt modelId="{316340BD-5DBD-4A07-985F-DB0EA485624E}" type="sibTrans" cxnId="{A1ED2A30-3B69-40B9-A0E2-CAA26A69851E}">
      <dgm:prSet/>
      <dgm:spPr/>
      <dgm:t>
        <a:bodyPr/>
        <a:lstStyle/>
        <a:p>
          <a:endParaRPr lang="en-US"/>
        </a:p>
      </dgm:t>
    </dgm:pt>
    <dgm:pt modelId="{30C4F220-AB69-432A-B736-0217E617EDEA}">
      <dgm:prSet phldrT="[Text]" custT="1"/>
      <dgm:spPr/>
      <dgm:t>
        <a:bodyPr/>
        <a:lstStyle/>
        <a:p>
          <a:r>
            <a:rPr lang="km-KH" sz="4000" dirty="0"/>
            <a:t>២,៦%</a:t>
          </a:r>
          <a:endParaRPr lang="en-US" sz="4000" dirty="0"/>
        </a:p>
      </dgm:t>
    </dgm:pt>
    <dgm:pt modelId="{068CEB99-9EE1-4AA2-9956-D2708D264A6F}" type="parTrans" cxnId="{5CA523B4-83AD-4C9E-98A1-A470726BB285}">
      <dgm:prSet/>
      <dgm:spPr/>
      <dgm:t>
        <a:bodyPr/>
        <a:lstStyle/>
        <a:p>
          <a:endParaRPr lang="en-US"/>
        </a:p>
      </dgm:t>
    </dgm:pt>
    <dgm:pt modelId="{3E903C43-D38C-4D3B-86CC-0D1F1D5C3907}" type="sibTrans" cxnId="{5CA523B4-83AD-4C9E-98A1-A470726BB285}">
      <dgm:prSet/>
      <dgm:spPr/>
      <dgm:t>
        <a:bodyPr/>
        <a:lstStyle/>
        <a:p>
          <a:endParaRPr lang="en-US"/>
        </a:p>
      </dgm:t>
    </dgm:pt>
    <dgm:pt modelId="{E023C815-A164-4856-8162-738FE978633B}">
      <dgm:prSet phldrT="[Text]" custT="1"/>
      <dgm:spPr/>
      <dgm:t>
        <a:bodyPr/>
        <a:lstStyle/>
        <a:p>
          <a:r>
            <a:rPr lang="km-KH" sz="3600" dirty="0"/>
            <a:t>និយោជកបង់រាល់ខែ</a:t>
          </a:r>
          <a:endParaRPr lang="en-US" sz="3600" dirty="0"/>
        </a:p>
      </dgm:t>
    </dgm:pt>
    <dgm:pt modelId="{D6FC0A45-4A21-4027-A987-0E4CCD753D51}" type="parTrans" cxnId="{BCA978CD-2011-4F2F-A9CF-750B60D703F6}">
      <dgm:prSet/>
      <dgm:spPr/>
      <dgm:t>
        <a:bodyPr/>
        <a:lstStyle/>
        <a:p>
          <a:endParaRPr lang="en-US"/>
        </a:p>
      </dgm:t>
    </dgm:pt>
    <dgm:pt modelId="{02876A0E-4118-4657-BD9A-ADB443D0AE7B}" type="sibTrans" cxnId="{BCA978CD-2011-4F2F-A9CF-750B60D703F6}">
      <dgm:prSet/>
      <dgm:spPr/>
      <dgm:t>
        <a:bodyPr/>
        <a:lstStyle/>
        <a:p>
          <a:endParaRPr lang="en-US"/>
        </a:p>
      </dgm:t>
    </dgm:pt>
    <dgm:pt modelId="{8FC63844-6275-47E6-8BD3-07CB67EA9317}">
      <dgm:prSet phldrT="[Text]" custT="1"/>
      <dgm:spPr/>
      <dgm:t>
        <a:bodyPr/>
        <a:lstStyle/>
        <a:p>
          <a:r>
            <a:rPr lang="km-KH" sz="3200" dirty="0"/>
            <a:t>បន្ទុកនិយោជកសរុប</a:t>
          </a:r>
          <a:endParaRPr lang="en-US" sz="3200" dirty="0"/>
        </a:p>
      </dgm:t>
    </dgm:pt>
    <dgm:pt modelId="{7D66DBAC-2B00-4184-937D-0760B26CA0D2}" type="parTrans" cxnId="{34AA44AA-638C-4CAF-9ED6-336C02E6E0A2}">
      <dgm:prSet/>
      <dgm:spPr/>
      <dgm:t>
        <a:bodyPr/>
        <a:lstStyle/>
        <a:p>
          <a:endParaRPr lang="en-US"/>
        </a:p>
      </dgm:t>
    </dgm:pt>
    <dgm:pt modelId="{7FD9442A-0586-4B84-A94F-1904F1AC6782}" type="sibTrans" cxnId="{34AA44AA-638C-4CAF-9ED6-336C02E6E0A2}">
      <dgm:prSet/>
      <dgm:spPr/>
      <dgm:t>
        <a:bodyPr/>
        <a:lstStyle/>
        <a:p>
          <a:endParaRPr lang="en-US"/>
        </a:p>
      </dgm:t>
    </dgm:pt>
    <dgm:pt modelId="{81719DB4-1A13-4FA7-AF08-7339CF0342A1}">
      <dgm:prSet phldrT="[Text]" custT="1"/>
      <dgm:spPr/>
      <dgm:t>
        <a:bodyPr/>
        <a:lstStyle/>
        <a:p>
          <a:r>
            <a:rPr lang="km-KH" sz="3200" dirty="0"/>
            <a:t>៣,៤%</a:t>
          </a:r>
          <a:endParaRPr lang="en-US" sz="3200" dirty="0"/>
        </a:p>
      </dgm:t>
    </dgm:pt>
    <dgm:pt modelId="{BDFAB938-9214-406D-9A02-E2DC2ABF2C5A}" type="parTrans" cxnId="{7FFEAE90-0C64-4037-8DE8-18A4F98B0A0E}">
      <dgm:prSet/>
      <dgm:spPr/>
      <dgm:t>
        <a:bodyPr/>
        <a:lstStyle/>
        <a:p>
          <a:endParaRPr lang="en-US"/>
        </a:p>
      </dgm:t>
    </dgm:pt>
    <dgm:pt modelId="{4A4F6D20-1837-4F37-BACA-45C409E43C19}" type="sibTrans" cxnId="{7FFEAE90-0C64-4037-8DE8-18A4F98B0A0E}">
      <dgm:prSet/>
      <dgm:spPr/>
      <dgm:t>
        <a:bodyPr/>
        <a:lstStyle/>
        <a:p>
          <a:endParaRPr lang="en-US"/>
        </a:p>
      </dgm:t>
    </dgm:pt>
    <dgm:pt modelId="{00394E0F-C9E1-4402-B3AD-0C2717DBDC56}" type="pres">
      <dgm:prSet presAssocID="{92B5EA04-3FB0-41E3-9418-66B651CA9651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DDFC1931-4430-4582-8D90-5C9A82EC9914}" type="pres">
      <dgm:prSet presAssocID="{46DC0DA1-5ACE-44A6-85F5-EB31B85DD836}" presName="horFlow" presStyleCnt="0"/>
      <dgm:spPr/>
    </dgm:pt>
    <dgm:pt modelId="{C76B8613-0A9A-4391-BAD0-55D5FD134F23}" type="pres">
      <dgm:prSet presAssocID="{46DC0DA1-5ACE-44A6-85F5-EB31B85DD836}" presName="bigChev" presStyleLbl="node1" presStyleIdx="0" presStyleCnt="3"/>
      <dgm:spPr/>
    </dgm:pt>
    <dgm:pt modelId="{60E74A66-79BE-4DA1-BDA3-87738C2DE3FD}" type="pres">
      <dgm:prSet presAssocID="{CED04C55-3B6E-4C1F-B6CD-FBDBD6D9E4CA}" presName="parTrans" presStyleCnt="0"/>
      <dgm:spPr/>
    </dgm:pt>
    <dgm:pt modelId="{FC424BC5-E5D2-48A2-80FF-629ADA8C4A2E}" type="pres">
      <dgm:prSet presAssocID="{2A7826BA-82A9-442D-BE75-DFA1EC9AE183}" presName="node" presStyleLbl="alignAccFollowNode1" presStyleIdx="0" presStyleCnt="6">
        <dgm:presLayoutVars>
          <dgm:bulletEnabled val="1"/>
        </dgm:presLayoutVars>
      </dgm:prSet>
      <dgm:spPr/>
    </dgm:pt>
    <dgm:pt modelId="{889A3305-79E5-4876-B68A-68B72F5A3861}" type="pres">
      <dgm:prSet presAssocID="{E2255F7C-8070-4494-B6BD-2C1FF85C2C77}" presName="sibTrans" presStyleCnt="0"/>
      <dgm:spPr/>
    </dgm:pt>
    <dgm:pt modelId="{EC30BB64-F80B-4E43-9D97-0B05E32D7ED9}" type="pres">
      <dgm:prSet presAssocID="{2072CC35-BE8D-488C-BB4E-E2E4F71BD429}" presName="node" presStyleLbl="alignAccFollowNode1" presStyleIdx="1" presStyleCnt="6">
        <dgm:presLayoutVars>
          <dgm:bulletEnabled val="1"/>
        </dgm:presLayoutVars>
      </dgm:prSet>
      <dgm:spPr/>
    </dgm:pt>
    <dgm:pt modelId="{026E0D3A-5F5E-4A36-8875-D8E2FA391BFE}" type="pres">
      <dgm:prSet presAssocID="{46DC0DA1-5ACE-44A6-85F5-EB31B85DD836}" presName="vSp" presStyleCnt="0"/>
      <dgm:spPr/>
    </dgm:pt>
    <dgm:pt modelId="{17E0CB00-65F4-4357-B7E7-D9534485CA4D}" type="pres">
      <dgm:prSet presAssocID="{72AF3D98-A95D-4B0E-8772-7677F27CF2DE}" presName="horFlow" presStyleCnt="0"/>
      <dgm:spPr/>
    </dgm:pt>
    <dgm:pt modelId="{F87D69D9-76A2-4996-8DB1-34CB3B81ABE7}" type="pres">
      <dgm:prSet presAssocID="{72AF3D98-A95D-4B0E-8772-7677F27CF2DE}" presName="bigChev" presStyleLbl="node1" presStyleIdx="1" presStyleCnt="3"/>
      <dgm:spPr/>
    </dgm:pt>
    <dgm:pt modelId="{F8693CC1-4C9C-450E-9C25-D36C1742C845}" type="pres">
      <dgm:prSet presAssocID="{6F5629E3-F036-427E-9AA0-358E8E5A5B02}" presName="parTrans" presStyleCnt="0"/>
      <dgm:spPr/>
    </dgm:pt>
    <dgm:pt modelId="{DA6368A3-E1BB-44E6-8D06-5669608D7CF0}" type="pres">
      <dgm:prSet presAssocID="{36F286F4-4282-47E9-88B2-20F05B6BEBB3}" presName="node" presStyleLbl="alignAccFollowNode1" presStyleIdx="2" presStyleCnt="6">
        <dgm:presLayoutVars>
          <dgm:bulletEnabled val="1"/>
        </dgm:presLayoutVars>
      </dgm:prSet>
      <dgm:spPr/>
    </dgm:pt>
    <dgm:pt modelId="{43ACC946-B992-4480-8BE2-A00558359E88}" type="pres">
      <dgm:prSet presAssocID="{316340BD-5DBD-4A07-985F-DB0EA485624E}" presName="sibTrans" presStyleCnt="0"/>
      <dgm:spPr/>
    </dgm:pt>
    <dgm:pt modelId="{82E5C48E-A5CE-43B1-9DA2-AA98C399E6D1}" type="pres">
      <dgm:prSet presAssocID="{30C4F220-AB69-432A-B736-0217E617EDEA}" presName="node" presStyleLbl="alignAccFollowNode1" presStyleIdx="3" presStyleCnt="6">
        <dgm:presLayoutVars>
          <dgm:bulletEnabled val="1"/>
        </dgm:presLayoutVars>
      </dgm:prSet>
      <dgm:spPr/>
    </dgm:pt>
    <dgm:pt modelId="{32EE7E7C-655D-4107-981E-2CE0E7663B06}" type="pres">
      <dgm:prSet presAssocID="{72AF3D98-A95D-4B0E-8772-7677F27CF2DE}" presName="vSp" presStyleCnt="0"/>
      <dgm:spPr/>
    </dgm:pt>
    <dgm:pt modelId="{1EA83FB9-5EF3-41E6-810F-66C5B5221944}" type="pres">
      <dgm:prSet presAssocID="{E023C815-A164-4856-8162-738FE978633B}" presName="horFlow" presStyleCnt="0"/>
      <dgm:spPr/>
    </dgm:pt>
    <dgm:pt modelId="{891025F5-AEF3-4BB1-BFB3-5B51F4F0E3C9}" type="pres">
      <dgm:prSet presAssocID="{E023C815-A164-4856-8162-738FE978633B}" presName="bigChev" presStyleLbl="node1" presStyleIdx="2" presStyleCnt="3"/>
      <dgm:spPr/>
    </dgm:pt>
    <dgm:pt modelId="{7DD9F46F-5BA4-4CAC-90B3-487373FFC16A}" type="pres">
      <dgm:prSet presAssocID="{7D66DBAC-2B00-4184-937D-0760B26CA0D2}" presName="parTrans" presStyleCnt="0"/>
      <dgm:spPr/>
    </dgm:pt>
    <dgm:pt modelId="{AAAD8814-A061-4C7D-828A-8A15FF5D8C0D}" type="pres">
      <dgm:prSet presAssocID="{8FC63844-6275-47E6-8BD3-07CB67EA9317}" presName="node" presStyleLbl="alignAccFollowNode1" presStyleIdx="4" presStyleCnt="6">
        <dgm:presLayoutVars>
          <dgm:bulletEnabled val="1"/>
        </dgm:presLayoutVars>
      </dgm:prSet>
      <dgm:spPr/>
    </dgm:pt>
    <dgm:pt modelId="{AF08E489-FE69-4C2B-8E6D-FA3E8927257E}" type="pres">
      <dgm:prSet presAssocID="{7FD9442A-0586-4B84-A94F-1904F1AC6782}" presName="sibTrans" presStyleCnt="0"/>
      <dgm:spPr/>
    </dgm:pt>
    <dgm:pt modelId="{C6531A8F-A104-4C37-9F20-9BA5C6DB758A}" type="pres">
      <dgm:prSet presAssocID="{81719DB4-1A13-4FA7-AF08-7339CF0342A1}" presName="node" presStyleLbl="alignAccFollowNode1" presStyleIdx="5" presStyleCnt="6">
        <dgm:presLayoutVars>
          <dgm:bulletEnabled val="1"/>
        </dgm:presLayoutVars>
      </dgm:prSet>
      <dgm:spPr/>
    </dgm:pt>
  </dgm:ptLst>
  <dgm:cxnLst>
    <dgm:cxn modelId="{C3E3CE11-BCCC-41C4-9298-3B53FD8BCCB2}" type="presOf" srcId="{2072CC35-BE8D-488C-BB4E-E2E4F71BD429}" destId="{EC30BB64-F80B-4E43-9D97-0B05E32D7ED9}" srcOrd="0" destOrd="0" presId="urn:microsoft.com/office/officeart/2005/8/layout/lProcess3"/>
    <dgm:cxn modelId="{93CEF41F-5981-405E-A179-AB9AB9E292B1}" srcId="{92B5EA04-3FB0-41E3-9418-66B651CA9651}" destId="{72AF3D98-A95D-4B0E-8772-7677F27CF2DE}" srcOrd="1" destOrd="0" parTransId="{0F9C039A-E9D2-4213-BF40-8E8123AB860B}" sibTransId="{4B95E737-C24A-4050-8A4A-9BE018499915}"/>
    <dgm:cxn modelId="{A1ED2A30-3B69-40B9-A0E2-CAA26A69851E}" srcId="{72AF3D98-A95D-4B0E-8772-7677F27CF2DE}" destId="{36F286F4-4282-47E9-88B2-20F05B6BEBB3}" srcOrd="0" destOrd="0" parTransId="{6F5629E3-F036-427E-9AA0-358E8E5A5B02}" sibTransId="{316340BD-5DBD-4A07-985F-DB0EA485624E}"/>
    <dgm:cxn modelId="{FDAAD230-EBA8-4981-935C-E0509BBBDEE6}" type="presOf" srcId="{8FC63844-6275-47E6-8BD3-07CB67EA9317}" destId="{AAAD8814-A061-4C7D-828A-8A15FF5D8C0D}" srcOrd="0" destOrd="0" presId="urn:microsoft.com/office/officeart/2005/8/layout/lProcess3"/>
    <dgm:cxn modelId="{626CCC35-DC45-4EC1-A87B-821A02ED30A3}" type="presOf" srcId="{92B5EA04-3FB0-41E3-9418-66B651CA9651}" destId="{00394E0F-C9E1-4402-B3AD-0C2717DBDC56}" srcOrd="0" destOrd="0" presId="urn:microsoft.com/office/officeart/2005/8/layout/lProcess3"/>
    <dgm:cxn modelId="{874FA271-28E6-4B64-9609-36BAF0ED6606}" srcId="{92B5EA04-3FB0-41E3-9418-66B651CA9651}" destId="{46DC0DA1-5ACE-44A6-85F5-EB31B85DD836}" srcOrd="0" destOrd="0" parTransId="{7D4F557E-DB7B-4B40-8BD1-B825C9C4E2E1}" sibTransId="{63662EED-8001-450E-AC03-0366872E9F4E}"/>
    <dgm:cxn modelId="{7D7BDC7C-78FA-41F3-A15E-6F667E3AD364}" type="presOf" srcId="{E023C815-A164-4856-8162-738FE978633B}" destId="{891025F5-AEF3-4BB1-BFB3-5B51F4F0E3C9}" srcOrd="0" destOrd="0" presId="urn:microsoft.com/office/officeart/2005/8/layout/lProcess3"/>
    <dgm:cxn modelId="{A6779E7D-E6DA-461B-BBC6-8DD169EF3D36}" type="presOf" srcId="{36F286F4-4282-47E9-88B2-20F05B6BEBB3}" destId="{DA6368A3-E1BB-44E6-8D06-5669608D7CF0}" srcOrd="0" destOrd="0" presId="urn:microsoft.com/office/officeart/2005/8/layout/lProcess3"/>
    <dgm:cxn modelId="{6E1D8C8A-96B5-48F6-92F0-8A4F5452DF0D}" type="presOf" srcId="{72AF3D98-A95D-4B0E-8772-7677F27CF2DE}" destId="{F87D69D9-76A2-4996-8DB1-34CB3B81ABE7}" srcOrd="0" destOrd="0" presId="urn:microsoft.com/office/officeart/2005/8/layout/lProcess3"/>
    <dgm:cxn modelId="{7FFEAE90-0C64-4037-8DE8-18A4F98B0A0E}" srcId="{E023C815-A164-4856-8162-738FE978633B}" destId="{81719DB4-1A13-4FA7-AF08-7339CF0342A1}" srcOrd="1" destOrd="0" parTransId="{BDFAB938-9214-406D-9A02-E2DC2ABF2C5A}" sibTransId="{4A4F6D20-1837-4F37-BACA-45C409E43C19}"/>
    <dgm:cxn modelId="{EC1AED97-C9C1-4848-B623-36DC7721DF2C}" type="presOf" srcId="{2A7826BA-82A9-442D-BE75-DFA1EC9AE183}" destId="{FC424BC5-E5D2-48A2-80FF-629ADA8C4A2E}" srcOrd="0" destOrd="0" presId="urn:microsoft.com/office/officeart/2005/8/layout/lProcess3"/>
    <dgm:cxn modelId="{34AA44AA-638C-4CAF-9ED6-336C02E6E0A2}" srcId="{E023C815-A164-4856-8162-738FE978633B}" destId="{8FC63844-6275-47E6-8BD3-07CB67EA9317}" srcOrd="0" destOrd="0" parTransId="{7D66DBAC-2B00-4184-937D-0760B26CA0D2}" sibTransId="{7FD9442A-0586-4B84-A94F-1904F1AC6782}"/>
    <dgm:cxn modelId="{5CA523B4-83AD-4C9E-98A1-A470726BB285}" srcId="{72AF3D98-A95D-4B0E-8772-7677F27CF2DE}" destId="{30C4F220-AB69-432A-B736-0217E617EDEA}" srcOrd="1" destOrd="0" parTransId="{068CEB99-9EE1-4AA2-9956-D2708D264A6F}" sibTransId="{3E903C43-D38C-4D3B-86CC-0D1F1D5C3907}"/>
    <dgm:cxn modelId="{4B5962BE-DC27-48D3-BC1E-E2305CCEB9FF}" type="presOf" srcId="{81719DB4-1A13-4FA7-AF08-7339CF0342A1}" destId="{C6531A8F-A104-4C37-9F20-9BA5C6DB758A}" srcOrd="0" destOrd="0" presId="urn:microsoft.com/office/officeart/2005/8/layout/lProcess3"/>
    <dgm:cxn modelId="{906AA4C9-9AC2-4E12-AF93-8BCB268D559C}" type="presOf" srcId="{46DC0DA1-5ACE-44A6-85F5-EB31B85DD836}" destId="{C76B8613-0A9A-4391-BAD0-55D5FD134F23}" srcOrd="0" destOrd="0" presId="urn:microsoft.com/office/officeart/2005/8/layout/lProcess3"/>
    <dgm:cxn modelId="{1C3225CD-B14A-42EB-90A2-695D2B020646}" srcId="{46DC0DA1-5ACE-44A6-85F5-EB31B85DD836}" destId="{2072CC35-BE8D-488C-BB4E-E2E4F71BD429}" srcOrd="1" destOrd="0" parTransId="{BB20C4C4-A32E-41FD-9A26-95B705743B58}" sibTransId="{2514DFBB-0AD4-4DF6-9318-E10015C86BAB}"/>
    <dgm:cxn modelId="{BCA978CD-2011-4F2F-A9CF-750B60D703F6}" srcId="{92B5EA04-3FB0-41E3-9418-66B651CA9651}" destId="{E023C815-A164-4856-8162-738FE978633B}" srcOrd="2" destOrd="0" parTransId="{D6FC0A45-4A21-4027-A987-0E4CCD753D51}" sibTransId="{02876A0E-4118-4657-BD9A-ADB443D0AE7B}"/>
    <dgm:cxn modelId="{D17581D7-3A6D-401C-9FD1-97870816FD68}" type="presOf" srcId="{30C4F220-AB69-432A-B736-0217E617EDEA}" destId="{82E5C48E-A5CE-43B1-9DA2-AA98C399E6D1}" srcOrd="0" destOrd="0" presId="urn:microsoft.com/office/officeart/2005/8/layout/lProcess3"/>
    <dgm:cxn modelId="{500FCADD-B176-4074-AFA8-45831656EFA9}" srcId="{46DC0DA1-5ACE-44A6-85F5-EB31B85DD836}" destId="{2A7826BA-82A9-442D-BE75-DFA1EC9AE183}" srcOrd="0" destOrd="0" parTransId="{CED04C55-3B6E-4C1F-B6CD-FBDBD6D9E4CA}" sibTransId="{E2255F7C-8070-4494-B6BD-2C1FF85C2C77}"/>
    <dgm:cxn modelId="{26D61695-E248-4FE4-8E2B-D28D8EB28FA4}" type="presParOf" srcId="{00394E0F-C9E1-4402-B3AD-0C2717DBDC56}" destId="{DDFC1931-4430-4582-8D90-5C9A82EC9914}" srcOrd="0" destOrd="0" presId="urn:microsoft.com/office/officeart/2005/8/layout/lProcess3"/>
    <dgm:cxn modelId="{BD32127A-4D63-4BD7-A770-AE44ED62202A}" type="presParOf" srcId="{DDFC1931-4430-4582-8D90-5C9A82EC9914}" destId="{C76B8613-0A9A-4391-BAD0-55D5FD134F23}" srcOrd="0" destOrd="0" presId="urn:microsoft.com/office/officeart/2005/8/layout/lProcess3"/>
    <dgm:cxn modelId="{F18C692A-EE3B-4046-8E06-CBD880178ECB}" type="presParOf" srcId="{DDFC1931-4430-4582-8D90-5C9A82EC9914}" destId="{60E74A66-79BE-4DA1-BDA3-87738C2DE3FD}" srcOrd="1" destOrd="0" presId="urn:microsoft.com/office/officeart/2005/8/layout/lProcess3"/>
    <dgm:cxn modelId="{B6CB0F1F-7A74-4D5F-AE76-3BD0721411FE}" type="presParOf" srcId="{DDFC1931-4430-4582-8D90-5C9A82EC9914}" destId="{FC424BC5-E5D2-48A2-80FF-629ADA8C4A2E}" srcOrd="2" destOrd="0" presId="urn:microsoft.com/office/officeart/2005/8/layout/lProcess3"/>
    <dgm:cxn modelId="{1CE3E380-1916-42AA-AB42-F70796F19E9C}" type="presParOf" srcId="{DDFC1931-4430-4582-8D90-5C9A82EC9914}" destId="{889A3305-79E5-4876-B68A-68B72F5A3861}" srcOrd="3" destOrd="0" presId="urn:microsoft.com/office/officeart/2005/8/layout/lProcess3"/>
    <dgm:cxn modelId="{C704F2FE-DDAF-4FC9-B691-B990C77F0817}" type="presParOf" srcId="{DDFC1931-4430-4582-8D90-5C9A82EC9914}" destId="{EC30BB64-F80B-4E43-9D97-0B05E32D7ED9}" srcOrd="4" destOrd="0" presId="urn:microsoft.com/office/officeart/2005/8/layout/lProcess3"/>
    <dgm:cxn modelId="{2871F8E3-DDB2-4E07-BE04-5D310B977DE8}" type="presParOf" srcId="{00394E0F-C9E1-4402-B3AD-0C2717DBDC56}" destId="{026E0D3A-5F5E-4A36-8875-D8E2FA391BFE}" srcOrd="1" destOrd="0" presId="urn:microsoft.com/office/officeart/2005/8/layout/lProcess3"/>
    <dgm:cxn modelId="{1D058A32-F4F2-4F22-8756-46D00860BC79}" type="presParOf" srcId="{00394E0F-C9E1-4402-B3AD-0C2717DBDC56}" destId="{17E0CB00-65F4-4357-B7E7-D9534485CA4D}" srcOrd="2" destOrd="0" presId="urn:microsoft.com/office/officeart/2005/8/layout/lProcess3"/>
    <dgm:cxn modelId="{63337748-E813-4B6A-B48B-8A2B46D28935}" type="presParOf" srcId="{17E0CB00-65F4-4357-B7E7-D9534485CA4D}" destId="{F87D69D9-76A2-4996-8DB1-34CB3B81ABE7}" srcOrd="0" destOrd="0" presId="urn:microsoft.com/office/officeart/2005/8/layout/lProcess3"/>
    <dgm:cxn modelId="{2B318736-EECD-4857-9D3E-CE727100C8C2}" type="presParOf" srcId="{17E0CB00-65F4-4357-B7E7-D9534485CA4D}" destId="{F8693CC1-4C9C-450E-9C25-D36C1742C845}" srcOrd="1" destOrd="0" presId="urn:microsoft.com/office/officeart/2005/8/layout/lProcess3"/>
    <dgm:cxn modelId="{94C244DA-1867-42F1-8E85-884508EED478}" type="presParOf" srcId="{17E0CB00-65F4-4357-B7E7-D9534485CA4D}" destId="{DA6368A3-E1BB-44E6-8D06-5669608D7CF0}" srcOrd="2" destOrd="0" presId="urn:microsoft.com/office/officeart/2005/8/layout/lProcess3"/>
    <dgm:cxn modelId="{85AE91A1-1754-4BCE-83DE-3C4B930C6D09}" type="presParOf" srcId="{17E0CB00-65F4-4357-B7E7-D9534485CA4D}" destId="{43ACC946-B992-4480-8BE2-A00558359E88}" srcOrd="3" destOrd="0" presId="urn:microsoft.com/office/officeart/2005/8/layout/lProcess3"/>
    <dgm:cxn modelId="{26F27CCF-E006-46D4-B23E-12901EDC179C}" type="presParOf" srcId="{17E0CB00-65F4-4357-B7E7-D9534485CA4D}" destId="{82E5C48E-A5CE-43B1-9DA2-AA98C399E6D1}" srcOrd="4" destOrd="0" presId="urn:microsoft.com/office/officeart/2005/8/layout/lProcess3"/>
    <dgm:cxn modelId="{82AEEF49-372A-4417-AD92-EAC332A79756}" type="presParOf" srcId="{00394E0F-C9E1-4402-B3AD-0C2717DBDC56}" destId="{32EE7E7C-655D-4107-981E-2CE0E7663B06}" srcOrd="3" destOrd="0" presId="urn:microsoft.com/office/officeart/2005/8/layout/lProcess3"/>
    <dgm:cxn modelId="{00DBC0E0-0033-4830-B42A-45AF4B3859F9}" type="presParOf" srcId="{00394E0F-C9E1-4402-B3AD-0C2717DBDC56}" destId="{1EA83FB9-5EF3-41E6-810F-66C5B5221944}" srcOrd="4" destOrd="0" presId="urn:microsoft.com/office/officeart/2005/8/layout/lProcess3"/>
    <dgm:cxn modelId="{C2ECA395-F208-493B-8574-413082846252}" type="presParOf" srcId="{1EA83FB9-5EF3-41E6-810F-66C5B5221944}" destId="{891025F5-AEF3-4BB1-BFB3-5B51F4F0E3C9}" srcOrd="0" destOrd="0" presId="urn:microsoft.com/office/officeart/2005/8/layout/lProcess3"/>
    <dgm:cxn modelId="{BCF13D44-CCA2-4A40-A1D2-FD86E9BB649C}" type="presParOf" srcId="{1EA83FB9-5EF3-41E6-810F-66C5B5221944}" destId="{7DD9F46F-5BA4-4CAC-90B3-487373FFC16A}" srcOrd="1" destOrd="0" presId="urn:microsoft.com/office/officeart/2005/8/layout/lProcess3"/>
    <dgm:cxn modelId="{89B46866-A9C7-46B2-A75C-A72523C08C5B}" type="presParOf" srcId="{1EA83FB9-5EF3-41E6-810F-66C5B5221944}" destId="{AAAD8814-A061-4C7D-828A-8A15FF5D8C0D}" srcOrd="2" destOrd="0" presId="urn:microsoft.com/office/officeart/2005/8/layout/lProcess3"/>
    <dgm:cxn modelId="{2B7AB98F-2643-4302-9545-4374A35542F9}" type="presParOf" srcId="{1EA83FB9-5EF3-41E6-810F-66C5B5221944}" destId="{AF08E489-FE69-4C2B-8E6D-FA3E8927257E}" srcOrd="3" destOrd="0" presId="urn:microsoft.com/office/officeart/2005/8/layout/lProcess3"/>
    <dgm:cxn modelId="{6645BC9C-5B2E-4569-805D-6F6E3FF20CC5}" type="presParOf" srcId="{1EA83FB9-5EF3-41E6-810F-66C5B5221944}" destId="{C6531A8F-A104-4C37-9F20-9BA5C6DB758A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A46D001-8121-4C36-9CD1-1174B8A6DB51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C57AD43-3D25-4342-A530-D7BC6F454914}">
      <dgm:prSet phldrT="[Text]" custT="1"/>
      <dgm:spPr>
        <a:solidFill>
          <a:srgbClr val="00B0F0"/>
        </a:solidFill>
      </dgm:spPr>
      <dgm:t>
        <a:bodyPr/>
        <a:lstStyle/>
        <a:p>
          <a:r>
            <a:rPr lang="km-KH" sz="28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rPr>
            <a:t>៣.តាវកាលិកផ្នែកប្រាក់សោធនតាមរបបភាគទាន</a:t>
          </a:r>
          <a:endParaRPr lang="en-US" sz="2800" dirty="0">
            <a:solidFill>
              <a:schemeClr val="tx1"/>
            </a:solidFill>
            <a:latin typeface="Khmer OS Muol Light" panose="02000500000000020004" pitchFamily="2" charset="0"/>
            <a:cs typeface="Khmer OS Muol Light" panose="02000500000000020004" pitchFamily="2" charset="0"/>
          </a:endParaRPr>
        </a:p>
      </dgm:t>
    </dgm:pt>
    <dgm:pt modelId="{93960003-EE12-4306-8089-9A64587225E5}" type="parTrans" cxnId="{924167E5-0ECA-40EE-B8A0-CFFE92C2932C}">
      <dgm:prSet/>
      <dgm:spPr/>
      <dgm:t>
        <a:bodyPr/>
        <a:lstStyle/>
        <a:p>
          <a:endParaRPr lang="en-US"/>
        </a:p>
      </dgm:t>
    </dgm:pt>
    <dgm:pt modelId="{A72488C0-7035-4770-8909-ACE54FC1BCDC}" type="sibTrans" cxnId="{924167E5-0ECA-40EE-B8A0-CFFE92C2932C}">
      <dgm:prSet/>
      <dgm:spPr/>
      <dgm:t>
        <a:bodyPr/>
        <a:lstStyle/>
        <a:p>
          <a:endParaRPr lang="en-US"/>
        </a:p>
      </dgm:t>
    </dgm:pt>
    <dgm:pt modelId="{07715FBD-4DCE-44D4-A68E-F63B03D6D3DA}">
      <dgm:prSet phldrT="[Text]"/>
      <dgm:spPr>
        <a:solidFill>
          <a:srgbClr val="FFC000"/>
        </a:solidFill>
      </dgm:spPr>
      <dgm:t>
        <a:bodyPr/>
        <a:lstStyle/>
        <a:p>
          <a:r>
            <a:rPr lang="km-KH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តាវកាលិកផ្នែកប្រាក់សោធនតាមរបបភាគទានជាកាតព្វកិច្ចនិងតាមរបបភាគទានស្ម័គ្រចិត្ត</a:t>
          </a:r>
        </a:p>
        <a:p>
          <a:r>
            <a:rPr lang="km-KH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 រួមមាន</a:t>
          </a:r>
          <a:endParaRPr lang="en-US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11E2E24D-0D55-44E2-A0E3-356B235912BD}" type="parTrans" cxnId="{FEABDC2B-4921-4AD1-ACB6-23EABE66BC08}">
      <dgm:prSet/>
      <dgm:spPr/>
      <dgm:t>
        <a:bodyPr/>
        <a:lstStyle/>
        <a:p>
          <a:endParaRPr lang="en-US"/>
        </a:p>
      </dgm:t>
    </dgm:pt>
    <dgm:pt modelId="{4151B3DD-E76B-4CAA-902B-34247234F6FE}" type="sibTrans" cxnId="{FEABDC2B-4921-4AD1-ACB6-23EABE66BC08}">
      <dgm:prSet/>
      <dgm:spPr/>
      <dgm:t>
        <a:bodyPr/>
        <a:lstStyle/>
        <a:p>
          <a:endParaRPr lang="en-US"/>
        </a:p>
      </dgm:t>
    </dgm:pt>
    <dgm:pt modelId="{AA3DA4F1-F7BE-4933-925C-1C67CC8CEC31}">
      <dgm:prSet phldrT="[Text]"/>
      <dgm:spPr>
        <a:solidFill>
          <a:srgbClr val="FFC000"/>
        </a:solidFill>
      </dgm:spPr>
      <dgm:t>
        <a:bodyPr/>
        <a:lstStyle/>
        <a:p>
          <a:r>
            <a:rPr lang="km-KH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សោធនជរាភាព</a:t>
          </a:r>
          <a:endParaRPr lang="en-US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02AFF427-AF38-410E-8AA1-76E0E5139A4B}" type="parTrans" cxnId="{84447111-0C84-432D-9383-BD29A877AC61}">
      <dgm:prSet/>
      <dgm:spPr/>
      <dgm:t>
        <a:bodyPr/>
        <a:lstStyle/>
        <a:p>
          <a:endParaRPr lang="en-US"/>
        </a:p>
      </dgm:t>
    </dgm:pt>
    <dgm:pt modelId="{B701486B-CF2C-4192-A798-209A708A50F5}" type="sibTrans" cxnId="{84447111-0C84-432D-9383-BD29A877AC61}">
      <dgm:prSet/>
      <dgm:spPr/>
      <dgm:t>
        <a:bodyPr/>
        <a:lstStyle/>
        <a:p>
          <a:endParaRPr lang="en-US"/>
        </a:p>
      </dgm:t>
    </dgm:pt>
    <dgm:pt modelId="{6F6738C5-6D16-45A3-98F0-F0B037114F14}">
      <dgm:prSet phldrT="[Text]"/>
      <dgm:spPr>
        <a:solidFill>
          <a:srgbClr val="FFC000"/>
        </a:solidFill>
      </dgm:spPr>
      <dgm:t>
        <a:bodyPr/>
        <a:lstStyle/>
        <a:p>
          <a:r>
            <a:rPr lang="km-KH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សោធនទុព្វលភាព</a:t>
          </a:r>
          <a:endParaRPr lang="en-US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847E2BFF-E410-4312-BF89-B347BA385055}" type="parTrans" cxnId="{2B7A22AA-A304-46E2-B2C8-F14EF0B4B5D2}">
      <dgm:prSet/>
      <dgm:spPr/>
      <dgm:t>
        <a:bodyPr/>
        <a:lstStyle/>
        <a:p>
          <a:endParaRPr lang="en-US"/>
        </a:p>
      </dgm:t>
    </dgm:pt>
    <dgm:pt modelId="{604F6941-45B6-43D0-B4F8-05CA445F3A1E}" type="sibTrans" cxnId="{2B7A22AA-A304-46E2-B2C8-F14EF0B4B5D2}">
      <dgm:prSet/>
      <dgm:spPr/>
      <dgm:t>
        <a:bodyPr/>
        <a:lstStyle/>
        <a:p>
          <a:endParaRPr lang="en-US"/>
        </a:p>
      </dgm:t>
    </dgm:pt>
    <dgm:pt modelId="{2894161C-64BD-45F2-BA43-F2A60734AE7A}">
      <dgm:prSet phldrT="[Text]"/>
      <dgm:spPr>
        <a:solidFill>
          <a:srgbClr val="FFC000"/>
        </a:solidFill>
      </dgm:spPr>
      <dgm:t>
        <a:bodyPr/>
        <a:lstStyle/>
        <a:p>
          <a:r>
            <a:rPr lang="km-KH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វិភាជន៍បូជាសព</a:t>
          </a:r>
          <a:endParaRPr lang="en-US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72E85DFC-9789-4AC2-B9DF-3CD5EE0498A5}" type="parTrans" cxnId="{329F9A14-B879-4694-9921-653D7ADF2C67}">
      <dgm:prSet/>
      <dgm:spPr/>
      <dgm:t>
        <a:bodyPr/>
        <a:lstStyle/>
        <a:p>
          <a:endParaRPr lang="en-US"/>
        </a:p>
      </dgm:t>
    </dgm:pt>
    <dgm:pt modelId="{1B7876DC-2552-435F-B81C-F01BD46F0727}" type="sibTrans" cxnId="{329F9A14-B879-4694-9921-653D7ADF2C67}">
      <dgm:prSet/>
      <dgm:spPr/>
      <dgm:t>
        <a:bodyPr/>
        <a:lstStyle/>
        <a:p>
          <a:endParaRPr lang="en-US"/>
        </a:p>
      </dgm:t>
    </dgm:pt>
    <dgm:pt modelId="{614E49F3-3562-49FF-90D7-EEA372C24EFD}">
      <dgm:prSet phldrT="[Text]"/>
      <dgm:spPr>
        <a:solidFill>
          <a:srgbClr val="FFC000"/>
        </a:solidFill>
      </dgm:spPr>
      <dgm:t>
        <a:bodyPr/>
        <a:lstStyle/>
        <a:p>
          <a:r>
            <a:rPr lang="km-KH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សោធនឧត្តរជីវី</a:t>
          </a:r>
          <a:endParaRPr lang="en-US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B3E299C6-70C6-4CAE-9AA9-ED03C08EA0E5}" type="parTrans" cxnId="{92563AA8-E90F-4F98-AA37-A831C9E48107}">
      <dgm:prSet/>
      <dgm:spPr/>
      <dgm:t>
        <a:bodyPr/>
        <a:lstStyle/>
        <a:p>
          <a:endParaRPr lang="en-US"/>
        </a:p>
      </dgm:t>
    </dgm:pt>
    <dgm:pt modelId="{D2234E04-3EDB-477D-8A87-F77CFE8486BE}" type="sibTrans" cxnId="{92563AA8-E90F-4F98-AA37-A831C9E48107}">
      <dgm:prSet/>
      <dgm:spPr/>
      <dgm:t>
        <a:bodyPr/>
        <a:lstStyle/>
        <a:p>
          <a:endParaRPr lang="en-US"/>
        </a:p>
      </dgm:t>
    </dgm:pt>
    <dgm:pt modelId="{411F2F41-25FE-4E96-9963-D7999EAD2FF5}" type="pres">
      <dgm:prSet presAssocID="{BA46D001-8121-4C36-9CD1-1174B8A6DB5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5CC90AB-2C2B-4F18-9182-B8B573C178F5}" type="pres">
      <dgm:prSet presAssocID="{5C57AD43-3D25-4342-A530-D7BC6F454914}" presName="vertOne" presStyleCnt="0"/>
      <dgm:spPr/>
    </dgm:pt>
    <dgm:pt modelId="{A96BCB8E-62D2-4C14-9799-9C73858199C1}" type="pres">
      <dgm:prSet presAssocID="{5C57AD43-3D25-4342-A530-D7BC6F454914}" presName="txOne" presStyleLbl="node0" presStyleIdx="0" presStyleCnt="1" custLinFactNeighborX="-419" custLinFactNeighborY="-643">
        <dgm:presLayoutVars>
          <dgm:chPref val="3"/>
        </dgm:presLayoutVars>
      </dgm:prSet>
      <dgm:spPr/>
    </dgm:pt>
    <dgm:pt modelId="{25B422CB-24EC-45D4-9989-AFE3FA846E1A}" type="pres">
      <dgm:prSet presAssocID="{5C57AD43-3D25-4342-A530-D7BC6F454914}" presName="parTransOne" presStyleCnt="0"/>
      <dgm:spPr/>
    </dgm:pt>
    <dgm:pt modelId="{16150E46-44F1-49A2-8C42-E87780752A65}" type="pres">
      <dgm:prSet presAssocID="{5C57AD43-3D25-4342-A530-D7BC6F454914}" presName="horzOne" presStyleCnt="0"/>
      <dgm:spPr/>
    </dgm:pt>
    <dgm:pt modelId="{72A22C0A-4C72-4150-A901-278416F6BBD3}" type="pres">
      <dgm:prSet presAssocID="{07715FBD-4DCE-44D4-A68E-F63B03D6D3DA}" presName="vertTwo" presStyleCnt="0"/>
      <dgm:spPr/>
    </dgm:pt>
    <dgm:pt modelId="{99480F0B-A8B2-4A06-BDFC-093D39FBC6EF}" type="pres">
      <dgm:prSet presAssocID="{07715FBD-4DCE-44D4-A68E-F63B03D6D3DA}" presName="txTwo" presStyleLbl="node2" presStyleIdx="0" presStyleCnt="1">
        <dgm:presLayoutVars>
          <dgm:chPref val="3"/>
        </dgm:presLayoutVars>
      </dgm:prSet>
      <dgm:spPr/>
    </dgm:pt>
    <dgm:pt modelId="{B9F21F1B-F4E9-45AA-BE2B-95B2DF18451F}" type="pres">
      <dgm:prSet presAssocID="{07715FBD-4DCE-44D4-A68E-F63B03D6D3DA}" presName="parTransTwo" presStyleCnt="0"/>
      <dgm:spPr/>
    </dgm:pt>
    <dgm:pt modelId="{C6338739-3E25-45B5-A3B1-1D3F7DCF2CBC}" type="pres">
      <dgm:prSet presAssocID="{07715FBD-4DCE-44D4-A68E-F63B03D6D3DA}" presName="horzTwo" presStyleCnt="0"/>
      <dgm:spPr/>
    </dgm:pt>
    <dgm:pt modelId="{ECF9D516-BE2D-4565-BE8C-BC638CE9BA00}" type="pres">
      <dgm:prSet presAssocID="{AA3DA4F1-F7BE-4933-925C-1C67CC8CEC31}" presName="vertThree" presStyleCnt="0"/>
      <dgm:spPr/>
    </dgm:pt>
    <dgm:pt modelId="{BEBCA881-69D7-4180-B7F0-B5967F5A3843}" type="pres">
      <dgm:prSet presAssocID="{AA3DA4F1-F7BE-4933-925C-1C67CC8CEC31}" presName="txThree" presStyleLbl="node3" presStyleIdx="0" presStyleCnt="4">
        <dgm:presLayoutVars>
          <dgm:chPref val="3"/>
        </dgm:presLayoutVars>
      </dgm:prSet>
      <dgm:spPr/>
    </dgm:pt>
    <dgm:pt modelId="{C93B7422-85BE-4051-8DFA-FE0EBA4454A5}" type="pres">
      <dgm:prSet presAssocID="{AA3DA4F1-F7BE-4933-925C-1C67CC8CEC31}" presName="horzThree" presStyleCnt="0"/>
      <dgm:spPr/>
    </dgm:pt>
    <dgm:pt modelId="{35583C06-D99F-47CB-9003-D82A99F84906}" type="pres">
      <dgm:prSet presAssocID="{B701486B-CF2C-4192-A798-209A708A50F5}" presName="sibSpaceThree" presStyleCnt="0"/>
      <dgm:spPr/>
    </dgm:pt>
    <dgm:pt modelId="{9A390122-663E-419D-8438-4150ABFB4400}" type="pres">
      <dgm:prSet presAssocID="{6F6738C5-6D16-45A3-98F0-F0B037114F14}" presName="vertThree" presStyleCnt="0"/>
      <dgm:spPr/>
    </dgm:pt>
    <dgm:pt modelId="{9988F803-5B2C-44EA-A21F-32957300C901}" type="pres">
      <dgm:prSet presAssocID="{6F6738C5-6D16-45A3-98F0-F0B037114F14}" presName="txThree" presStyleLbl="node3" presStyleIdx="1" presStyleCnt="4">
        <dgm:presLayoutVars>
          <dgm:chPref val="3"/>
        </dgm:presLayoutVars>
      </dgm:prSet>
      <dgm:spPr/>
    </dgm:pt>
    <dgm:pt modelId="{BB49147A-6111-44EE-8C94-5B3506D531B8}" type="pres">
      <dgm:prSet presAssocID="{6F6738C5-6D16-45A3-98F0-F0B037114F14}" presName="horzThree" presStyleCnt="0"/>
      <dgm:spPr/>
    </dgm:pt>
    <dgm:pt modelId="{77771240-0306-455C-A129-FA612BD90845}" type="pres">
      <dgm:prSet presAssocID="{604F6941-45B6-43D0-B4F8-05CA445F3A1E}" presName="sibSpaceThree" presStyleCnt="0"/>
      <dgm:spPr/>
    </dgm:pt>
    <dgm:pt modelId="{A5F15877-6F8B-4AD9-8EB0-8E649E681D99}" type="pres">
      <dgm:prSet presAssocID="{614E49F3-3562-49FF-90D7-EEA372C24EFD}" presName="vertThree" presStyleCnt="0"/>
      <dgm:spPr/>
    </dgm:pt>
    <dgm:pt modelId="{F8B1E57D-A843-43A0-8909-D77AF7CBA6ED}" type="pres">
      <dgm:prSet presAssocID="{614E49F3-3562-49FF-90D7-EEA372C24EFD}" presName="txThree" presStyleLbl="node3" presStyleIdx="2" presStyleCnt="4">
        <dgm:presLayoutVars>
          <dgm:chPref val="3"/>
        </dgm:presLayoutVars>
      </dgm:prSet>
      <dgm:spPr/>
    </dgm:pt>
    <dgm:pt modelId="{6C729B10-19C8-4E82-B872-B4F374427CEC}" type="pres">
      <dgm:prSet presAssocID="{614E49F3-3562-49FF-90D7-EEA372C24EFD}" presName="horzThree" presStyleCnt="0"/>
      <dgm:spPr/>
    </dgm:pt>
    <dgm:pt modelId="{A938DC11-65D1-4A89-927E-20B047F57C75}" type="pres">
      <dgm:prSet presAssocID="{D2234E04-3EDB-477D-8A87-F77CFE8486BE}" presName="sibSpaceThree" presStyleCnt="0"/>
      <dgm:spPr/>
    </dgm:pt>
    <dgm:pt modelId="{8D8B0877-64EA-4818-9550-95DE980B8994}" type="pres">
      <dgm:prSet presAssocID="{2894161C-64BD-45F2-BA43-F2A60734AE7A}" presName="vertThree" presStyleCnt="0"/>
      <dgm:spPr/>
    </dgm:pt>
    <dgm:pt modelId="{A459FBF1-C5E2-4669-B422-C4373474B27C}" type="pres">
      <dgm:prSet presAssocID="{2894161C-64BD-45F2-BA43-F2A60734AE7A}" presName="txThree" presStyleLbl="node3" presStyleIdx="3" presStyleCnt="4">
        <dgm:presLayoutVars>
          <dgm:chPref val="3"/>
        </dgm:presLayoutVars>
      </dgm:prSet>
      <dgm:spPr/>
    </dgm:pt>
    <dgm:pt modelId="{6E36A845-A9C9-4670-B521-BFF3EE973EF6}" type="pres">
      <dgm:prSet presAssocID="{2894161C-64BD-45F2-BA43-F2A60734AE7A}" presName="horzThree" presStyleCnt="0"/>
      <dgm:spPr/>
    </dgm:pt>
  </dgm:ptLst>
  <dgm:cxnLst>
    <dgm:cxn modelId="{ED72DB0F-09C8-4CE1-8161-5DC305D63ECE}" type="presOf" srcId="{5C57AD43-3D25-4342-A530-D7BC6F454914}" destId="{A96BCB8E-62D2-4C14-9799-9C73858199C1}" srcOrd="0" destOrd="0" presId="urn:microsoft.com/office/officeart/2005/8/layout/hierarchy4"/>
    <dgm:cxn modelId="{84447111-0C84-432D-9383-BD29A877AC61}" srcId="{07715FBD-4DCE-44D4-A68E-F63B03D6D3DA}" destId="{AA3DA4F1-F7BE-4933-925C-1C67CC8CEC31}" srcOrd="0" destOrd="0" parTransId="{02AFF427-AF38-410E-8AA1-76E0E5139A4B}" sibTransId="{B701486B-CF2C-4192-A798-209A708A50F5}"/>
    <dgm:cxn modelId="{329F9A14-B879-4694-9921-653D7ADF2C67}" srcId="{07715FBD-4DCE-44D4-A68E-F63B03D6D3DA}" destId="{2894161C-64BD-45F2-BA43-F2A60734AE7A}" srcOrd="3" destOrd="0" parTransId="{72E85DFC-9789-4AC2-B9DF-3CD5EE0498A5}" sibTransId="{1B7876DC-2552-435F-B81C-F01BD46F0727}"/>
    <dgm:cxn modelId="{FD3A7027-79BA-461C-862D-6C2803528BDE}" type="presOf" srcId="{07715FBD-4DCE-44D4-A68E-F63B03D6D3DA}" destId="{99480F0B-A8B2-4A06-BDFC-093D39FBC6EF}" srcOrd="0" destOrd="0" presId="urn:microsoft.com/office/officeart/2005/8/layout/hierarchy4"/>
    <dgm:cxn modelId="{FEABDC2B-4921-4AD1-ACB6-23EABE66BC08}" srcId="{5C57AD43-3D25-4342-A530-D7BC6F454914}" destId="{07715FBD-4DCE-44D4-A68E-F63B03D6D3DA}" srcOrd="0" destOrd="0" parTransId="{11E2E24D-0D55-44E2-A0E3-356B235912BD}" sibTransId="{4151B3DD-E76B-4CAA-902B-34247234F6FE}"/>
    <dgm:cxn modelId="{6C14E044-930C-4936-A2C5-0B4D5D3775E7}" type="presOf" srcId="{6F6738C5-6D16-45A3-98F0-F0B037114F14}" destId="{9988F803-5B2C-44EA-A21F-32957300C901}" srcOrd="0" destOrd="0" presId="urn:microsoft.com/office/officeart/2005/8/layout/hierarchy4"/>
    <dgm:cxn modelId="{63BBC346-1E23-4D22-8598-EDC1E229F23F}" type="presOf" srcId="{BA46D001-8121-4C36-9CD1-1174B8A6DB51}" destId="{411F2F41-25FE-4E96-9963-D7999EAD2FF5}" srcOrd="0" destOrd="0" presId="urn:microsoft.com/office/officeart/2005/8/layout/hierarchy4"/>
    <dgm:cxn modelId="{2ECBF852-377A-423A-B761-5DDE76440988}" type="presOf" srcId="{614E49F3-3562-49FF-90D7-EEA372C24EFD}" destId="{F8B1E57D-A843-43A0-8909-D77AF7CBA6ED}" srcOrd="0" destOrd="0" presId="urn:microsoft.com/office/officeart/2005/8/layout/hierarchy4"/>
    <dgm:cxn modelId="{650C488A-3D2F-471C-BE47-D3C8490A086C}" type="presOf" srcId="{2894161C-64BD-45F2-BA43-F2A60734AE7A}" destId="{A459FBF1-C5E2-4669-B422-C4373474B27C}" srcOrd="0" destOrd="0" presId="urn:microsoft.com/office/officeart/2005/8/layout/hierarchy4"/>
    <dgm:cxn modelId="{92563AA8-E90F-4F98-AA37-A831C9E48107}" srcId="{07715FBD-4DCE-44D4-A68E-F63B03D6D3DA}" destId="{614E49F3-3562-49FF-90D7-EEA372C24EFD}" srcOrd="2" destOrd="0" parTransId="{B3E299C6-70C6-4CAE-9AA9-ED03C08EA0E5}" sibTransId="{D2234E04-3EDB-477D-8A87-F77CFE8486BE}"/>
    <dgm:cxn modelId="{2B7A22AA-A304-46E2-B2C8-F14EF0B4B5D2}" srcId="{07715FBD-4DCE-44D4-A68E-F63B03D6D3DA}" destId="{6F6738C5-6D16-45A3-98F0-F0B037114F14}" srcOrd="1" destOrd="0" parTransId="{847E2BFF-E410-4312-BF89-B347BA385055}" sibTransId="{604F6941-45B6-43D0-B4F8-05CA445F3A1E}"/>
    <dgm:cxn modelId="{BE5EABE4-B9A6-4E07-97AE-124BA2792952}" type="presOf" srcId="{AA3DA4F1-F7BE-4933-925C-1C67CC8CEC31}" destId="{BEBCA881-69D7-4180-B7F0-B5967F5A3843}" srcOrd="0" destOrd="0" presId="urn:microsoft.com/office/officeart/2005/8/layout/hierarchy4"/>
    <dgm:cxn modelId="{924167E5-0ECA-40EE-B8A0-CFFE92C2932C}" srcId="{BA46D001-8121-4C36-9CD1-1174B8A6DB51}" destId="{5C57AD43-3D25-4342-A530-D7BC6F454914}" srcOrd="0" destOrd="0" parTransId="{93960003-EE12-4306-8089-9A64587225E5}" sibTransId="{A72488C0-7035-4770-8909-ACE54FC1BCDC}"/>
    <dgm:cxn modelId="{A0B4CF5A-202B-4A6B-A54F-7FF7E0AE93E0}" type="presParOf" srcId="{411F2F41-25FE-4E96-9963-D7999EAD2FF5}" destId="{35CC90AB-2C2B-4F18-9182-B8B573C178F5}" srcOrd="0" destOrd="0" presId="urn:microsoft.com/office/officeart/2005/8/layout/hierarchy4"/>
    <dgm:cxn modelId="{DE1C7AF4-9836-427F-85CA-4DB387AD582E}" type="presParOf" srcId="{35CC90AB-2C2B-4F18-9182-B8B573C178F5}" destId="{A96BCB8E-62D2-4C14-9799-9C73858199C1}" srcOrd="0" destOrd="0" presId="urn:microsoft.com/office/officeart/2005/8/layout/hierarchy4"/>
    <dgm:cxn modelId="{C634FB4B-D1FA-49FD-AB9E-D462343FD971}" type="presParOf" srcId="{35CC90AB-2C2B-4F18-9182-B8B573C178F5}" destId="{25B422CB-24EC-45D4-9989-AFE3FA846E1A}" srcOrd="1" destOrd="0" presId="urn:microsoft.com/office/officeart/2005/8/layout/hierarchy4"/>
    <dgm:cxn modelId="{9B24DC27-0CCF-4CA6-97D1-4682F06FFB2D}" type="presParOf" srcId="{35CC90AB-2C2B-4F18-9182-B8B573C178F5}" destId="{16150E46-44F1-49A2-8C42-E87780752A65}" srcOrd="2" destOrd="0" presId="urn:microsoft.com/office/officeart/2005/8/layout/hierarchy4"/>
    <dgm:cxn modelId="{A1B98D41-90BC-4E1B-B00D-51F69C9D7B50}" type="presParOf" srcId="{16150E46-44F1-49A2-8C42-E87780752A65}" destId="{72A22C0A-4C72-4150-A901-278416F6BBD3}" srcOrd="0" destOrd="0" presId="urn:microsoft.com/office/officeart/2005/8/layout/hierarchy4"/>
    <dgm:cxn modelId="{A797CE94-28D9-49D9-B34A-E881D9F55C4F}" type="presParOf" srcId="{72A22C0A-4C72-4150-A901-278416F6BBD3}" destId="{99480F0B-A8B2-4A06-BDFC-093D39FBC6EF}" srcOrd="0" destOrd="0" presId="urn:microsoft.com/office/officeart/2005/8/layout/hierarchy4"/>
    <dgm:cxn modelId="{305ED508-0804-4533-A259-C5B7CF5C28A1}" type="presParOf" srcId="{72A22C0A-4C72-4150-A901-278416F6BBD3}" destId="{B9F21F1B-F4E9-45AA-BE2B-95B2DF18451F}" srcOrd="1" destOrd="0" presId="urn:microsoft.com/office/officeart/2005/8/layout/hierarchy4"/>
    <dgm:cxn modelId="{D8555EAA-76D0-425E-A758-31AD569AD6C7}" type="presParOf" srcId="{72A22C0A-4C72-4150-A901-278416F6BBD3}" destId="{C6338739-3E25-45B5-A3B1-1D3F7DCF2CBC}" srcOrd="2" destOrd="0" presId="urn:microsoft.com/office/officeart/2005/8/layout/hierarchy4"/>
    <dgm:cxn modelId="{C88AE59C-28EE-46E4-BF34-07ECA623D43A}" type="presParOf" srcId="{C6338739-3E25-45B5-A3B1-1D3F7DCF2CBC}" destId="{ECF9D516-BE2D-4565-BE8C-BC638CE9BA00}" srcOrd="0" destOrd="0" presId="urn:microsoft.com/office/officeart/2005/8/layout/hierarchy4"/>
    <dgm:cxn modelId="{8DFB4ABC-A871-416B-BD6F-7BD4D16D42F5}" type="presParOf" srcId="{ECF9D516-BE2D-4565-BE8C-BC638CE9BA00}" destId="{BEBCA881-69D7-4180-B7F0-B5967F5A3843}" srcOrd="0" destOrd="0" presId="urn:microsoft.com/office/officeart/2005/8/layout/hierarchy4"/>
    <dgm:cxn modelId="{296F32D5-B929-46F1-8D79-9E1062578590}" type="presParOf" srcId="{ECF9D516-BE2D-4565-BE8C-BC638CE9BA00}" destId="{C93B7422-85BE-4051-8DFA-FE0EBA4454A5}" srcOrd="1" destOrd="0" presId="urn:microsoft.com/office/officeart/2005/8/layout/hierarchy4"/>
    <dgm:cxn modelId="{84D604B4-BAF3-4A0F-A37A-DB1B17C2ADCE}" type="presParOf" srcId="{C6338739-3E25-45B5-A3B1-1D3F7DCF2CBC}" destId="{35583C06-D99F-47CB-9003-D82A99F84906}" srcOrd="1" destOrd="0" presId="urn:microsoft.com/office/officeart/2005/8/layout/hierarchy4"/>
    <dgm:cxn modelId="{74651BB9-860A-4806-A99A-0811E18B3849}" type="presParOf" srcId="{C6338739-3E25-45B5-A3B1-1D3F7DCF2CBC}" destId="{9A390122-663E-419D-8438-4150ABFB4400}" srcOrd="2" destOrd="0" presId="urn:microsoft.com/office/officeart/2005/8/layout/hierarchy4"/>
    <dgm:cxn modelId="{E83A1909-B765-471E-86EE-1666615AEACE}" type="presParOf" srcId="{9A390122-663E-419D-8438-4150ABFB4400}" destId="{9988F803-5B2C-44EA-A21F-32957300C901}" srcOrd="0" destOrd="0" presId="urn:microsoft.com/office/officeart/2005/8/layout/hierarchy4"/>
    <dgm:cxn modelId="{DCB15CCA-D939-4202-98D5-4C46B34D0169}" type="presParOf" srcId="{9A390122-663E-419D-8438-4150ABFB4400}" destId="{BB49147A-6111-44EE-8C94-5B3506D531B8}" srcOrd="1" destOrd="0" presId="urn:microsoft.com/office/officeart/2005/8/layout/hierarchy4"/>
    <dgm:cxn modelId="{CCDA4F4B-04F1-43B5-9DC7-7DCCB9CD7624}" type="presParOf" srcId="{C6338739-3E25-45B5-A3B1-1D3F7DCF2CBC}" destId="{77771240-0306-455C-A129-FA612BD90845}" srcOrd="3" destOrd="0" presId="urn:microsoft.com/office/officeart/2005/8/layout/hierarchy4"/>
    <dgm:cxn modelId="{514CD2BD-1362-48F6-A126-751AD5D9FB1E}" type="presParOf" srcId="{C6338739-3E25-45B5-A3B1-1D3F7DCF2CBC}" destId="{A5F15877-6F8B-4AD9-8EB0-8E649E681D99}" srcOrd="4" destOrd="0" presId="urn:microsoft.com/office/officeart/2005/8/layout/hierarchy4"/>
    <dgm:cxn modelId="{E1988C8F-0759-418B-8B9B-3C4D106E1FD2}" type="presParOf" srcId="{A5F15877-6F8B-4AD9-8EB0-8E649E681D99}" destId="{F8B1E57D-A843-43A0-8909-D77AF7CBA6ED}" srcOrd="0" destOrd="0" presId="urn:microsoft.com/office/officeart/2005/8/layout/hierarchy4"/>
    <dgm:cxn modelId="{08BCBC42-35D6-4E70-879B-B98B41B3F082}" type="presParOf" srcId="{A5F15877-6F8B-4AD9-8EB0-8E649E681D99}" destId="{6C729B10-19C8-4E82-B872-B4F374427CEC}" srcOrd="1" destOrd="0" presId="urn:microsoft.com/office/officeart/2005/8/layout/hierarchy4"/>
    <dgm:cxn modelId="{89661E62-081D-4442-B6B9-0BE9FDAF792F}" type="presParOf" srcId="{C6338739-3E25-45B5-A3B1-1D3F7DCF2CBC}" destId="{A938DC11-65D1-4A89-927E-20B047F57C75}" srcOrd="5" destOrd="0" presId="urn:microsoft.com/office/officeart/2005/8/layout/hierarchy4"/>
    <dgm:cxn modelId="{810A17EC-DF1F-461C-BBAC-5D6BCBE488BA}" type="presParOf" srcId="{C6338739-3E25-45B5-A3B1-1D3F7DCF2CBC}" destId="{8D8B0877-64EA-4818-9550-95DE980B8994}" srcOrd="6" destOrd="0" presId="urn:microsoft.com/office/officeart/2005/8/layout/hierarchy4"/>
    <dgm:cxn modelId="{A5890ADE-5D54-482D-9531-3D29C2698F10}" type="presParOf" srcId="{8D8B0877-64EA-4818-9550-95DE980B8994}" destId="{A459FBF1-C5E2-4669-B422-C4373474B27C}" srcOrd="0" destOrd="0" presId="urn:microsoft.com/office/officeart/2005/8/layout/hierarchy4"/>
    <dgm:cxn modelId="{A47109B6-C683-4300-B841-BB6F73A3C7F1}" type="presParOf" srcId="{8D8B0877-64EA-4818-9550-95DE980B8994}" destId="{6E36A845-A9C9-4670-B521-BFF3EE973EF6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50B2181-E5A6-44A1-8756-379E11E86230}" type="doc">
      <dgm:prSet loTypeId="urn:microsoft.com/office/officeart/2011/layout/HexagonRadial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285215F-F7D3-426D-869F-A205F1C4BF2E}">
      <dgm:prSet phldrT="[Text]" custT="1"/>
      <dgm:spPr>
        <a:solidFill>
          <a:srgbClr val="FFFF00"/>
        </a:solidFill>
      </dgm:spPr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សោធនជរាភាព</a:t>
          </a:r>
          <a:endParaRPr lang="en-US" sz="13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88ED351-B087-4B5B-B036-8A79F85B9430}" type="parTrans" cxnId="{712F59E6-9F77-49BE-896E-6AB66148923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8F134DCA-F37E-4B6B-8D99-CDA93A04CBF7}" type="sibTrans" cxnId="{712F59E6-9F77-49BE-896E-6AB66148923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2D019032-8DF9-427F-9EED-A44F575B2797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១.ចុះបញ្ជីក្នុងផ្នែកប្រាក់សោធន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8AA4E754-3065-44F5-9AA8-EF9AEDF6D0CC}" type="parTrans" cxnId="{D9DDA6FC-B3AF-42F0-885F-BC9324E7B39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30EE830B-DF74-41F0-84DB-53F31DAABAD3}" type="sibTrans" cxnId="{D9DDA6FC-B3AF-42F0-885F-BC9324E7B39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13BDC813-0B90-48F6-A0DA-2BF83E4323AC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២.បង់ភាគទានយ៉ាងតិច១២ខែ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E8090202-8229-492D-BC32-089543CCF403}" type="parTrans" cxnId="{4E45A5E4-3491-4C53-85D5-EB0A6F589374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430D8C41-AA6A-488F-A2C6-FE86BBA67565}" type="sibTrans" cxnId="{4E45A5E4-3491-4C53-85D5-EB0A6F589374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01ABCA04-BD82-4076-B9BE-56A01E6D25B7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៤.ទទួលបានសោធនជរា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C34B6BB-23B2-49FD-A406-648B3086DF41}" type="parTrans" cxnId="{03F4B17E-2D55-43A0-9BF1-80251250F7BC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D16D7ECD-6375-4618-9E03-47DC25F83BF1}" type="sibTrans" cxnId="{03F4B17E-2D55-43A0-9BF1-80251250F7BC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D68FB0A1-64AF-4719-89C0-1735534AEBB3}">
      <dgm:prSet phldrT="[Text]" custT="1"/>
      <dgm:spPr/>
      <dgm:t>
        <a:bodyPr/>
        <a:lstStyle/>
        <a:p>
          <a:endParaRPr lang="en-US"/>
        </a:p>
      </dgm:t>
    </dgm:pt>
    <dgm:pt modelId="{97BDDB0E-7BB4-40F0-B54F-BD037FA1B902}" type="parTrans" cxnId="{5D2E581C-9A3C-4C7B-8DB9-0B388BCA1B6F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A0EB4F4-2857-4F3B-B099-390373A5912F}" type="sibTrans" cxnId="{5D2E581C-9A3C-4C7B-8DB9-0B388BCA1B6F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3490C4B-C444-404A-B7CF-C9FC6F58AA3D}">
      <dgm:prSet phldrT="[Text]"/>
      <dgm:spPr/>
      <dgm:t>
        <a:bodyPr/>
        <a:lstStyle/>
        <a:p>
          <a:endParaRPr lang="en-US"/>
        </a:p>
      </dgm:t>
    </dgm:pt>
    <dgm:pt modelId="{78A302D9-8345-4BD1-8083-1E6F3C4BE390}" type="parTrans" cxnId="{88C44427-1F5E-4934-9861-5B003D6504B8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B827F783-0AA5-4B28-8057-718225010452}" type="sibTrans" cxnId="{88C44427-1F5E-4934-9861-5B003D6504B8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177832FA-C6B4-4C20-AB7E-79CBA833A500}">
      <dgm:prSet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៣.អាយុយ៉ាងតិច៦០ឆ្នាំ</a:t>
          </a:r>
          <a:endParaRPr lang="en-US" sz="1600" dirty="0">
            <a:solidFill>
              <a:schemeClr val="tx1"/>
            </a:solidFill>
          </a:endParaRPr>
        </a:p>
      </dgm:t>
    </dgm:pt>
    <dgm:pt modelId="{0D50DDF8-985A-47EA-BFC5-53B60B8A7337}" type="parTrans" cxnId="{A5D0668A-82A0-4B6E-B5D1-C1882BAEFA67}">
      <dgm:prSet/>
      <dgm:spPr/>
      <dgm:t>
        <a:bodyPr/>
        <a:lstStyle/>
        <a:p>
          <a:endParaRPr lang="en-US"/>
        </a:p>
      </dgm:t>
    </dgm:pt>
    <dgm:pt modelId="{96E41A99-D728-466F-8563-4B33A90529A3}" type="sibTrans" cxnId="{A5D0668A-82A0-4B6E-B5D1-C1882BAEFA67}">
      <dgm:prSet/>
      <dgm:spPr/>
      <dgm:t>
        <a:bodyPr/>
        <a:lstStyle/>
        <a:p>
          <a:endParaRPr lang="en-US"/>
        </a:p>
      </dgm:t>
    </dgm:pt>
    <dgm:pt modelId="{425E65D5-3FF4-405F-B15B-33DEBCFBAA6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៥.ប្រាក់សោធនប្រចាំខែ និងរបបថែទាំសុខភាព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29F9E0E4-0F20-4203-B13E-287516E15DF1}" type="parTrans" cxnId="{4FB44DBC-6404-429D-912E-A938A0FC20E8}">
      <dgm:prSet/>
      <dgm:spPr/>
      <dgm:t>
        <a:bodyPr/>
        <a:lstStyle/>
        <a:p>
          <a:endParaRPr lang="en-US"/>
        </a:p>
      </dgm:t>
    </dgm:pt>
    <dgm:pt modelId="{AB06F465-88F2-433A-A881-E22D96560736}" type="sibTrans" cxnId="{4FB44DBC-6404-429D-912E-A938A0FC20E8}">
      <dgm:prSet/>
      <dgm:spPr/>
      <dgm:t>
        <a:bodyPr/>
        <a:lstStyle/>
        <a:p>
          <a:endParaRPr lang="en-US"/>
        </a:p>
      </dgm:t>
    </dgm:pt>
    <dgm:pt modelId="{08B885CF-5E57-454C-A0FF-12F6ED157DE1}">
      <dgm:prSet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៦.វិភាជន៍បូជាសពនិងសោធនឧត្តរជីវី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708FC8B4-5296-486F-87A8-A21F10791F19}" type="parTrans" cxnId="{D460CC1A-7078-4152-9CEC-551C228F7A27}">
      <dgm:prSet/>
      <dgm:spPr/>
      <dgm:t>
        <a:bodyPr/>
        <a:lstStyle/>
        <a:p>
          <a:endParaRPr lang="en-US"/>
        </a:p>
      </dgm:t>
    </dgm:pt>
    <dgm:pt modelId="{0C2F49EF-FD5D-48AF-A737-075DCB4C9F09}" type="sibTrans" cxnId="{D460CC1A-7078-4152-9CEC-551C228F7A27}">
      <dgm:prSet/>
      <dgm:spPr/>
      <dgm:t>
        <a:bodyPr/>
        <a:lstStyle/>
        <a:p>
          <a:endParaRPr lang="en-US"/>
        </a:p>
      </dgm:t>
    </dgm:pt>
    <dgm:pt modelId="{CF845102-4187-4602-A145-035289B00C28}">
      <dgm:prSet/>
      <dgm:spPr/>
      <dgm:t>
        <a:bodyPr/>
        <a:lstStyle/>
        <a:p>
          <a:endParaRPr lang="en-US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A6E4B995-8599-41AD-A7DC-53C2D7A48864}" type="parTrans" cxnId="{21F7779B-4A60-4F62-8877-11A5016D9AA1}">
      <dgm:prSet/>
      <dgm:spPr/>
      <dgm:t>
        <a:bodyPr/>
        <a:lstStyle/>
        <a:p>
          <a:endParaRPr lang="en-US"/>
        </a:p>
      </dgm:t>
    </dgm:pt>
    <dgm:pt modelId="{C9F24E5F-DDE7-4588-83A5-649002844FE8}" type="sibTrans" cxnId="{21F7779B-4A60-4F62-8877-11A5016D9AA1}">
      <dgm:prSet/>
      <dgm:spPr/>
      <dgm:t>
        <a:bodyPr/>
        <a:lstStyle/>
        <a:p>
          <a:endParaRPr lang="en-US"/>
        </a:p>
      </dgm:t>
    </dgm:pt>
    <dgm:pt modelId="{36E154F0-D36A-43F1-ADD5-EF43453712D9}" type="pres">
      <dgm:prSet presAssocID="{A50B2181-E5A6-44A1-8756-379E11E86230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6F637E5A-D481-434C-B890-91E073A11115}" type="pres">
      <dgm:prSet presAssocID="{E285215F-F7D3-426D-869F-A205F1C4BF2E}" presName="Parent" presStyleLbl="node0" presStyleIdx="0" presStyleCnt="1" custScaleX="99668">
        <dgm:presLayoutVars>
          <dgm:chMax val="6"/>
          <dgm:chPref val="6"/>
        </dgm:presLayoutVars>
      </dgm:prSet>
      <dgm:spPr/>
    </dgm:pt>
    <dgm:pt modelId="{0BDB6337-029A-42E6-A4A6-3D8A1A94AC56}" type="pres">
      <dgm:prSet presAssocID="{2D019032-8DF9-427F-9EED-A44F575B2797}" presName="Accent1" presStyleCnt="0"/>
      <dgm:spPr/>
    </dgm:pt>
    <dgm:pt modelId="{4A6F03FC-5409-4BA2-B2A9-CBD5D7C1A62A}" type="pres">
      <dgm:prSet presAssocID="{2D019032-8DF9-427F-9EED-A44F575B2797}" presName="Accent" presStyleLbl="bgShp" presStyleIdx="0" presStyleCnt="6"/>
      <dgm:spPr/>
    </dgm:pt>
    <dgm:pt modelId="{D1DE9647-7A7C-4B55-ACBF-042DE925FE37}" type="pres">
      <dgm:prSet presAssocID="{2D019032-8DF9-427F-9EED-A44F575B2797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627441FC-7278-4A47-B8D2-4C363D777D80}" type="pres">
      <dgm:prSet presAssocID="{13BDC813-0B90-48F6-A0DA-2BF83E4323AC}" presName="Accent2" presStyleCnt="0"/>
      <dgm:spPr/>
    </dgm:pt>
    <dgm:pt modelId="{DA8E3877-D254-4B72-B15D-77075CAFB9AB}" type="pres">
      <dgm:prSet presAssocID="{13BDC813-0B90-48F6-A0DA-2BF83E4323AC}" presName="Accent" presStyleLbl="bgShp" presStyleIdx="1" presStyleCnt="6"/>
      <dgm:spPr/>
    </dgm:pt>
    <dgm:pt modelId="{2D8DFBE9-E30F-455D-9502-2146A9A69ACE}" type="pres">
      <dgm:prSet presAssocID="{13BDC813-0B90-48F6-A0DA-2BF83E4323AC}" presName="Child2" presStyleLbl="node1" presStyleIdx="1" presStyleCnt="6" custScaleX="113422" custLinFactNeighborY="-332">
        <dgm:presLayoutVars>
          <dgm:chMax val="0"/>
          <dgm:chPref val="0"/>
          <dgm:bulletEnabled val="1"/>
        </dgm:presLayoutVars>
      </dgm:prSet>
      <dgm:spPr/>
    </dgm:pt>
    <dgm:pt modelId="{26F4078A-1247-4792-B1A9-5C57066A2FDB}" type="pres">
      <dgm:prSet presAssocID="{177832FA-C6B4-4C20-AB7E-79CBA833A500}" presName="Accent3" presStyleCnt="0"/>
      <dgm:spPr/>
    </dgm:pt>
    <dgm:pt modelId="{02EA2781-3229-4466-9093-34F3149A2B5F}" type="pres">
      <dgm:prSet presAssocID="{177832FA-C6B4-4C20-AB7E-79CBA833A500}" presName="Accent" presStyleLbl="bgShp" presStyleIdx="2" presStyleCnt="6"/>
      <dgm:spPr/>
    </dgm:pt>
    <dgm:pt modelId="{677E1D9E-B990-4553-97E1-8CE187BAB823}" type="pres">
      <dgm:prSet presAssocID="{177832FA-C6B4-4C20-AB7E-79CBA833A500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C0E8C8E7-5D2E-4B94-9C77-4AF6670AA726}" type="pres">
      <dgm:prSet presAssocID="{01ABCA04-BD82-4076-B9BE-56A01E6D25B7}" presName="Accent4" presStyleCnt="0"/>
      <dgm:spPr/>
    </dgm:pt>
    <dgm:pt modelId="{D74ECF22-E2E7-427B-9686-5314389FC44C}" type="pres">
      <dgm:prSet presAssocID="{01ABCA04-BD82-4076-B9BE-56A01E6D25B7}" presName="Accent" presStyleLbl="bgShp" presStyleIdx="3" presStyleCnt="6"/>
      <dgm:spPr/>
    </dgm:pt>
    <dgm:pt modelId="{48E2B95F-9B65-4A28-B831-1D1BFBAEEAB2}" type="pres">
      <dgm:prSet presAssocID="{01ABCA04-BD82-4076-B9BE-56A01E6D25B7}" presName="Child4" presStyleLbl="node1" presStyleIdx="3" presStyleCnt="6" custScaleX="116087">
        <dgm:presLayoutVars>
          <dgm:chMax val="0"/>
          <dgm:chPref val="0"/>
          <dgm:bulletEnabled val="1"/>
        </dgm:presLayoutVars>
      </dgm:prSet>
      <dgm:spPr/>
    </dgm:pt>
    <dgm:pt modelId="{A443B3A4-F16A-4043-BA2D-BC6280FA3D1C}" type="pres">
      <dgm:prSet presAssocID="{425E65D5-3FF4-405F-B15B-33DEBCFBAA63}" presName="Accent5" presStyleCnt="0"/>
      <dgm:spPr/>
    </dgm:pt>
    <dgm:pt modelId="{84F06899-4B48-45F7-BCF4-E44134AE59D2}" type="pres">
      <dgm:prSet presAssocID="{425E65D5-3FF4-405F-B15B-33DEBCFBAA63}" presName="Accent" presStyleLbl="bgShp" presStyleIdx="4" presStyleCnt="6"/>
      <dgm:spPr/>
    </dgm:pt>
    <dgm:pt modelId="{03DEAB77-09D2-4EDB-B235-BF49C0600AFD}" type="pres">
      <dgm:prSet presAssocID="{425E65D5-3FF4-405F-B15B-33DEBCFBAA63}" presName="Child5" presStyleLbl="node1" presStyleIdx="4" presStyleCnt="6" custScaleX="146403" custScaleY="106244" custLinFactNeighborX="-30691">
        <dgm:presLayoutVars>
          <dgm:chMax val="0"/>
          <dgm:chPref val="0"/>
          <dgm:bulletEnabled val="1"/>
        </dgm:presLayoutVars>
      </dgm:prSet>
      <dgm:spPr/>
    </dgm:pt>
    <dgm:pt modelId="{279CCB25-4008-439F-99B8-FBDCCED7476C}" type="pres">
      <dgm:prSet presAssocID="{08B885CF-5E57-454C-A0FF-12F6ED157DE1}" presName="Accent6" presStyleCnt="0"/>
      <dgm:spPr/>
    </dgm:pt>
    <dgm:pt modelId="{942A4993-84FC-4588-8581-D9D124BE3E05}" type="pres">
      <dgm:prSet presAssocID="{08B885CF-5E57-454C-A0FF-12F6ED157DE1}" presName="Accent" presStyleLbl="bgShp" presStyleIdx="5" presStyleCnt="6"/>
      <dgm:spPr/>
    </dgm:pt>
    <dgm:pt modelId="{2CF43596-E689-4DF3-93B0-27034FAB2EC8}" type="pres">
      <dgm:prSet presAssocID="{08B885CF-5E57-454C-A0FF-12F6ED157DE1}" presName="Child6" presStyleLbl="node1" presStyleIdx="5" presStyleCnt="6" custScaleX="129504" custScaleY="118272" custLinFactNeighborX="-5624" custLinFactNeighborY="-21474">
        <dgm:presLayoutVars>
          <dgm:chMax val="0"/>
          <dgm:chPref val="0"/>
          <dgm:bulletEnabled val="1"/>
        </dgm:presLayoutVars>
      </dgm:prSet>
      <dgm:spPr/>
    </dgm:pt>
  </dgm:ptLst>
  <dgm:cxnLst>
    <dgm:cxn modelId="{D460CC1A-7078-4152-9CEC-551C228F7A27}" srcId="{E285215F-F7D3-426D-869F-A205F1C4BF2E}" destId="{08B885CF-5E57-454C-A0FF-12F6ED157DE1}" srcOrd="5" destOrd="0" parTransId="{708FC8B4-5296-486F-87A8-A21F10791F19}" sibTransId="{0C2F49EF-FD5D-48AF-A737-075DCB4C9F09}"/>
    <dgm:cxn modelId="{5D2E581C-9A3C-4C7B-8DB9-0B388BCA1B6F}" srcId="{E285215F-F7D3-426D-869F-A205F1C4BF2E}" destId="{D68FB0A1-64AF-4719-89C0-1735534AEBB3}" srcOrd="7" destOrd="0" parTransId="{97BDDB0E-7BB4-40F0-B54F-BD037FA1B902}" sibTransId="{CA0EB4F4-2857-4F3B-B099-390373A5912F}"/>
    <dgm:cxn modelId="{88C44427-1F5E-4934-9861-5B003D6504B8}" srcId="{E285215F-F7D3-426D-869F-A205F1C4BF2E}" destId="{C3490C4B-C444-404A-B7CF-C9FC6F58AA3D}" srcOrd="8" destOrd="0" parTransId="{78A302D9-8345-4BD1-8083-1E6F3C4BE390}" sibTransId="{B827F783-0AA5-4B28-8057-718225010452}"/>
    <dgm:cxn modelId="{D709F05D-7A3D-4117-97DC-49E7C20C079C}" type="presOf" srcId="{08B885CF-5E57-454C-A0FF-12F6ED157DE1}" destId="{2CF43596-E689-4DF3-93B0-27034FAB2EC8}" srcOrd="0" destOrd="0" presId="urn:microsoft.com/office/officeart/2011/layout/HexagonRadial"/>
    <dgm:cxn modelId="{74376D4B-F682-4BD4-923F-D76853344B4C}" type="presOf" srcId="{E285215F-F7D3-426D-869F-A205F1C4BF2E}" destId="{6F637E5A-D481-434C-B890-91E073A11115}" srcOrd="0" destOrd="0" presId="urn:microsoft.com/office/officeart/2011/layout/HexagonRadial"/>
    <dgm:cxn modelId="{4CD48C4F-A8BB-4361-8840-9F65E9A4204D}" type="presOf" srcId="{A50B2181-E5A6-44A1-8756-379E11E86230}" destId="{36E154F0-D36A-43F1-ADD5-EF43453712D9}" srcOrd="0" destOrd="0" presId="urn:microsoft.com/office/officeart/2011/layout/HexagonRadial"/>
    <dgm:cxn modelId="{F6F5BA6F-3D85-45EA-8F26-B2A51C7D28E8}" type="presOf" srcId="{13BDC813-0B90-48F6-A0DA-2BF83E4323AC}" destId="{2D8DFBE9-E30F-455D-9502-2146A9A69ACE}" srcOrd="0" destOrd="0" presId="urn:microsoft.com/office/officeart/2011/layout/HexagonRadial"/>
    <dgm:cxn modelId="{03F4B17E-2D55-43A0-9BF1-80251250F7BC}" srcId="{E285215F-F7D3-426D-869F-A205F1C4BF2E}" destId="{01ABCA04-BD82-4076-B9BE-56A01E6D25B7}" srcOrd="3" destOrd="0" parTransId="{CC34B6BB-23B2-49FD-A406-648B3086DF41}" sibTransId="{D16D7ECD-6375-4618-9E03-47DC25F83BF1}"/>
    <dgm:cxn modelId="{36AEFF80-7915-4938-8303-37F64A69E37C}" type="presOf" srcId="{425E65D5-3FF4-405F-B15B-33DEBCFBAA63}" destId="{03DEAB77-09D2-4EDB-B235-BF49C0600AFD}" srcOrd="0" destOrd="0" presId="urn:microsoft.com/office/officeart/2011/layout/HexagonRadial"/>
    <dgm:cxn modelId="{A5D0668A-82A0-4B6E-B5D1-C1882BAEFA67}" srcId="{E285215F-F7D3-426D-869F-A205F1C4BF2E}" destId="{177832FA-C6B4-4C20-AB7E-79CBA833A500}" srcOrd="2" destOrd="0" parTransId="{0D50DDF8-985A-47EA-BFC5-53B60B8A7337}" sibTransId="{96E41A99-D728-466F-8563-4B33A90529A3}"/>
    <dgm:cxn modelId="{21F7779B-4A60-4F62-8877-11A5016D9AA1}" srcId="{E285215F-F7D3-426D-869F-A205F1C4BF2E}" destId="{CF845102-4187-4602-A145-035289B00C28}" srcOrd="6" destOrd="0" parTransId="{A6E4B995-8599-41AD-A7DC-53C2D7A48864}" sibTransId="{C9F24E5F-DDE7-4588-83A5-649002844FE8}"/>
    <dgm:cxn modelId="{4FB44DBC-6404-429D-912E-A938A0FC20E8}" srcId="{E285215F-F7D3-426D-869F-A205F1C4BF2E}" destId="{425E65D5-3FF4-405F-B15B-33DEBCFBAA63}" srcOrd="4" destOrd="0" parTransId="{29F9E0E4-0F20-4203-B13E-287516E15DF1}" sibTransId="{AB06F465-88F2-433A-A881-E22D96560736}"/>
    <dgm:cxn modelId="{D58C58D5-9AA1-4EFB-B4DD-E8E4CB0210F0}" type="presOf" srcId="{01ABCA04-BD82-4076-B9BE-56A01E6D25B7}" destId="{48E2B95F-9B65-4A28-B831-1D1BFBAEEAB2}" srcOrd="0" destOrd="0" presId="urn:microsoft.com/office/officeart/2011/layout/HexagonRadial"/>
    <dgm:cxn modelId="{4E45A5E4-3491-4C53-85D5-EB0A6F589374}" srcId="{E285215F-F7D3-426D-869F-A205F1C4BF2E}" destId="{13BDC813-0B90-48F6-A0DA-2BF83E4323AC}" srcOrd="1" destOrd="0" parTransId="{E8090202-8229-492D-BC32-089543CCF403}" sibTransId="{430D8C41-AA6A-488F-A2C6-FE86BBA67565}"/>
    <dgm:cxn modelId="{712F59E6-9F77-49BE-896E-6AB661489231}" srcId="{A50B2181-E5A6-44A1-8756-379E11E86230}" destId="{E285215F-F7D3-426D-869F-A205F1C4BF2E}" srcOrd="0" destOrd="0" parTransId="{C88ED351-B087-4B5B-B036-8A79F85B9430}" sibTransId="{8F134DCA-F37E-4B6B-8D99-CDA93A04CBF7}"/>
    <dgm:cxn modelId="{AF2BF4E8-C88C-495A-B3C8-152843010956}" type="presOf" srcId="{177832FA-C6B4-4C20-AB7E-79CBA833A500}" destId="{677E1D9E-B990-4553-97E1-8CE187BAB823}" srcOrd="0" destOrd="0" presId="urn:microsoft.com/office/officeart/2011/layout/HexagonRadial"/>
    <dgm:cxn modelId="{87CC0AF0-3185-4491-9156-90FDA837011B}" type="presOf" srcId="{2D019032-8DF9-427F-9EED-A44F575B2797}" destId="{D1DE9647-7A7C-4B55-ACBF-042DE925FE37}" srcOrd="0" destOrd="0" presId="urn:microsoft.com/office/officeart/2011/layout/HexagonRadial"/>
    <dgm:cxn modelId="{D9DDA6FC-B3AF-42F0-885F-BC9324E7B391}" srcId="{E285215F-F7D3-426D-869F-A205F1C4BF2E}" destId="{2D019032-8DF9-427F-9EED-A44F575B2797}" srcOrd="0" destOrd="0" parTransId="{8AA4E754-3065-44F5-9AA8-EF9AEDF6D0CC}" sibTransId="{30EE830B-DF74-41F0-84DB-53F31DAABAD3}"/>
    <dgm:cxn modelId="{59BBDF20-9F12-4B0C-97C4-B17CD12B88EC}" type="presParOf" srcId="{36E154F0-D36A-43F1-ADD5-EF43453712D9}" destId="{6F637E5A-D481-434C-B890-91E073A11115}" srcOrd="0" destOrd="0" presId="urn:microsoft.com/office/officeart/2011/layout/HexagonRadial"/>
    <dgm:cxn modelId="{0B1B65B3-AFC2-4245-A871-56CD148A006C}" type="presParOf" srcId="{36E154F0-D36A-43F1-ADD5-EF43453712D9}" destId="{0BDB6337-029A-42E6-A4A6-3D8A1A94AC56}" srcOrd="1" destOrd="0" presId="urn:microsoft.com/office/officeart/2011/layout/HexagonRadial"/>
    <dgm:cxn modelId="{E3977006-86BC-468E-8C4D-50DFC7ED4720}" type="presParOf" srcId="{0BDB6337-029A-42E6-A4A6-3D8A1A94AC56}" destId="{4A6F03FC-5409-4BA2-B2A9-CBD5D7C1A62A}" srcOrd="0" destOrd="0" presId="urn:microsoft.com/office/officeart/2011/layout/HexagonRadial"/>
    <dgm:cxn modelId="{68074B17-334E-4566-B08A-81168AA6C8B5}" type="presParOf" srcId="{36E154F0-D36A-43F1-ADD5-EF43453712D9}" destId="{D1DE9647-7A7C-4B55-ACBF-042DE925FE37}" srcOrd="2" destOrd="0" presId="urn:microsoft.com/office/officeart/2011/layout/HexagonRadial"/>
    <dgm:cxn modelId="{9F52A8A2-D0DE-4603-9D1D-A3F25FA435B3}" type="presParOf" srcId="{36E154F0-D36A-43F1-ADD5-EF43453712D9}" destId="{627441FC-7278-4A47-B8D2-4C363D777D80}" srcOrd="3" destOrd="0" presId="urn:microsoft.com/office/officeart/2011/layout/HexagonRadial"/>
    <dgm:cxn modelId="{C66425BE-FAA4-4B90-8384-C07F5695FF3B}" type="presParOf" srcId="{627441FC-7278-4A47-B8D2-4C363D777D80}" destId="{DA8E3877-D254-4B72-B15D-77075CAFB9AB}" srcOrd="0" destOrd="0" presId="urn:microsoft.com/office/officeart/2011/layout/HexagonRadial"/>
    <dgm:cxn modelId="{AD579C8B-AD72-4CA9-91DB-BC72F23DFC3E}" type="presParOf" srcId="{36E154F0-D36A-43F1-ADD5-EF43453712D9}" destId="{2D8DFBE9-E30F-455D-9502-2146A9A69ACE}" srcOrd="4" destOrd="0" presId="urn:microsoft.com/office/officeart/2011/layout/HexagonRadial"/>
    <dgm:cxn modelId="{4A01A026-2AD2-4CA1-9979-3C55196FB99D}" type="presParOf" srcId="{36E154F0-D36A-43F1-ADD5-EF43453712D9}" destId="{26F4078A-1247-4792-B1A9-5C57066A2FDB}" srcOrd="5" destOrd="0" presId="urn:microsoft.com/office/officeart/2011/layout/HexagonRadial"/>
    <dgm:cxn modelId="{B8370AD9-C5AC-4449-90B2-4AC409BD3654}" type="presParOf" srcId="{26F4078A-1247-4792-B1A9-5C57066A2FDB}" destId="{02EA2781-3229-4466-9093-34F3149A2B5F}" srcOrd="0" destOrd="0" presId="urn:microsoft.com/office/officeart/2011/layout/HexagonRadial"/>
    <dgm:cxn modelId="{CD10885F-48F5-4EA6-8860-D14A3DEE505C}" type="presParOf" srcId="{36E154F0-D36A-43F1-ADD5-EF43453712D9}" destId="{677E1D9E-B990-4553-97E1-8CE187BAB823}" srcOrd="6" destOrd="0" presId="urn:microsoft.com/office/officeart/2011/layout/HexagonRadial"/>
    <dgm:cxn modelId="{1D1B0C1B-44A3-41DA-8387-1F5EE136A909}" type="presParOf" srcId="{36E154F0-D36A-43F1-ADD5-EF43453712D9}" destId="{C0E8C8E7-5D2E-4B94-9C77-4AF6670AA726}" srcOrd="7" destOrd="0" presId="urn:microsoft.com/office/officeart/2011/layout/HexagonRadial"/>
    <dgm:cxn modelId="{15AEC3B5-67A8-4891-9F77-E9A4ACAEC132}" type="presParOf" srcId="{C0E8C8E7-5D2E-4B94-9C77-4AF6670AA726}" destId="{D74ECF22-E2E7-427B-9686-5314389FC44C}" srcOrd="0" destOrd="0" presId="urn:microsoft.com/office/officeart/2011/layout/HexagonRadial"/>
    <dgm:cxn modelId="{C0EE67CC-3AFB-4D6A-9573-DEEA4159A9C2}" type="presParOf" srcId="{36E154F0-D36A-43F1-ADD5-EF43453712D9}" destId="{48E2B95F-9B65-4A28-B831-1D1BFBAEEAB2}" srcOrd="8" destOrd="0" presId="urn:microsoft.com/office/officeart/2011/layout/HexagonRadial"/>
    <dgm:cxn modelId="{911C954C-42C8-4B74-8C9B-D12EAA8E8010}" type="presParOf" srcId="{36E154F0-D36A-43F1-ADD5-EF43453712D9}" destId="{A443B3A4-F16A-4043-BA2D-BC6280FA3D1C}" srcOrd="9" destOrd="0" presId="urn:microsoft.com/office/officeart/2011/layout/HexagonRadial"/>
    <dgm:cxn modelId="{D02160A4-EDC4-44DE-AC18-3FF28ADCF598}" type="presParOf" srcId="{A443B3A4-F16A-4043-BA2D-BC6280FA3D1C}" destId="{84F06899-4B48-45F7-BCF4-E44134AE59D2}" srcOrd="0" destOrd="0" presId="urn:microsoft.com/office/officeart/2011/layout/HexagonRadial"/>
    <dgm:cxn modelId="{D7C0C454-48EF-427C-AAAC-BCCF674CEE06}" type="presParOf" srcId="{36E154F0-D36A-43F1-ADD5-EF43453712D9}" destId="{03DEAB77-09D2-4EDB-B235-BF49C0600AFD}" srcOrd="10" destOrd="0" presId="urn:microsoft.com/office/officeart/2011/layout/HexagonRadial"/>
    <dgm:cxn modelId="{818580BF-43F7-472B-A294-004DF626FC05}" type="presParOf" srcId="{36E154F0-D36A-43F1-ADD5-EF43453712D9}" destId="{279CCB25-4008-439F-99B8-FBDCCED7476C}" srcOrd="11" destOrd="0" presId="urn:microsoft.com/office/officeart/2011/layout/HexagonRadial"/>
    <dgm:cxn modelId="{BBF9B78F-7D76-44F2-9DFF-97F57E3B9D74}" type="presParOf" srcId="{279CCB25-4008-439F-99B8-FBDCCED7476C}" destId="{942A4993-84FC-4588-8581-D9D124BE3E05}" srcOrd="0" destOrd="0" presId="urn:microsoft.com/office/officeart/2011/layout/HexagonRadial"/>
    <dgm:cxn modelId="{EEA7889A-EF90-4CF0-AA5D-11613915C0B6}" type="presParOf" srcId="{36E154F0-D36A-43F1-ADD5-EF43453712D9}" destId="{2CF43596-E689-4DF3-93B0-27034FAB2EC8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50B2181-E5A6-44A1-8756-379E11E86230}" type="doc">
      <dgm:prSet loTypeId="urn:microsoft.com/office/officeart/2011/layout/HexagonRadial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285215F-F7D3-426D-869F-A205F1C4BF2E}">
      <dgm:prSet phldrT="[Text]" custT="1"/>
      <dgm:spPr>
        <a:solidFill>
          <a:srgbClr val="FFFF00"/>
        </a:solidFill>
      </dgm:spPr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វិភាជន៍ជរាភាព</a:t>
          </a:r>
          <a:endParaRPr lang="en-US" sz="13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88ED351-B087-4B5B-B036-8A79F85B9430}" type="parTrans" cxnId="{712F59E6-9F77-49BE-896E-6AB66148923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8F134DCA-F37E-4B6B-8D99-CDA93A04CBF7}" type="sibTrans" cxnId="{712F59E6-9F77-49BE-896E-6AB66148923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2D019032-8DF9-427F-9EED-A44F575B2797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១.ចុះបញ្ជីក្នុងផ្នែកប្រាក់សោធន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8AA4E754-3065-44F5-9AA8-EF9AEDF6D0CC}" type="parTrans" cxnId="{D9DDA6FC-B3AF-42F0-885F-BC9324E7B39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30EE830B-DF74-41F0-84DB-53F31DAABAD3}" type="sibTrans" cxnId="{D9DDA6FC-B3AF-42F0-885F-BC9324E7B39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13BDC813-0B90-48F6-A0DA-2BF83E4323AC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២.បង់ភាគទានតិចជាង១២ខែ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E8090202-8229-492D-BC32-089543CCF403}" type="parTrans" cxnId="{4E45A5E4-3491-4C53-85D5-EB0A6F589374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430D8C41-AA6A-488F-A2C6-FE86BBA67565}" type="sibTrans" cxnId="{4E45A5E4-3491-4C53-85D5-EB0A6F589374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01ABCA04-BD82-4076-B9BE-56A01E6D25B7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៤.ទទួលបានវិភាជន៍ជរាភាព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C34B6BB-23B2-49FD-A406-648B3086DF41}" type="parTrans" cxnId="{03F4B17E-2D55-43A0-9BF1-80251250F7BC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D16D7ECD-6375-4618-9E03-47DC25F83BF1}" type="sibTrans" cxnId="{03F4B17E-2D55-43A0-9BF1-80251250F7BC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177832FA-C6B4-4C20-AB7E-79CBA833A500}">
      <dgm:prSet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៣.អាយុយ៉ាងតិច៦០ឆ្នាំ</a:t>
          </a:r>
          <a:endParaRPr lang="en-US" sz="1600" dirty="0">
            <a:solidFill>
              <a:schemeClr val="tx1"/>
            </a:solidFill>
          </a:endParaRPr>
        </a:p>
      </dgm:t>
    </dgm:pt>
    <dgm:pt modelId="{0D50DDF8-985A-47EA-BFC5-53B60B8A7337}" type="parTrans" cxnId="{A5D0668A-82A0-4B6E-B5D1-C1882BAEFA67}">
      <dgm:prSet/>
      <dgm:spPr/>
      <dgm:t>
        <a:bodyPr/>
        <a:lstStyle/>
        <a:p>
          <a:endParaRPr lang="en-US"/>
        </a:p>
      </dgm:t>
    </dgm:pt>
    <dgm:pt modelId="{96E41A99-D728-466F-8563-4B33A90529A3}" type="sibTrans" cxnId="{A5D0668A-82A0-4B6E-B5D1-C1882BAEFA67}">
      <dgm:prSet/>
      <dgm:spPr/>
      <dgm:t>
        <a:bodyPr/>
        <a:lstStyle/>
        <a:p>
          <a:endParaRPr lang="en-US"/>
        </a:p>
      </dgm:t>
    </dgm:pt>
    <dgm:pt modelId="{425E65D5-3FF4-405F-B15B-33DEBCFBAA6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៥.ដល់អាយុ៦០ឆ្នាំ បើកផ្តាច់តែម្តង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29F9E0E4-0F20-4203-B13E-287516E15DF1}" type="parTrans" cxnId="{4FB44DBC-6404-429D-912E-A938A0FC20E8}">
      <dgm:prSet/>
      <dgm:spPr/>
      <dgm:t>
        <a:bodyPr/>
        <a:lstStyle/>
        <a:p>
          <a:endParaRPr lang="en-US"/>
        </a:p>
      </dgm:t>
    </dgm:pt>
    <dgm:pt modelId="{AB06F465-88F2-433A-A881-E22D96560736}" type="sibTrans" cxnId="{4FB44DBC-6404-429D-912E-A938A0FC20E8}">
      <dgm:prSet/>
      <dgm:spPr/>
      <dgm:t>
        <a:bodyPr/>
        <a:lstStyle/>
        <a:p>
          <a:endParaRPr lang="en-US"/>
        </a:p>
      </dgm:t>
    </dgm:pt>
    <dgm:pt modelId="{36E154F0-D36A-43F1-ADD5-EF43453712D9}" type="pres">
      <dgm:prSet presAssocID="{A50B2181-E5A6-44A1-8756-379E11E86230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6F637E5A-D481-434C-B890-91E073A11115}" type="pres">
      <dgm:prSet presAssocID="{E285215F-F7D3-426D-869F-A205F1C4BF2E}" presName="Parent" presStyleLbl="node0" presStyleIdx="0" presStyleCnt="1" custScaleX="99668">
        <dgm:presLayoutVars>
          <dgm:chMax val="6"/>
          <dgm:chPref val="6"/>
        </dgm:presLayoutVars>
      </dgm:prSet>
      <dgm:spPr/>
    </dgm:pt>
    <dgm:pt modelId="{0BDB6337-029A-42E6-A4A6-3D8A1A94AC56}" type="pres">
      <dgm:prSet presAssocID="{2D019032-8DF9-427F-9EED-A44F575B2797}" presName="Accent1" presStyleCnt="0"/>
      <dgm:spPr/>
    </dgm:pt>
    <dgm:pt modelId="{4A6F03FC-5409-4BA2-B2A9-CBD5D7C1A62A}" type="pres">
      <dgm:prSet presAssocID="{2D019032-8DF9-427F-9EED-A44F575B2797}" presName="Accent" presStyleLbl="bgShp" presStyleIdx="0" presStyleCnt="5"/>
      <dgm:spPr/>
    </dgm:pt>
    <dgm:pt modelId="{D1DE9647-7A7C-4B55-ACBF-042DE925FE37}" type="pres">
      <dgm:prSet presAssocID="{2D019032-8DF9-427F-9EED-A44F575B2797}" presName="Child1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627441FC-7278-4A47-B8D2-4C363D777D80}" type="pres">
      <dgm:prSet presAssocID="{13BDC813-0B90-48F6-A0DA-2BF83E4323AC}" presName="Accent2" presStyleCnt="0"/>
      <dgm:spPr/>
    </dgm:pt>
    <dgm:pt modelId="{DA8E3877-D254-4B72-B15D-77075CAFB9AB}" type="pres">
      <dgm:prSet presAssocID="{13BDC813-0B90-48F6-A0DA-2BF83E4323AC}" presName="Accent" presStyleLbl="bgShp" presStyleIdx="1" presStyleCnt="5"/>
      <dgm:spPr/>
    </dgm:pt>
    <dgm:pt modelId="{2D8DFBE9-E30F-455D-9502-2146A9A69ACE}" type="pres">
      <dgm:prSet presAssocID="{13BDC813-0B90-48F6-A0DA-2BF83E4323AC}" presName="Child2" presStyleLbl="node1" presStyleIdx="1" presStyleCnt="5" custScaleX="113422" custLinFactNeighborY="-332">
        <dgm:presLayoutVars>
          <dgm:chMax val="0"/>
          <dgm:chPref val="0"/>
          <dgm:bulletEnabled val="1"/>
        </dgm:presLayoutVars>
      </dgm:prSet>
      <dgm:spPr/>
    </dgm:pt>
    <dgm:pt modelId="{26F4078A-1247-4792-B1A9-5C57066A2FDB}" type="pres">
      <dgm:prSet presAssocID="{177832FA-C6B4-4C20-AB7E-79CBA833A500}" presName="Accent3" presStyleCnt="0"/>
      <dgm:spPr/>
    </dgm:pt>
    <dgm:pt modelId="{02EA2781-3229-4466-9093-34F3149A2B5F}" type="pres">
      <dgm:prSet presAssocID="{177832FA-C6B4-4C20-AB7E-79CBA833A500}" presName="Accent" presStyleLbl="bgShp" presStyleIdx="2" presStyleCnt="5"/>
      <dgm:spPr/>
    </dgm:pt>
    <dgm:pt modelId="{677E1D9E-B990-4553-97E1-8CE187BAB823}" type="pres">
      <dgm:prSet presAssocID="{177832FA-C6B4-4C20-AB7E-79CBA833A500}" presName="Child3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C0E8C8E7-5D2E-4B94-9C77-4AF6670AA726}" type="pres">
      <dgm:prSet presAssocID="{01ABCA04-BD82-4076-B9BE-56A01E6D25B7}" presName="Accent4" presStyleCnt="0"/>
      <dgm:spPr/>
    </dgm:pt>
    <dgm:pt modelId="{D74ECF22-E2E7-427B-9686-5314389FC44C}" type="pres">
      <dgm:prSet presAssocID="{01ABCA04-BD82-4076-B9BE-56A01E6D25B7}" presName="Accent" presStyleLbl="bgShp" presStyleIdx="3" presStyleCnt="5"/>
      <dgm:spPr/>
    </dgm:pt>
    <dgm:pt modelId="{48E2B95F-9B65-4A28-B831-1D1BFBAEEAB2}" type="pres">
      <dgm:prSet presAssocID="{01ABCA04-BD82-4076-B9BE-56A01E6D25B7}" presName="Child4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A443B3A4-F16A-4043-BA2D-BC6280FA3D1C}" type="pres">
      <dgm:prSet presAssocID="{425E65D5-3FF4-405F-B15B-33DEBCFBAA63}" presName="Accent5" presStyleCnt="0"/>
      <dgm:spPr/>
    </dgm:pt>
    <dgm:pt modelId="{84F06899-4B48-45F7-BCF4-E44134AE59D2}" type="pres">
      <dgm:prSet presAssocID="{425E65D5-3FF4-405F-B15B-33DEBCFBAA63}" presName="Accent" presStyleLbl="bgShp" presStyleIdx="4" presStyleCnt="5"/>
      <dgm:spPr/>
    </dgm:pt>
    <dgm:pt modelId="{03DEAB77-09D2-4EDB-B235-BF49C0600AFD}" type="pres">
      <dgm:prSet presAssocID="{425E65D5-3FF4-405F-B15B-33DEBCFBAA63}" presName="Child5" presStyleLbl="node1" presStyleIdx="4" presStyleCnt="5" custScaleX="143435" custLinFactNeighborX="-17339">
        <dgm:presLayoutVars>
          <dgm:chMax val="0"/>
          <dgm:chPref val="0"/>
          <dgm:bulletEnabled val="1"/>
        </dgm:presLayoutVars>
      </dgm:prSet>
      <dgm:spPr/>
    </dgm:pt>
  </dgm:ptLst>
  <dgm:cxnLst>
    <dgm:cxn modelId="{74376D4B-F682-4BD4-923F-D76853344B4C}" type="presOf" srcId="{E285215F-F7D3-426D-869F-A205F1C4BF2E}" destId="{6F637E5A-D481-434C-B890-91E073A11115}" srcOrd="0" destOrd="0" presId="urn:microsoft.com/office/officeart/2011/layout/HexagonRadial"/>
    <dgm:cxn modelId="{4CD48C4F-A8BB-4361-8840-9F65E9A4204D}" type="presOf" srcId="{A50B2181-E5A6-44A1-8756-379E11E86230}" destId="{36E154F0-D36A-43F1-ADD5-EF43453712D9}" srcOrd="0" destOrd="0" presId="urn:microsoft.com/office/officeart/2011/layout/HexagonRadial"/>
    <dgm:cxn modelId="{F6F5BA6F-3D85-45EA-8F26-B2A51C7D28E8}" type="presOf" srcId="{13BDC813-0B90-48F6-A0DA-2BF83E4323AC}" destId="{2D8DFBE9-E30F-455D-9502-2146A9A69ACE}" srcOrd="0" destOrd="0" presId="urn:microsoft.com/office/officeart/2011/layout/HexagonRadial"/>
    <dgm:cxn modelId="{03F4B17E-2D55-43A0-9BF1-80251250F7BC}" srcId="{E285215F-F7D3-426D-869F-A205F1C4BF2E}" destId="{01ABCA04-BD82-4076-B9BE-56A01E6D25B7}" srcOrd="3" destOrd="0" parTransId="{CC34B6BB-23B2-49FD-A406-648B3086DF41}" sibTransId="{D16D7ECD-6375-4618-9E03-47DC25F83BF1}"/>
    <dgm:cxn modelId="{36AEFF80-7915-4938-8303-37F64A69E37C}" type="presOf" srcId="{425E65D5-3FF4-405F-B15B-33DEBCFBAA63}" destId="{03DEAB77-09D2-4EDB-B235-BF49C0600AFD}" srcOrd="0" destOrd="0" presId="urn:microsoft.com/office/officeart/2011/layout/HexagonRadial"/>
    <dgm:cxn modelId="{A5D0668A-82A0-4B6E-B5D1-C1882BAEFA67}" srcId="{E285215F-F7D3-426D-869F-A205F1C4BF2E}" destId="{177832FA-C6B4-4C20-AB7E-79CBA833A500}" srcOrd="2" destOrd="0" parTransId="{0D50DDF8-985A-47EA-BFC5-53B60B8A7337}" sibTransId="{96E41A99-D728-466F-8563-4B33A90529A3}"/>
    <dgm:cxn modelId="{4FB44DBC-6404-429D-912E-A938A0FC20E8}" srcId="{E285215F-F7D3-426D-869F-A205F1C4BF2E}" destId="{425E65D5-3FF4-405F-B15B-33DEBCFBAA63}" srcOrd="4" destOrd="0" parTransId="{29F9E0E4-0F20-4203-B13E-287516E15DF1}" sibTransId="{AB06F465-88F2-433A-A881-E22D96560736}"/>
    <dgm:cxn modelId="{D58C58D5-9AA1-4EFB-B4DD-E8E4CB0210F0}" type="presOf" srcId="{01ABCA04-BD82-4076-B9BE-56A01E6D25B7}" destId="{48E2B95F-9B65-4A28-B831-1D1BFBAEEAB2}" srcOrd="0" destOrd="0" presId="urn:microsoft.com/office/officeart/2011/layout/HexagonRadial"/>
    <dgm:cxn modelId="{4E45A5E4-3491-4C53-85D5-EB0A6F589374}" srcId="{E285215F-F7D3-426D-869F-A205F1C4BF2E}" destId="{13BDC813-0B90-48F6-A0DA-2BF83E4323AC}" srcOrd="1" destOrd="0" parTransId="{E8090202-8229-492D-BC32-089543CCF403}" sibTransId="{430D8C41-AA6A-488F-A2C6-FE86BBA67565}"/>
    <dgm:cxn modelId="{712F59E6-9F77-49BE-896E-6AB661489231}" srcId="{A50B2181-E5A6-44A1-8756-379E11E86230}" destId="{E285215F-F7D3-426D-869F-A205F1C4BF2E}" srcOrd="0" destOrd="0" parTransId="{C88ED351-B087-4B5B-B036-8A79F85B9430}" sibTransId="{8F134DCA-F37E-4B6B-8D99-CDA93A04CBF7}"/>
    <dgm:cxn modelId="{AF2BF4E8-C88C-495A-B3C8-152843010956}" type="presOf" srcId="{177832FA-C6B4-4C20-AB7E-79CBA833A500}" destId="{677E1D9E-B990-4553-97E1-8CE187BAB823}" srcOrd="0" destOrd="0" presId="urn:microsoft.com/office/officeart/2011/layout/HexagonRadial"/>
    <dgm:cxn modelId="{87CC0AF0-3185-4491-9156-90FDA837011B}" type="presOf" srcId="{2D019032-8DF9-427F-9EED-A44F575B2797}" destId="{D1DE9647-7A7C-4B55-ACBF-042DE925FE37}" srcOrd="0" destOrd="0" presId="urn:microsoft.com/office/officeart/2011/layout/HexagonRadial"/>
    <dgm:cxn modelId="{D9DDA6FC-B3AF-42F0-885F-BC9324E7B391}" srcId="{E285215F-F7D3-426D-869F-A205F1C4BF2E}" destId="{2D019032-8DF9-427F-9EED-A44F575B2797}" srcOrd="0" destOrd="0" parTransId="{8AA4E754-3065-44F5-9AA8-EF9AEDF6D0CC}" sibTransId="{30EE830B-DF74-41F0-84DB-53F31DAABAD3}"/>
    <dgm:cxn modelId="{59BBDF20-9F12-4B0C-97C4-B17CD12B88EC}" type="presParOf" srcId="{36E154F0-D36A-43F1-ADD5-EF43453712D9}" destId="{6F637E5A-D481-434C-B890-91E073A11115}" srcOrd="0" destOrd="0" presId="urn:microsoft.com/office/officeart/2011/layout/HexagonRadial"/>
    <dgm:cxn modelId="{0B1B65B3-AFC2-4245-A871-56CD148A006C}" type="presParOf" srcId="{36E154F0-D36A-43F1-ADD5-EF43453712D9}" destId="{0BDB6337-029A-42E6-A4A6-3D8A1A94AC56}" srcOrd="1" destOrd="0" presId="urn:microsoft.com/office/officeart/2011/layout/HexagonRadial"/>
    <dgm:cxn modelId="{E3977006-86BC-468E-8C4D-50DFC7ED4720}" type="presParOf" srcId="{0BDB6337-029A-42E6-A4A6-3D8A1A94AC56}" destId="{4A6F03FC-5409-4BA2-B2A9-CBD5D7C1A62A}" srcOrd="0" destOrd="0" presId="urn:microsoft.com/office/officeart/2011/layout/HexagonRadial"/>
    <dgm:cxn modelId="{68074B17-334E-4566-B08A-81168AA6C8B5}" type="presParOf" srcId="{36E154F0-D36A-43F1-ADD5-EF43453712D9}" destId="{D1DE9647-7A7C-4B55-ACBF-042DE925FE37}" srcOrd="2" destOrd="0" presId="urn:microsoft.com/office/officeart/2011/layout/HexagonRadial"/>
    <dgm:cxn modelId="{9F52A8A2-D0DE-4603-9D1D-A3F25FA435B3}" type="presParOf" srcId="{36E154F0-D36A-43F1-ADD5-EF43453712D9}" destId="{627441FC-7278-4A47-B8D2-4C363D777D80}" srcOrd="3" destOrd="0" presId="urn:microsoft.com/office/officeart/2011/layout/HexagonRadial"/>
    <dgm:cxn modelId="{C66425BE-FAA4-4B90-8384-C07F5695FF3B}" type="presParOf" srcId="{627441FC-7278-4A47-B8D2-4C363D777D80}" destId="{DA8E3877-D254-4B72-B15D-77075CAFB9AB}" srcOrd="0" destOrd="0" presId="urn:microsoft.com/office/officeart/2011/layout/HexagonRadial"/>
    <dgm:cxn modelId="{AD579C8B-AD72-4CA9-91DB-BC72F23DFC3E}" type="presParOf" srcId="{36E154F0-D36A-43F1-ADD5-EF43453712D9}" destId="{2D8DFBE9-E30F-455D-9502-2146A9A69ACE}" srcOrd="4" destOrd="0" presId="urn:microsoft.com/office/officeart/2011/layout/HexagonRadial"/>
    <dgm:cxn modelId="{4A01A026-2AD2-4CA1-9979-3C55196FB99D}" type="presParOf" srcId="{36E154F0-D36A-43F1-ADD5-EF43453712D9}" destId="{26F4078A-1247-4792-B1A9-5C57066A2FDB}" srcOrd="5" destOrd="0" presId="urn:microsoft.com/office/officeart/2011/layout/HexagonRadial"/>
    <dgm:cxn modelId="{B8370AD9-C5AC-4449-90B2-4AC409BD3654}" type="presParOf" srcId="{26F4078A-1247-4792-B1A9-5C57066A2FDB}" destId="{02EA2781-3229-4466-9093-34F3149A2B5F}" srcOrd="0" destOrd="0" presId="urn:microsoft.com/office/officeart/2011/layout/HexagonRadial"/>
    <dgm:cxn modelId="{CD10885F-48F5-4EA6-8860-D14A3DEE505C}" type="presParOf" srcId="{36E154F0-D36A-43F1-ADD5-EF43453712D9}" destId="{677E1D9E-B990-4553-97E1-8CE187BAB823}" srcOrd="6" destOrd="0" presId="urn:microsoft.com/office/officeart/2011/layout/HexagonRadial"/>
    <dgm:cxn modelId="{1D1B0C1B-44A3-41DA-8387-1F5EE136A909}" type="presParOf" srcId="{36E154F0-D36A-43F1-ADD5-EF43453712D9}" destId="{C0E8C8E7-5D2E-4B94-9C77-4AF6670AA726}" srcOrd="7" destOrd="0" presId="urn:microsoft.com/office/officeart/2011/layout/HexagonRadial"/>
    <dgm:cxn modelId="{15AEC3B5-67A8-4891-9F77-E9A4ACAEC132}" type="presParOf" srcId="{C0E8C8E7-5D2E-4B94-9C77-4AF6670AA726}" destId="{D74ECF22-E2E7-427B-9686-5314389FC44C}" srcOrd="0" destOrd="0" presId="urn:microsoft.com/office/officeart/2011/layout/HexagonRadial"/>
    <dgm:cxn modelId="{C0EE67CC-3AFB-4D6A-9573-DEEA4159A9C2}" type="presParOf" srcId="{36E154F0-D36A-43F1-ADD5-EF43453712D9}" destId="{48E2B95F-9B65-4A28-B831-1D1BFBAEEAB2}" srcOrd="8" destOrd="0" presId="urn:microsoft.com/office/officeart/2011/layout/HexagonRadial"/>
    <dgm:cxn modelId="{911C954C-42C8-4B74-8C9B-D12EAA8E8010}" type="presParOf" srcId="{36E154F0-D36A-43F1-ADD5-EF43453712D9}" destId="{A443B3A4-F16A-4043-BA2D-BC6280FA3D1C}" srcOrd="9" destOrd="0" presId="urn:microsoft.com/office/officeart/2011/layout/HexagonRadial"/>
    <dgm:cxn modelId="{D02160A4-EDC4-44DE-AC18-3FF28ADCF598}" type="presParOf" srcId="{A443B3A4-F16A-4043-BA2D-BC6280FA3D1C}" destId="{84F06899-4B48-45F7-BCF4-E44134AE59D2}" srcOrd="0" destOrd="0" presId="urn:microsoft.com/office/officeart/2011/layout/HexagonRadial"/>
    <dgm:cxn modelId="{D7C0C454-48EF-427C-AAAC-BCCF674CEE06}" type="presParOf" srcId="{36E154F0-D36A-43F1-ADD5-EF43453712D9}" destId="{03DEAB77-09D2-4EDB-B235-BF49C0600AFD}" srcOrd="10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50B2181-E5A6-44A1-8756-379E11E86230}" type="doc">
      <dgm:prSet loTypeId="urn:microsoft.com/office/officeart/2011/layout/HexagonRadial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285215F-F7D3-426D-869F-A205F1C4BF2E}">
      <dgm:prSet phldrT="[Text]"/>
      <dgm:spPr>
        <a:solidFill>
          <a:srgbClr val="FFFF00"/>
        </a:solidFill>
      </dgm:spPr>
      <dgm:t>
        <a:bodyPr/>
        <a:lstStyle/>
        <a:p>
          <a:r>
            <a:rPr lang="km-KH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សោធនទុព្វលភាព</a:t>
          </a:r>
          <a:endParaRPr lang="en-US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88ED351-B087-4B5B-B036-8A79F85B9430}" type="parTrans" cxnId="{712F59E6-9F77-49BE-896E-6AB66148923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8F134DCA-F37E-4B6B-8D99-CDA93A04CBF7}" type="sibTrans" cxnId="{712F59E6-9F77-49BE-896E-6AB66148923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2D019032-8DF9-427F-9EED-A44F575B2797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១.ចុះបញ្ជីក្នុងផ្នែកប្រាក់សោធន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8AA4E754-3065-44F5-9AA8-EF9AEDF6D0CC}" type="parTrans" cxnId="{D9DDA6FC-B3AF-42F0-885F-BC9324E7B39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30EE830B-DF74-41F0-84DB-53F31DAABAD3}" type="sibTrans" cxnId="{D9DDA6FC-B3AF-42F0-885F-BC9324E7B39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13BDC813-0B90-48F6-A0DA-2BF83E4323AC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២.បង់ភាគទានយ៉ាងតិច៦០ខែ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E8090202-8229-492D-BC32-089543CCF403}" type="parTrans" cxnId="{4E45A5E4-3491-4C53-85D5-EB0A6F589374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430D8C41-AA6A-488F-A2C6-FE86BBA67565}" type="sibTrans" cxnId="{4E45A5E4-3491-4C53-85D5-EB0A6F589374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B69C2618-690B-42BD-8094-89775B7AB89D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៣.អាយុគិតពីថ្ងៃទទួលទុព្វលភាព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42D28648-708A-480E-87B5-ED6BB14FCE43}" type="parTrans" cxnId="{A63ACAD1-AF14-454B-8F2D-1BB2DA64D7F5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D590987A-3E82-41C4-96C2-43795618FC36}" type="sibTrans" cxnId="{A63ACAD1-AF14-454B-8F2D-1BB2DA64D7F5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01ABCA04-BD82-4076-B9BE-56A01E6D25B7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៤.ទទួលបានសោធនទុព្វលភាព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C34B6BB-23B2-49FD-A406-648B3086DF41}" type="parTrans" cxnId="{03F4B17E-2D55-43A0-9BF1-80251250F7BC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D16D7ECD-6375-4618-9E03-47DC25F83BF1}" type="sibTrans" cxnId="{03F4B17E-2D55-43A0-9BF1-80251250F7BC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D68FB0A1-64AF-4719-89C0-1735534AEBB3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៥.ប្រាក់សោធនប្រចាំខែ និងរបបថែទាំសុខភាពនិងអ្នកថែរក្សា(តាមការវាយតម្លៃរបស់ក្រុមប្រឹក្សាវេជ្ជសាស្ត្រ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97BDDB0E-7BB4-40F0-B54F-BD037FA1B902}" type="parTrans" cxnId="{5D2E581C-9A3C-4C7B-8DB9-0B388BCA1B6F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A0EB4F4-2857-4F3B-B099-390373A5912F}" type="sibTrans" cxnId="{5D2E581C-9A3C-4C7B-8DB9-0B388BCA1B6F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3490C4B-C444-404A-B7CF-C9FC6F58AA3D}">
      <dgm:prSet phldrT="[Text]" custT="1"/>
      <dgm:spPr/>
      <dgm:t>
        <a:bodyPr/>
        <a:lstStyle/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៦.វិភាជន៍បូជាសព</a:t>
          </a:r>
        </a:p>
        <a:p>
          <a:r>
            <a:rPr lang="km-KH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សោធនឧត្តរជីវី</a:t>
          </a:r>
          <a:endParaRPr lang="en-US" sz="16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78A302D9-8345-4BD1-8083-1E6F3C4BE390}" type="parTrans" cxnId="{88C44427-1F5E-4934-9861-5B003D6504B8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B827F783-0AA5-4B28-8057-718225010452}" type="sibTrans" cxnId="{88C44427-1F5E-4934-9861-5B003D6504B8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36E154F0-D36A-43F1-ADD5-EF43453712D9}" type="pres">
      <dgm:prSet presAssocID="{A50B2181-E5A6-44A1-8756-379E11E86230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6F637E5A-D481-434C-B890-91E073A11115}" type="pres">
      <dgm:prSet presAssocID="{E285215F-F7D3-426D-869F-A205F1C4BF2E}" presName="Parent" presStyleLbl="node0" presStyleIdx="0" presStyleCnt="1" custScaleX="107740" custScaleY="104687" custLinFactNeighborX="-8165" custLinFactNeighborY="545">
        <dgm:presLayoutVars>
          <dgm:chMax val="6"/>
          <dgm:chPref val="6"/>
        </dgm:presLayoutVars>
      </dgm:prSet>
      <dgm:spPr/>
    </dgm:pt>
    <dgm:pt modelId="{0BDB6337-029A-42E6-A4A6-3D8A1A94AC56}" type="pres">
      <dgm:prSet presAssocID="{2D019032-8DF9-427F-9EED-A44F575B2797}" presName="Accent1" presStyleCnt="0"/>
      <dgm:spPr/>
    </dgm:pt>
    <dgm:pt modelId="{4A6F03FC-5409-4BA2-B2A9-CBD5D7C1A62A}" type="pres">
      <dgm:prSet presAssocID="{2D019032-8DF9-427F-9EED-A44F575B2797}" presName="Accent" presStyleLbl="bgShp" presStyleIdx="0" presStyleCnt="6"/>
      <dgm:spPr/>
    </dgm:pt>
    <dgm:pt modelId="{D1DE9647-7A7C-4B55-ACBF-042DE925FE37}" type="pres">
      <dgm:prSet presAssocID="{2D019032-8DF9-427F-9EED-A44F575B2797}" presName="Child1" presStyleLbl="node1" presStyleIdx="0" presStyleCnt="6" custScaleX="95633">
        <dgm:presLayoutVars>
          <dgm:chMax val="0"/>
          <dgm:chPref val="0"/>
          <dgm:bulletEnabled val="1"/>
        </dgm:presLayoutVars>
      </dgm:prSet>
      <dgm:spPr/>
    </dgm:pt>
    <dgm:pt modelId="{627441FC-7278-4A47-B8D2-4C363D777D80}" type="pres">
      <dgm:prSet presAssocID="{13BDC813-0B90-48F6-A0DA-2BF83E4323AC}" presName="Accent2" presStyleCnt="0"/>
      <dgm:spPr/>
    </dgm:pt>
    <dgm:pt modelId="{DA8E3877-D254-4B72-B15D-77075CAFB9AB}" type="pres">
      <dgm:prSet presAssocID="{13BDC813-0B90-48F6-A0DA-2BF83E4323AC}" presName="Accent" presStyleLbl="bgShp" presStyleIdx="1" presStyleCnt="6"/>
      <dgm:spPr/>
    </dgm:pt>
    <dgm:pt modelId="{2D8DFBE9-E30F-455D-9502-2146A9A69ACE}" type="pres">
      <dgm:prSet presAssocID="{13BDC813-0B90-48F6-A0DA-2BF83E4323AC}" presName="Child2" presStyleLbl="node1" presStyleIdx="1" presStyleCnt="6" custScaleX="125130" custLinFactNeighborX="10944" custLinFactNeighborY="-2997">
        <dgm:presLayoutVars>
          <dgm:chMax val="0"/>
          <dgm:chPref val="0"/>
          <dgm:bulletEnabled val="1"/>
        </dgm:presLayoutVars>
      </dgm:prSet>
      <dgm:spPr/>
    </dgm:pt>
    <dgm:pt modelId="{96705D93-7DA4-4C0C-879C-C3046D1D8E15}" type="pres">
      <dgm:prSet presAssocID="{B69C2618-690B-42BD-8094-89775B7AB89D}" presName="Accent3" presStyleCnt="0"/>
      <dgm:spPr/>
    </dgm:pt>
    <dgm:pt modelId="{3AF40FB3-3D16-44FD-ADD7-67EEE5FA2AC0}" type="pres">
      <dgm:prSet presAssocID="{B69C2618-690B-42BD-8094-89775B7AB89D}" presName="Accent" presStyleLbl="bgShp" presStyleIdx="2" presStyleCnt="6"/>
      <dgm:spPr/>
    </dgm:pt>
    <dgm:pt modelId="{21F48A94-06B7-4311-9DB4-4134F5A9D3CF}" type="pres">
      <dgm:prSet presAssocID="{B69C2618-690B-42BD-8094-89775B7AB89D}" presName="Child3" presStyleLbl="node1" presStyleIdx="2" presStyleCnt="6" custScaleX="124453" custScaleY="101359" custLinFactNeighborX="14839" custLinFactNeighborY="-333">
        <dgm:presLayoutVars>
          <dgm:chMax val="0"/>
          <dgm:chPref val="0"/>
          <dgm:bulletEnabled val="1"/>
        </dgm:presLayoutVars>
      </dgm:prSet>
      <dgm:spPr/>
    </dgm:pt>
    <dgm:pt modelId="{BC5D77C3-0CD0-4147-925E-EBBD7024B0F6}" type="pres">
      <dgm:prSet presAssocID="{01ABCA04-BD82-4076-B9BE-56A01E6D25B7}" presName="Accent4" presStyleCnt="0"/>
      <dgm:spPr/>
    </dgm:pt>
    <dgm:pt modelId="{D74ECF22-E2E7-427B-9686-5314389FC44C}" type="pres">
      <dgm:prSet presAssocID="{01ABCA04-BD82-4076-B9BE-56A01E6D25B7}" presName="Accent" presStyleLbl="bgShp" presStyleIdx="3" presStyleCnt="6"/>
      <dgm:spPr/>
    </dgm:pt>
    <dgm:pt modelId="{0437FF90-8B3F-4054-BDED-5EBABBEBD352}" type="pres">
      <dgm:prSet presAssocID="{01ABCA04-BD82-4076-B9BE-56A01E6D25B7}" presName="Child4" presStyleLbl="node1" presStyleIdx="3" presStyleCnt="6" custScaleX="102068" custLinFactNeighborX="1728">
        <dgm:presLayoutVars>
          <dgm:chMax val="0"/>
          <dgm:chPref val="0"/>
          <dgm:bulletEnabled val="1"/>
        </dgm:presLayoutVars>
      </dgm:prSet>
      <dgm:spPr/>
    </dgm:pt>
    <dgm:pt modelId="{8434C354-18EB-4593-9975-55F1CEF02EC2}" type="pres">
      <dgm:prSet presAssocID="{D68FB0A1-64AF-4719-89C0-1735534AEBB3}" presName="Accent5" presStyleCnt="0"/>
      <dgm:spPr/>
    </dgm:pt>
    <dgm:pt modelId="{113DC1FE-801F-43BD-8EC2-364980A5C645}" type="pres">
      <dgm:prSet presAssocID="{D68FB0A1-64AF-4719-89C0-1735534AEBB3}" presName="Accent" presStyleLbl="bgShp" presStyleIdx="4" presStyleCnt="6"/>
      <dgm:spPr/>
    </dgm:pt>
    <dgm:pt modelId="{1F633B4B-A2B3-4A80-B958-C15C44817058}" type="pres">
      <dgm:prSet presAssocID="{D68FB0A1-64AF-4719-89C0-1735534AEBB3}" presName="Child5" presStyleLbl="node1" presStyleIdx="4" presStyleCnt="6" custScaleX="203900" custScaleY="174430" custLinFactNeighborX="-62366" custLinFactNeighborY="20783">
        <dgm:presLayoutVars>
          <dgm:chMax val="0"/>
          <dgm:chPref val="0"/>
          <dgm:bulletEnabled val="1"/>
        </dgm:presLayoutVars>
      </dgm:prSet>
      <dgm:spPr/>
    </dgm:pt>
    <dgm:pt modelId="{1C8ED284-233D-4915-AF2B-28B7404C0AA8}" type="pres">
      <dgm:prSet presAssocID="{C3490C4B-C444-404A-B7CF-C9FC6F58AA3D}" presName="Accent6" presStyleCnt="0"/>
      <dgm:spPr/>
    </dgm:pt>
    <dgm:pt modelId="{DD04F381-6695-4EA2-8829-11EE6BCC3A8D}" type="pres">
      <dgm:prSet presAssocID="{C3490C4B-C444-404A-B7CF-C9FC6F58AA3D}" presName="Accent" presStyleLbl="bgShp" presStyleIdx="5" presStyleCnt="6" custLinFactX="-1846" custLinFactNeighborX="-100000" custLinFactNeighborY="-85571"/>
      <dgm:spPr/>
    </dgm:pt>
    <dgm:pt modelId="{C2C4C895-2D3E-402C-B24B-06F5DF31700E}" type="pres">
      <dgm:prSet presAssocID="{C3490C4B-C444-404A-B7CF-C9FC6F58AA3D}" presName="Child6" presStyleLbl="node1" presStyleIdx="5" presStyleCnt="6" custScaleX="152704" custScaleY="124478" custLinFactNeighborX="-40461" custLinFactNeighborY="-43836">
        <dgm:presLayoutVars>
          <dgm:chMax val="0"/>
          <dgm:chPref val="0"/>
          <dgm:bulletEnabled val="1"/>
        </dgm:presLayoutVars>
      </dgm:prSet>
      <dgm:spPr/>
    </dgm:pt>
  </dgm:ptLst>
  <dgm:cxnLst>
    <dgm:cxn modelId="{5D2E581C-9A3C-4C7B-8DB9-0B388BCA1B6F}" srcId="{E285215F-F7D3-426D-869F-A205F1C4BF2E}" destId="{D68FB0A1-64AF-4719-89C0-1735534AEBB3}" srcOrd="4" destOrd="0" parTransId="{97BDDB0E-7BB4-40F0-B54F-BD037FA1B902}" sibTransId="{CA0EB4F4-2857-4F3B-B099-390373A5912F}"/>
    <dgm:cxn modelId="{88C44427-1F5E-4934-9861-5B003D6504B8}" srcId="{E285215F-F7D3-426D-869F-A205F1C4BF2E}" destId="{C3490C4B-C444-404A-B7CF-C9FC6F58AA3D}" srcOrd="5" destOrd="0" parTransId="{78A302D9-8345-4BD1-8083-1E6F3C4BE390}" sibTransId="{B827F783-0AA5-4B28-8057-718225010452}"/>
    <dgm:cxn modelId="{4E6B9C4A-8875-427C-81AE-70A9FBBB87A6}" type="presOf" srcId="{B69C2618-690B-42BD-8094-89775B7AB89D}" destId="{21F48A94-06B7-4311-9DB4-4134F5A9D3CF}" srcOrd="0" destOrd="0" presId="urn:microsoft.com/office/officeart/2011/layout/HexagonRadial"/>
    <dgm:cxn modelId="{74376D4B-F682-4BD4-923F-D76853344B4C}" type="presOf" srcId="{E285215F-F7D3-426D-869F-A205F1C4BF2E}" destId="{6F637E5A-D481-434C-B890-91E073A11115}" srcOrd="0" destOrd="0" presId="urn:microsoft.com/office/officeart/2011/layout/HexagonRadial"/>
    <dgm:cxn modelId="{4CD48C4F-A8BB-4361-8840-9F65E9A4204D}" type="presOf" srcId="{A50B2181-E5A6-44A1-8756-379E11E86230}" destId="{36E154F0-D36A-43F1-ADD5-EF43453712D9}" srcOrd="0" destOrd="0" presId="urn:microsoft.com/office/officeart/2011/layout/HexagonRadial"/>
    <dgm:cxn modelId="{F6F5BA6F-3D85-45EA-8F26-B2A51C7D28E8}" type="presOf" srcId="{13BDC813-0B90-48F6-A0DA-2BF83E4323AC}" destId="{2D8DFBE9-E30F-455D-9502-2146A9A69ACE}" srcOrd="0" destOrd="0" presId="urn:microsoft.com/office/officeart/2011/layout/HexagonRadial"/>
    <dgm:cxn modelId="{4A786C59-4371-42F1-8D5F-20B677178723}" type="presOf" srcId="{D68FB0A1-64AF-4719-89C0-1735534AEBB3}" destId="{1F633B4B-A2B3-4A80-B958-C15C44817058}" srcOrd="0" destOrd="0" presId="urn:microsoft.com/office/officeart/2011/layout/HexagonRadial"/>
    <dgm:cxn modelId="{03F4B17E-2D55-43A0-9BF1-80251250F7BC}" srcId="{E285215F-F7D3-426D-869F-A205F1C4BF2E}" destId="{01ABCA04-BD82-4076-B9BE-56A01E6D25B7}" srcOrd="3" destOrd="0" parTransId="{CC34B6BB-23B2-49FD-A406-648B3086DF41}" sibTransId="{D16D7ECD-6375-4618-9E03-47DC25F83BF1}"/>
    <dgm:cxn modelId="{264054D0-A320-4D84-81B6-F45B12E0AB6B}" type="presOf" srcId="{C3490C4B-C444-404A-B7CF-C9FC6F58AA3D}" destId="{C2C4C895-2D3E-402C-B24B-06F5DF31700E}" srcOrd="0" destOrd="0" presId="urn:microsoft.com/office/officeart/2011/layout/HexagonRadial"/>
    <dgm:cxn modelId="{A63ACAD1-AF14-454B-8F2D-1BB2DA64D7F5}" srcId="{E285215F-F7D3-426D-869F-A205F1C4BF2E}" destId="{B69C2618-690B-42BD-8094-89775B7AB89D}" srcOrd="2" destOrd="0" parTransId="{42D28648-708A-480E-87B5-ED6BB14FCE43}" sibTransId="{D590987A-3E82-41C4-96C2-43795618FC36}"/>
    <dgm:cxn modelId="{4E45A5E4-3491-4C53-85D5-EB0A6F589374}" srcId="{E285215F-F7D3-426D-869F-A205F1C4BF2E}" destId="{13BDC813-0B90-48F6-A0DA-2BF83E4323AC}" srcOrd="1" destOrd="0" parTransId="{E8090202-8229-492D-BC32-089543CCF403}" sibTransId="{430D8C41-AA6A-488F-A2C6-FE86BBA67565}"/>
    <dgm:cxn modelId="{712F59E6-9F77-49BE-896E-6AB661489231}" srcId="{A50B2181-E5A6-44A1-8756-379E11E86230}" destId="{E285215F-F7D3-426D-869F-A205F1C4BF2E}" srcOrd="0" destOrd="0" parTransId="{C88ED351-B087-4B5B-B036-8A79F85B9430}" sibTransId="{8F134DCA-F37E-4B6B-8D99-CDA93A04CBF7}"/>
    <dgm:cxn modelId="{87CC0AF0-3185-4491-9156-90FDA837011B}" type="presOf" srcId="{2D019032-8DF9-427F-9EED-A44F575B2797}" destId="{D1DE9647-7A7C-4B55-ACBF-042DE925FE37}" srcOrd="0" destOrd="0" presId="urn:microsoft.com/office/officeart/2011/layout/HexagonRadial"/>
    <dgm:cxn modelId="{A6A131F7-71B5-4097-857C-CA218F5FD897}" type="presOf" srcId="{01ABCA04-BD82-4076-B9BE-56A01E6D25B7}" destId="{0437FF90-8B3F-4054-BDED-5EBABBEBD352}" srcOrd="0" destOrd="0" presId="urn:microsoft.com/office/officeart/2011/layout/HexagonRadial"/>
    <dgm:cxn modelId="{D9DDA6FC-B3AF-42F0-885F-BC9324E7B391}" srcId="{E285215F-F7D3-426D-869F-A205F1C4BF2E}" destId="{2D019032-8DF9-427F-9EED-A44F575B2797}" srcOrd="0" destOrd="0" parTransId="{8AA4E754-3065-44F5-9AA8-EF9AEDF6D0CC}" sibTransId="{30EE830B-DF74-41F0-84DB-53F31DAABAD3}"/>
    <dgm:cxn modelId="{59BBDF20-9F12-4B0C-97C4-B17CD12B88EC}" type="presParOf" srcId="{36E154F0-D36A-43F1-ADD5-EF43453712D9}" destId="{6F637E5A-D481-434C-B890-91E073A11115}" srcOrd="0" destOrd="0" presId="urn:microsoft.com/office/officeart/2011/layout/HexagonRadial"/>
    <dgm:cxn modelId="{0B1B65B3-AFC2-4245-A871-56CD148A006C}" type="presParOf" srcId="{36E154F0-D36A-43F1-ADD5-EF43453712D9}" destId="{0BDB6337-029A-42E6-A4A6-3D8A1A94AC56}" srcOrd="1" destOrd="0" presId="urn:microsoft.com/office/officeart/2011/layout/HexagonRadial"/>
    <dgm:cxn modelId="{E3977006-86BC-468E-8C4D-50DFC7ED4720}" type="presParOf" srcId="{0BDB6337-029A-42E6-A4A6-3D8A1A94AC56}" destId="{4A6F03FC-5409-4BA2-B2A9-CBD5D7C1A62A}" srcOrd="0" destOrd="0" presId="urn:microsoft.com/office/officeart/2011/layout/HexagonRadial"/>
    <dgm:cxn modelId="{68074B17-334E-4566-B08A-81168AA6C8B5}" type="presParOf" srcId="{36E154F0-D36A-43F1-ADD5-EF43453712D9}" destId="{D1DE9647-7A7C-4B55-ACBF-042DE925FE37}" srcOrd="2" destOrd="0" presId="urn:microsoft.com/office/officeart/2011/layout/HexagonRadial"/>
    <dgm:cxn modelId="{9F52A8A2-D0DE-4603-9D1D-A3F25FA435B3}" type="presParOf" srcId="{36E154F0-D36A-43F1-ADD5-EF43453712D9}" destId="{627441FC-7278-4A47-B8D2-4C363D777D80}" srcOrd="3" destOrd="0" presId="urn:microsoft.com/office/officeart/2011/layout/HexagonRadial"/>
    <dgm:cxn modelId="{C66425BE-FAA4-4B90-8384-C07F5695FF3B}" type="presParOf" srcId="{627441FC-7278-4A47-B8D2-4C363D777D80}" destId="{DA8E3877-D254-4B72-B15D-77075CAFB9AB}" srcOrd="0" destOrd="0" presId="urn:microsoft.com/office/officeart/2011/layout/HexagonRadial"/>
    <dgm:cxn modelId="{AD579C8B-AD72-4CA9-91DB-BC72F23DFC3E}" type="presParOf" srcId="{36E154F0-D36A-43F1-ADD5-EF43453712D9}" destId="{2D8DFBE9-E30F-455D-9502-2146A9A69ACE}" srcOrd="4" destOrd="0" presId="urn:microsoft.com/office/officeart/2011/layout/HexagonRadial"/>
    <dgm:cxn modelId="{7E234650-B764-4EB9-8B66-DB7231E37FFB}" type="presParOf" srcId="{36E154F0-D36A-43F1-ADD5-EF43453712D9}" destId="{96705D93-7DA4-4C0C-879C-C3046D1D8E15}" srcOrd="5" destOrd="0" presId="urn:microsoft.com/office/officeart/2011/layout/HexagonRadial"/>
    <dgm:cxn modelId="{C79F058B-896B-4158-821E-0E99AE41E7C8}" type="presParOf" srcId="{96705D93-7DA4-4C0C-879C-C3046D1D8E15}" destId="{3AF40FB3-3D16-44FD-ADD7-67EEE5FA2AC0}" srcOrd="0" destOrd="0" presId="urn:microsoft.com/office/officeart/2011/layout/HexagonRadial"/>
    <dgm:cxn modelId="{4AD64DD1-7840-46F3-8297-2DDC65B43E30}" type="presParOf" srcId="{36E154F0-D36A-43F1-ADD5-EF43453712D9}" destId="{21F48A94-06B7-4311-9DB4-4134F5A9D3CF}" srcOrd="6" destOrd="0" presId="urn:microsoft.com/office/officeart/2011/layout/HexagonRadial"/>
    <dgm:cxn modelId="{C8AE534D-9429-44C7-8403-A5EA908C9FA8}" type="presParOf" srcId="{36E154F0-D36A-43F1-ADD5-EF43453712D9}" destId="{BC5D77C3-0CD0-4147-925E-EBBD7024B0F6}" srcOrd="7" destOrd="0" presId="urn:microsoft.com/office/officeart/2011/layout/HexagonRadial"/>
    <dgm:cxn modelId="{33541E93-B8D3-4883-8FD7-4E4322BF929E}" type="presParOf" srcId="{BC5D77C3-0CD0-4147-925E-EBBD7024B0F6}" destId="{D74ECF22-E2E7-427B-9686-5314389FC44C}" srcOrd="0" destOrd="0" presId="urn:microsoft.com/office/officeart/2011/layout/HexagonRadial"/>
    <dgm:cxn modelId="{8C3BC542-23AA-4F9A-99B8-B8D7FF8812AB}" type="presParOf" srcId="{36E154F0-D36A-43F1-ADD5-EF43453712D9}" destId="{0437FF90-8B3F-4054-BDED-5EBABBEBD352}" srcOrd="8" destOrd="0" presId="urn:microsoft.com/office/officeart/2011/layout/HexagonRadial"/>
    <dgm:cxn modelId="{48BD9517-326C-4247-A5B7-0DB5B2BE1EF7}" type="presParOf" srcId="{36E154F0-D36A-43F1-ADD5-EF43453712D9}" destId="{8434C354-18EB-4593-9975-55F1CEF02EC2}" srcOrd="9" destOrd="0" presId="urn:microsoft.com/office/officeart/2011/layout/HexagonRadial"/>
    <dgm:cxn modelId="{607C0E94-AAFB-4709-AC26-963054CFB600}" type="presParOf" srcId="{8434C354-18EB-4593-9975-55F1CEF02EC2}" destId="{113DC1FE-801F-43BD-8EC2-364980A5C645}" srcOrd="0" destOrd="0" presId="urn:microsoft.com/office/officeart/2011/layout/HexagonRadial"/>
    <dgm:cxn modelId="{A800FFF6-523A-400E-B1E9-AD458DC97379}" type="presParOf" srcId="{36E154F0-D36A-43F1-ADD5-EF43453712D9}" destId="{1F633B4B-A2B3-4A80-B958-C15C44817058}" srcOrd="10" destOrd="0" presId="urn:microsoft.com/office/officeart/2011/layout/HexagonRadial"/>
    <dgm:cxn modelId="{9050D78E-79B3-4A2F-8419-CF0545EDE2B9}" type="presParOf" srcId="{36E154F0-D36A-43F1-ADD5-EF43453712D9}" destId="{1C8ED284-233D-4915-AF2B-28B7404C0AA8}" srcOrd="11" destOrd="0" presId="urn:microsoft.com/office/officeart/2011/layout/HexagonRadial"/>
    <dgm:cxn modelId="{71BF5658-D2FF-4422-AB81-7DDD2FD3FD09}" type="presParOf" srcId="{1C8ED284-233D-4915-AF2B-28B7404C0AA8}" destId="{DD04F381-6695-4EA2-8829-11EE6BCC3A8D}" srcOrd="0" destOrd="0" presId="urn:microsoft.com/office/officeart/2011/layout/HexagonRadial"/>
    <dgm:cxn modelId="{7DB827CF-CC4A-44A8-91CB-3C8EDF1A1FFE}" type="presParOf" srcId="{36E154F0-D36A-43F1-ADD5-EF43453712D9}" destId="{C2C4C895-2D3E-402C-B24B-06F5DF31700E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2FD0494-F27D-4653-A21D-64C31B219A2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DED5298-4F81-49F9-9B93-070698A70732}">
      <dgm:prSet phldrT="[Text]" custT="1"/>
      <dgm:spPr/>
      <dgm:t>
        <a:bodyPr/>
        <a:lstStyle/>
        <a:p>
          <a:pPr algn="l"/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១.បង់ភាគយ៉ាងតិច៦០ខែ</a:t>
          </a:r>
        </a:p>
        <a:p>
          <a:pPr algn="l"/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២.សោធនិកជរាភាព</a:t>
          </a:r>
        </a:p>
        <a:p>
          <a:pPr algn="l"/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៣.សោធនិកទុព្វលភាព</a:t>
          </a:r>
        </a:p>
      </dgm:t>
    </dgm:pt>
    <dgm:pt modelId="{7973CD90-5095-4D42-BB14-33DBD2A1CA8B}" type="parTrans" cxnId="{9C59B30F-201E-4242-B1AF-C53B94981956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645629FE-B435-47CE-BFD8-4FEC9F301267}" type="sibTrans" cxnId="{9C59B30F-201E-4242-B1AF-C53B94981956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B2AA756-3A02-4F6E-B97D-CFA534BC9949}">
      <dgm:prSet phldrT="[Text]" custT="1"/>
      <dgm:spPr/>
      <dgm:t>
        <a:bodyPr/>
        <a:lstStyle/>
        <a:p>
          <a:r>
            <a:rPr lang="km-KH" sz="2000" dirty="0">
              <a:latin typeface="Khmer OS System" panose="02000500000000020004" pitchFamily="2" charset="0"/>
              <a:cs typeface="Khmer OS System" panose="02000500000000020004" pitchFamily="2" charset="0"/>
            </a:rPr>
            <a:t>ស្លាប់</a:t>
          </a:r>
          <a:endParaRPr lang="en-US" sz="2000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0FF7C499-FA4D-49A8-8F93-A66EAD20D0EE}" type="parTrans" cxnId="{C55F277D-B325-4A06-A7F2-A08D75FD158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3656792-2994-4CDB-B0EB-65A81C5737FE}" type="sibTrans" cxnId="{C55F277D-B325-4A06-A7F2-A08D75FD1581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E182F7AA-36D2-4D95-82F0-C3E372E6112B}">
      <dgm:prSet phldrT="[Text]" custT="1"/>
      <dgm:spPr/>
      <dgm:t>
        <a:bodyPr/>
        <a:lstStyle/>
        <a:p>
          <a:r>
            <a:rPr lang="km-KH" sz="2000" dirty="0">
              <a:latin typeface="Khmer OS System" panose="02000500000000020004" pitchFamily="2" charset="0"/>
              <a:cs typeface="Khmer OS System" panose="02000500000000020004" pitchFamily="2" charset="0"/>
            </a:rPr>
            <a:t>ពិនិត្យស្ថានភាពផ្ទាល់</a:t>
          </a:r>
          <a:endParaRPr lang="en-US" sz="2000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0FC631D5-42FB-4493-ACBC-A22D5811A5D1}" type="parTrans" cxnId="{7E44F8FD-DA60-46F7-AB98-5B624836DFA0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7DE51DB8-DD30-43B8-AE3C-27E86DFC19EA}" type="sibTrans" cxnId="{7E44F8FD-DA60-46F7-AB98-5B624836DFA0}">
      <dgm:prSet/>
      <dgm:spPr/>
      <dgm:t>
        <a:bodyPr/>
        <a:lstStyle/>
        <a:p>
          <a:endParaRPr lang="en-US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05C30AF0-E6C2-451A-9FF4-1DA5FAF68ACD}">
      <dgm:prSet phldrT="[Text]" custT="1"/>
      <dgm:spPr/>
      <dgm:t>
        <a:bodyPr/>
        <a:lstStyle/>
        <a:p>
          <a:r>
            <a:rPr lang="km-KH" sz="2000" dirty="0">
              <a:latin typeface="Khmer OS System" panose="02000500000000020004" pitchFamily="2" charset="0"/>
              <a:cs typeface="Khmer OS System" panose="02000500000000020004" pitchFamily="2" charset="0"/>
            </a:rPr>
            <a:t>ប្តីឬប្រពន្ធនិងកូនក្នុងបន្ទុក</a:t>
          </a:r>
          <a:endParaRPr lang="en-US" sz="2000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39AB904E-6EA4-4B7C-B1CF-D51995996E4F}" type="parTrans" cxnId="{9CB85260-F3F3-4D0A-A927-8E200869F9C1}">
      <dgm:prSet/>
      <dgm:spPr/>
      <dgm:t>
        <a:bodyPr/>
        <a:lstStyle/>
        <a:p>
          <a:endParaRPr lang="en-US"/>
        </a:p>
      </dgm:t>
    </dgm:pt>
    <dgm:pt modelId="{7069B11F-7616-442B-A319-2FE8D712F88A}" type="sibTrans" cxnId="{9CB85260-F3F3-4D0A-A927-8E200869F9C1}">
      <dgm:prSet/>
      <dgm:spPr/>
      <dgm:t>
        <a:bodyPr/>
        <a:lstStyle/>
        <a:p>
          <a:endParaRPr lang="en-US"/>
        </a:p>
      </dgm:t>
    </dgm:pt>
    <dgm:pt modelId="{175E57D1-FFEB-4296-9086-9E95F8582F85}" type="pres">
      <dgm:prSet presAssocID="{32FD0494-F27D-4653-A21D-64C31B219A20}" presName="Name0" presStyleCnt="0">
        <dgm:presLayoutVars>
          <dgm:dir/>
          <dgm:resizeHandles val="exact"/>
        </dgm:presLayoutVars>
      </dgm:prSet>
      <dgm:spPr/>
    </dgm:pt>
    <dgm:pt modelId="{39525F8E-A4B2-4B19-9C55-28FC36E403C3}" type="pres">
      <dgm:prSet presAssocID="{8DED5298-4F81-49F9-9B93-070698A70732}" presName="node" presStyleLbl="node1" presStyleIdx="0" presStyleCnt="4" custScaleX="162993" custScaleY="103192">
        <dgm:presLayoutVars>
          <dgm:bulletEnabled val="1"/>
        </dgm:presLayoutVars>
      </dgm:prSet>
      <dgm:spPr/>
    </dgm:pt>
    <dgm:pt modelId="{D6E6C698-5121-413B-9402-A5298616A354}" type="pres">
      <dgm:prSet presAssocID="{645629FE-B435-47CE-BFD8-4FEC9F301267}" presName="sibTrans" presStyleLbl="sibTrans2D1" presStyleIdx="0" presStyleCnt="3"/>
      <dgm:spPr/>
    </dgm:pt>
    <dgm:pt modelId="{B93EB960-3F2D-493D-9275-4C1DADFFB209}" type="pres">
      <dgm:prSet presAssocID="{645629FE-B435-47CE-BFD8-4FEC9F301267}" presName="connectorText" presStyleLbl="sibTrans2D1" presStyleIdx="0" presStyleCnt="3"/>
      <dgm:spPr/>
    </dgm:pt>
    <dgm:pt modelId="{34FD91F1-0F3D-4A71-B0CA-652B1DF82263}" type="pres">
      <dgm:prSet presAssocID="{CB2AA756-3A02-4F6E-B97D-CFA534BC9949}" presName="node" presStyleLbl="node1" presStyleIdx="1" presStyleCnt="4" custScaleX="97617" custScaleY="103192" custLinFactNeighborY="392">
        <dgm:presLayoutVars>
          <dgm:bulletEnabled val="1"/>
        </dgm:presLayoutVars>
      </dgm:prSet>
      <dgm:spPr/>
    </dgm:pt>
    <dgm:pt modelId="{2B42BE71-1329-4BD0-90F6-94F91E279D65}" type="pres">
      <dgm:prSet presAssocID="{C3656792-2994-4CDB-B0EB-65A81C5737FE}" presName="sibTrans" presStyleLbl="sibTrans2D1" presStyleIdx="1" presStyleCnt="3"/>
      <dgm:spPr/>
    </dgm:pt>
    <dgm:pt modelId="{630E1EBF-EFAB-4DFA-8059-B628403B5625}" type="pres">
      <dgm:prSet presAssocID="{C3656792-2994-4CDB-B0EB-65A81C5737FE}" presName="connectorText" presStyleLbl="sibTrans2D1" presStyleIdx="1" presStyleCnt="3"/>
      <dgm:spPr/>
    </dgm:pt>
    <dgm:pt modelId="{2DDE94EB-060C-4E4C-BC6F-BD2A05A6D701}" type="pres">
      <dgm:prSet presAssocID="{E182F7AA-36D2-4D95-82F0-C3E372E6112B}" presName="node" presStyleLbl="node1" presStyleIdx="2" presStyleCnt="4">
        <dgm:presLayoutVars>
          <dgm:bulletEnabled val="1"/>
        </dgm:presLayoutVars>
      </dgm:prSet>
      <dgm:spPr/>
    </dgm:pt>
    <dgm:pt modelId="{23C345CB-2DBA-445F-B5BE-49D4096E03DD}" type="pres">
      <dgm:prSet presAssocID="{7DE51DB8-DD30-43B8-AE3C-27E86DFC19EA}" presName="sibTrans" presStyleLbl="sibTrans2D1" presStyleIdx="2" presStyleCnt="3"/>
      <dgm:spPr/>
    </dgm:pt>
    <dgm:pt modelId="{1E736B6E-82AD-4436-BF68-BA3CDDB197D3}" type="pres">
      <dgm:prSet presAssocID="{7DE51DB8-DD30-43B8-AE3C-27E86DFC19EA}" presName="connectorText" presStyleLbl="sibTrans2D1" presStyleIdx="2" presStyleCnt="3"/>
      <dgm:spPr/>
    </dgm:pt>
    <dgm:pt modelId="{957A7E90-FB00-492A-B19C-CA8D3431156D}" type="pres">
      <dgm:prSet presAssocID="{05C30AF0-E6C2-451A-9FF4-1DA5FAF68ACD}" presName="node" presStyleLbl="node1" presStyleIdx="3" presStyleCnt="4" custScaleX="95478" custScaleY="100659">
        <dgm:presLayoutVars>
          <dgm:bulletEnabled val="1"/>
        </dgm:presLayoutVars>
      </dgm:prSet>
      <dgm:spPr/>
    </dgm:pt>
  </dgm:ptLst>
  <dgm:cxnLst>
    <dgm:cxn modelId="{92521601-EA33-4BA8-ABE5-0B9C10CBB823}" type="presOf" srcId="{C3656792-2994-4CDB-B0EB-65A81C5737FE}" destId="{2B42BE71-1329-4BD0-90F6-94F91E279D65}" srcOrd="0" destOrd="0" presId="urn:microsoft.com/office/officeart/2005/8/layout/process1"/>
    <dgm:cxn modelId="{D4092F07-1A4A-4749-A1A9-9F7A232A8AF1}" type="presOf" srcId="{7DE51DB8-DD30-43B8-AE3C-27E86DFC19EA}" destId="{1E736B6E-82AD-4436-BF68-BA3CDDB197D3}" srcOrd="1" destOrd="0" presId="urn:microsoft.com/office/officeart/2005/8/layout/process1"/>
    <dgm:cxn modelId="{9C59B30F-201E-4242-B1AF-C53B94981956}" srcId="{32FD0494-F27D-4653-A21D-64C31B219A20}" destId="{8DED5298-4F81-49F9-9B93-070698A70732}" srcOrd="0" destOrd="0" parTransId="{7973CD90-5095-4D42-BB14-33DBD2A1CA8B}" sibTransId="{645629FE-B435-47CE-BFD8-4FEC9F301267}"/>
    <dgm:cxn modelId="{9CB85260-F3F3-4D0A-A927-8E200869F9C1}" srcId="{32FD0494-F27D-4653-A21D-64C31B219A20}" destId="{05C30AF0-E6C2-451A-9FF4-1DA5FAF68ACD}" srcOrd="3" destOrd="0" parTransId="{39AB904E-6EA4-4B7C-B1CF-D51995996E4F}" sibTransId="{7069B11F-7616-442B-A319-2FE8D712F88A}"/>
    <dgm:cxn modelId="{348FD960-8FE8-4DFE-8F21-5F13A84CBE8F}" type="presOf" srcId="{32FD0494-F27D-4653-A21D-64C31B219A20}" destId="{175E57D1-FFEB-4296-9086-9E95F8582F85}" srcOrd="0" destOrd="0" presId="urn:microsoft.com/office/officeart/2005/8/layout/process1"/>
    <dgm:cxn modelId="{AE38C64D-63F0-429C-9A9D-92AE7A1F6EA9}" type="presOf" srcId="{05C30AF0-E6C2-451A-9FF4-1DA5FAF68ACD}" destId="{957A7E90-FB00-492A-B19C-CA8D3431156D}" srcOrd="0" destOrd="0" presId="urn:microsoft.com/office/officeart/2005/8/layout/process1"/>
    <dgm:cxn modelId="{C55F277D-B325-4A06-A7F2-A08D75FD1581}" srcId="{32FD0494-F27D-4653-A21D-64C31B219A20}" destId="{CB2AA756-3A02-4F6E-B97D-CFA534BC9949}" srcOrd="1" destOrd="0" parTransId="{0FF7C499-FA4D-49A8-8F93-A66EAD20D0EE}" sibTransId="{C3656792-2994-4CDB-B0EB-65A81C5737FE}"/>
    <dgm:cxn modelId="{9A91408B-0C17-4A93-89CA-1F7ECCC414F3}" type="presOf" srcId="{645629FE-B435-47CE-BFD8-4FEC9F301267}" destId="{B93EB960-3F2D-493D-9275-4C1DADFFB209}" srcOrd="1" destOrd="0" presId="urn:microsoft.com/office/officeart/2005/8/layout/process1"/>
    <dgm:cxn modelId="{1A62798C-A635-4B21-A75E-C1EF2F731ACB}" type="presOf" srcId="{645629FE-B435-47CE-BFD8-4FEC9F301267}" destId="{D6E6C698-5121-413B-9402-A5298616A354}" srcOrd="0" destOrd="0" presId="urn:microsoft.com/office/officeart/2005/8/layout/process1"/>
    <dgm:cxn modelId="{A52F469D-084C-4391-B3F4-9B4AD6A5085B}" type="presOf" srcId="{8DED5298-4F81-49F9-9B93-070698A70732}" destId="{39525F8E-A4B2-4B19-9C55-28FC36E403C3}" srcOrd="0" destOrd="0" presId="urn:microsoft.com/office/officeart/2005/8/layout/process1"/>
    <dgm:cxn modelId="{D76C3CAE-22B8-4F8D-98B2-B56C1A7FF5C5}" type="presOf" srcId="{C3656792-2994-4CDB-B0EB-65A81C5737FE}" destId="{630E1EBF-EFAB-4DFA-8059-B628403B5625}" srcOrd="1" destOrd="0" presId="urn:microsoft.com/office/officeart/2005/8/layout/process1"/>
    <dgm:cxn modelId="{0C8E19B7-9808-4B3D-9236-51356F4DB0CE}" type="presOf" srcId="{E182F7AA-36D2-4D95-82F0-C3E372E6112B}" destId="{2DDE94EB-060C-4E4C-BC6F-BD2A05A6D701}" srcOrd="0" destOrd="0" presId="urn:microsoft.com/office/officeart/2005/8/layout/process1"/>
    <dgm:cxn modelId="{2E0D84D0-EEFD-4485-908B-49DFE61DF768}" type="presOf" srcId="{CB2AA756-3A02-4F6E-B97D-CFA534BC9949}" destId="{34FD91F1-0F3D-4A71-B0CA-652B1DF82263}" srcOrd="0" destOrd="0" presId="urn:microsoft.com/office/officeart/2005/8/layout/process1"/>
    <dgm:cxn modelId="{492D78ED-5A1B-4253-BCE3-4A7EFEAB7EA9}" type="presOf" srcId="{7DE51DB8-DD30-43B8-AE3C-27E86DFC19EA}" destId="{23C345CB-2DBA-445F-B5BE-49D4096E03DD}" srcOrd="0" destOrd="0" presId="urn:microsoft.com/office/officeart/2005/8/layout/process1"/>
    <dgm:cxn modelId="{7E44F8FD-DA60-46F7-AB98-5B624836DFA0}" srcId="{32FD0494-F27D-4653-A21D-64C31B219A20}" destId="{E182F7AA-36D2-4D95-82F0-C3E372E6112B}" srcOrd="2" destOrd="0" parTransId="{0FC631D5-42FB-4493-ACBC-A22D5811A5D1}" sibTransId="{7DE51DB8-DD30-43B8-AE3C-27E86DFC19EA}"/>
    <dgm:cxn modelId="{8DED080E-3071-4E87-BDF4-A58434284752}" type="presParOf" srcId="{175E57D1-FFEB-4296-9086-9E95F8582F85}" destId="{39525F8E-A4B2-4B19-9C55-28FC36E403C3}" srcOrd="0" destOrd="0" presId="urn:microsoft.com/office/officeart/2005/8/layout/process1"/>
    <dgm:cxn modelId="{E4EE5AE3-DF31-45EC-9285-EB3F53C55026}" type="presParOf" srcId="{175E57D1-FFEB-4296-9086-9E95F8582F85}" destId="{D6E6C698-5121-413B-9402-A5298616A354}" srcOrd="1" destOrd="0" presId="urn:microsoft.com/office/officeart/2005/8/layout/process1"/>
    <dgm:cxn modelId="{466945CE-1060-435E-9FAD-304D652AC98C}" type="presParOf" srcId="{D6E6C698-5121-413B-9402-A5298616A354}" destId="{B93EB960-3F2D-493D-9275-4C1DADFFB209}" srcOrd="0" destOrd="0" presId="urn:microsoft.com/office/officeart/2005/8/layout/process1"/>
    <dgm:cxn modelId="{02C6195E-FC9F-4C81-B3A7-C81FCB651EB5}" type="presParOf" srcId="{175E57D1-FFEB-4296-9086-9E95F8582F85}" destId="{34FD91F1-0F3D-4A71-B0CA-652B1DF82263}" srcOrd="2" destOrd="0" presId="urn:microsoft.com/office/officeart/2005/8/layout/process1"/>
    <dgm:cxn modelId="{3CCFA622-DC62-4F68-92C6-F48BD9EFEADD}" type="presParOf" srcId="{175E57D1-FFEB-4296-9086-9E95F8582F85}" destId="{2B42BE71-1329-4BD0-90F6-94F91E279D65}" srcOrd="3" destOrd="0" presId="urn:microsoft.com/office/officeart/2005/8/layout/process1"/>
    <dgm:cxn modelId="{DBDDAD62-0DB8-4B6F-9110-106D41BAFDBF}" type="presParOf" srcId="{2B42BE71-1329-4BD0-90F6-94F91E279D65}" destId="{630E1EBF-EFAB-4DFA-8059-B628403B5625}" srcOrd="0" destOrd="0" presId="urn:microsoft.com/office/officeart/2005/8/layout/process1"/>
    <dgm:cxn modelId="{C2C58531-4AE4-4D1F-B862-25465036D166}" type="presParOf" srcId="{175E57D1-FFEB-4296-9086-9E95F8582F85}" destId="{2DDE94EB-060C-4E4C-BC6F-BD2A05A6D701}" srcOrd="4" destOrd="0" presId="urn:microsoft.com/office/officeart/2005/8/layout/process1"/>
    <dgm:cxn modelId="{4FB53F9C-95EB-4EAA-9705-C1DF2697F052}" type="presParOf" srcId="{175E57D1-FFEB-4296-9086-9E95F8582F85}" destId="{23C345CB-2DBA-445F-B5BE-49D4096E03DD}" srcOrd="5" destOrd="0" presId="urn:microsoft.com/office/officeart/2005/8/layout/process1"/>
    <dgm:cxn modelId="{499F56B4-77F4-4C80-ACA2-2AAF78F729AE}" type="presParOf" srcId="{23C345CB-2DBA-445F-B5BE-49D4096E03DD}" destId="{1E736B6E-82AD-4436-BF68-BA3CDDB197D3}" srcOrd="0" destOrd="0" presId="urn:microsoft.com/office/officeart/2005/8/layout/process1"/>
    <dgm:cxn modelId="{E6E40474-AD7D-4D69-AE7C-A4C5085E2B38}" type="presParOf" srcId="{175E57D1-FFEB-4296-9086-9E95F8582F85}" destId="{957A7E90-FB00-492A-B19C-CA8D3431156D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055C37F-9E14-489C-A9BF-BE070AF5F98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7D44A4-398B-4255-B64C-1E3A530A55E3}">
      <dgm:prSet phldrT="[Text]"/>
      <dgm:spPr/>
      <dgm:t>
        <a:bodyPr/>
        <a:lstStyle/>
        <a:p>
          <a:r>
            <a:rPr lang="km-KH" dirty="0">
              <a:latin typeface="Khmer OS System" panose="02000500000000020004" pitchFamily="2" charset="0"/>
              <a:cs typeface="Khmer OS System" panose="02000500000000020004" pitchFamily="2" charset="0"/>
            </a:rPr>
            <a:t>៤៥%នៃប្រាក់សោធនិក(ប្រាក់ចូលនិវត្តន៍)</a:t>
          </a:r>
          <a:endParaRPr lang="en-US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D06574DD-6B9A-40D5-90EC-18890989817E}" type="parTrans" cxnId="{04995E17-8507-41AF-8957-5AB2A4314F7C}">
      <dgm:prSet/>
      <dgm:spPr/>
      <dgm:t>
        <a:bodyPr/>
        <a:lstStyle/>
        <a:p>
          <a:endParaRPr lang="en-US"/>
        </a:p>
      </dgm:t>
    </dgm:pt>
    <dgm:pt modelId="{70734EB2-4D4E-4D1F-9B6C-B9863ECC9878}" type="sibTrans" cxnId="{04995E17-8507-41AF-8957-5AB2A4314F7C}">
      <dgm:prSet/>
      <dgm:spPr/>
      <dgm:t>
        <a:bodyPr/>
        <a:lstStyle/>
        <a:p>
          <a:endParaRPr lang="en-US"/>
        </a:p>
      </dgm:t>
    </dgm:pt>
    <dgm:pt modelId="{BDE22BD4-437C-40F1-A27F-FE04F388E8C3}">
      <dgm:prSet phldrT="[Text]"/>
      <dgm:spPr/>
      <dgm:t>
        <a:bodyPr/>
        <a:lstStyle/>
        <a:p>
          <a:r>
            <a:rPr lang="km-KH" dirty="0">
              <a:latin typeface="Khmer OS System" panose="02000500000000020004" pitchFamily="2" charset="0"/>
              <a:cs typeface="Khmer OS System" panose="02000500000000020004" pitchFamily="2" charset="0"/>
            </a:rPr>
            <a:t>ប្តីឬប្រពន្ធ ទទួលបានពាក់កណ្តាល នៃប្រាក់៤៥%នៃប្រាក់ចូលនិវត្តន៍</a:t>
          </a:r>
          <a:endParaRPr lang="en-US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DEB946DB-70F2-442D-9030-39DA8380FC3E}" type="parTrans" cxnId="{24BB2CB4-1504-487C-ADE3-178C84BC1E28}">
      <dgm:prSet/>
      <dgm:spPr/>
      <dgm:t>
        <a:bodyPr/>
        <a:lstStyle/>
        <a:p>
          <a:endParaRPr lang="en-US"/>
        </a:p>
      </dgm:t>
    </dgm:pt>
    <dgm:pt modelId="{CF54F55F-E87D-432A-B542-4BF5B8820D4A}" type="sibTrans" cxnId="{24BB2CB4-1504-487C-ADE3-178C84BC1E28}">
      <dgm:prSet/>
      <dgm:spPr/>
      <dgm:t>
        <a:bodyPr/>
        <a:lstStyle/>
        <a:p>
          <a:endParaRPr lang="en-US"/>
        </a:p>
      </dgm:t>
    </dgm:pt>
    <dgm:pt modelId="{7491C0F4-2DF4-477C-995D-BD867EFA2028}">
      <dgm:prSet phldrT="[Text]"/>
      <dgm:spPr/>
      <dgm:t>
        <a:bodyPr/>
        <a:lstStyle/>
        <a:p>
          <a:r>
            <a:rPr lang="km-KH" dirty="0">
              <a:latin typeface="Khmer OS System" panose="02000500000000020004" pitchFamily="2" charset="0"/>
              <a:cs typeface="Khmer OS System" panose="02000500000000020004" pitchFamily="2" charset="0"/>
            </a:rPr>
            <a:t>កូន ទទួលបានពាក់កណ្តាលនៃប្រាក់៤៥%នៃប្រាក់ចូលនិវត្តន៍</a:t>
          </a:r>
          <a:endParaRPr lang="en-US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3D179C82-EF73-48F3-89FA-F84A1B052E67}" type="parTrans" cxnId="{BBFE5636-4704-4967-9246-3462EAEAC9C2}">
      <dgm:prSet/>
      <dgm:spPr/>
      <dgm:t>
        <a:bodyPr/>
        <a:lstStyle/>
        <a:p>
          <a:endParaRPr lang="en-US"/>
        </a:p>
      </dgm:t>
    </dgm:pt>
    <dgm:pt modelId="{43C2CE76-D32F-4B30-BC9E-D51139DE9BBE}" type="sibTrans" cxnId="{BBFE5636-4704-4967-9246-3462EAEAC9C2}">
      <dgm:prSet/>
      <dgm:spPr/>
      <dgm:t>
        <a:bodyPr/>
        <a:lstStyle/>
        <a:p>
          <a:endParaRPr lang="en-US"/>
        </a:p>
      </dgm:t>
    </dgm:pt>
    <dgm:pt modelId="{0222F63C-F726-4F10-AF71-5A59F7A2747E}">
      <dgm:prSet phldrT="[Text]"/>
      <dgm:spPr/>
      <dgm:t>
        <a:bodyPr/>
        <a:lstStyle/>
        <a:p>
          <a:r>
            <a:rPr lang="km-KH" dirty="0">
              <a:latin typeface="Khmer OS System" panose="02000500000000020004" pitchFamily="2" charset="0"/>
              <a:cs typeface="Khmer OS System" panose="02000500000000020004" pitchFamily="2" charset="0"/>
            </a:rPr>
            <a:t>មានតែប្តីឬប្រពន្ធឬកូន</a:t>
          </a:r>
          <a:endParaRPr lang="en-US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56989F7D-EB8A-485A-8E25-6DEF60C177E8}" type="parTrans" cxnId="{884932DE-9471-4F43-821E-F63E4ACB4561}">
      <dgm:prSet/>
      <dgm:spPr/>
      <dgm:t>
        <a:bodyPr/>
        <a:lstStyle/>
        <a:p>
          <a:endParaRPr lang="en-US"/>
        </a:p>
      </dgm:t>
    </dgm:pt>
    <dgm:pt modelId="{F9D89E65-E760-42E2-9FF4-F6561087AB05}" type="sibTrans" cxnId="{884932DE-9471-4F43-821E-F63E4ACB4561}">
      <dgm:prSet/>
      <dgm:spPr/>
      <dgm:t>
        <a:bodyPr/>
        <a:lstStyle/>
        <a:p>
          <a:endParaRPr lang="en-US"/>
        </a:p>
      </dgm:t>
    </dgm:pt>
    <dgm:pt modelId="{F3F22A04-4315-4A87-B2BA-A9A83E72B24B}">
      <dgm:prSet phldrT="[Text]"/>
      <dgm:spPr/>
      <dgm:t>
        <a:bodyPr/>
        <a:lstStyle/>
        <a:p>
          <a:r>
            <a:rPr lang="km-KH" dirty="0">
              <a:latin typeface="Khmer OS System" panose="02000500000000020004" pitchFamily="2" charset="0"/>
              <a:cs typeface="Khmer OS System" panose="02000500000000020004" pitchFamily="2" charset="0"/>
            </a:rPr>
            <a:t>ទទួលបាន១០០%នៃប្រាក់៤៥%នៃប្រាក់ចូលនិវត្តន៍</a:t>
          </a:r>
          <a:endParaRPr lang="en-US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492F3136-4563-4F18-913D-9C53196D542E}" type="parTrans" cxnId="{C688BBDA-2B17-4287-8EFE-6E7BF653715D}">
      <dgm:prSet/>
      <dgm:spPr/>
      <dgm:t>
        <a:bodyPr/>
        <a:lstStyle/>
        <a:p>
          <a:endParaRPr lang="en-US"/>
        </a:p>
      </dgm:t>
    </dgm:pt>
    <dgm:pt modelId="{3EDBF4A1-C269-48E6-BA9D-6189B90FF9AE}" type="sibTrans" cxnId="{C688BBDA-2B17-4287-8EFE-6E7BF653715D}">
      <dgm:prSet/>
      <dgm:spPr/>
      <dgm:t>
        <a:bodyPr/>
        <a:lstStyle/>
        <a:p>
          <a:endParaRPr lang="en-US"/>
        </a:p>
      </dgm:t>
    </dgm:pt>
    <dgm:pt modelId="{EFB30493-1A99-4511-BDAF-D5AD3A78319F}">
      <dgm:prSet phldrT="[Text]"/>
      <dgm:spPr/>
      <dgm:t>
        <a:bodyPr/>
        <a:lstStyle/>
        <a:p>
          <a:r>
            <a:rPr lang="km-KH" dirty="0">
              <a:latin typeface="Khmer OS System" panose="02000500000000020004" pitchFamily="2" charset="0"/>
              <a:cs typeface="Khmer OS System" panose="02000500000000020004" pitchFamily="2" charset="0"/>
            </a:rPr>
            <a:t>កូនមានជំងឺរ៉ាំរ៉ៃឬពិការ</a:t>
          </a:r>
          <a:endParaRPr lang="en-US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96A21ADA-B93C-4134-B8F4-EC7F80E29F70}" type="parTrans" cxnId="{468AB170-EE77-4309-970F-43C3CF756DFF}">
      <dgm:prSet/>
      <dgm:spPr/>
      <dgm:t>
        <a:bodyPr/>
        <a:lstStyle/>
        <a:p>
          <a:endParaRPr lang="en-US"/>
        </a:p>
      </dgm:t>
    </dgm:pt>
    <dgm:pt modelId="{767696D3-20E0-4B16-92AF-578800EF71D2}" type="sibTrans" cxnId="{468AB170-EE77-4309-970F-43C3CF756DFF}">
      <dgm:prSet/>
      <dgm:spPr/>
      <dgm:t>
        <a:bodyPr/>
        <a:lstStyle/>
        <a:p>
          <a:endParaRPr lang="en-US"/>
        </a:p>
      </dgm:t>
    </dgm:pt>
    <dgm:pt modelId="{C7FB6F56-9393-4DE8-AA35-F3FEF04FD7F7}">
      <dgm:prSet phldrT="[Text]"/>
      <dgm:spPr/>
      <dgm:t>
        <a:bodyPr/>
        <a:lstStyle/>
        <a:p>
          <a:r>
            <a:rPr lang="km-KH" dirty="0">
              <a:latin typeface="Khmer OS System" panose="02000500000000020004" pitchFamily="2" charset="0"/>
              <a:cs typeface="Khmer OS System" panose="02000500000000020004" pitchFamily="2" charset="0"/>
            </a:rPr>
            <a:t>ទទួលបានចំណែកនៃប្រាក់ចូលនិវត្តន៍ អស់មួយជីវិត</a:t>
          </a:r>
          <a:endParaRPr lang="en-US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E3847038-80B6-4687-B836-FCDD7822B4F1}" type="parTrans" cxnId="{49B2CF2E-DE25-4101-8793-F7A02BF65C8B}">
      <dgm:prSet/>
      <dgm:spPr/>
      <dgm:t>
        <a:bodyPr/>
        <a:lstStyle/>
        <a:p>
          <a:endParaRPr lang="en-US"/>
        </a:p>
      </dgm:t>
    </dgm:pt>
    <dgm:pt modelId="{383ACC9B-6EB7-45E0-BCBD-EACED932278E}" type="sibTrans" cxnId="{49B2CF2E-DE25-4101-8793-F7A02BF65C8B}">
      <dgm:prSet/>
      <dgm:spPr/>
      <dgm:t>
        <a:bodyPr/>
        <a:lstStyle/>
        <a:p>
          <a:endParaRPr lang="en-US"/>
        </a:p>
      </dgm:t>
    </dgm:pt>
    <dgm:pt modelId="{B1C62926-5488-437C-AA33-ACBFB6C2F505}" type="pres">
      <dgm:prSet presAssocID="{0055C37F-9E14-489C-A9BF-BE070AF5F98E}" presName="Name0" presStyleCnt="0">
        <dgm:presLayoutVars>
          <dgm:dir/>
          <dgm:animLvl val="lvl"/>
          <dgm:resizeHandles val="exact"/>
        </dgm:presLayoutVars>
      </dgm:prSet>
      <dgm:spPr/>
    </dgm:pt>
    <dgm:pt modelId="{FCA4D130-2572-42A8-8097-F815BB69C5BA}" type="pres">
      <dgm:prSet presAssocID="{487D44A4-398B-4255-B64C-1E3A530A55E3}" presName="linNode" presStyleCnt="0"/>
      <dgm:spPr/>
    </dgm:pt>
    <dgm:pt modelId="{45632C9C-29C4-4109-AE91-D8E81E19C041}" type="pres">
      <dgm:prSet presAssocID="{487D44A4-398B-4255-B64C-1E3A530A55E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2DF5B9FF-8E83-4AF8-BACA-7D436FA43609}" type="pres">
      <dgm:prSet presAssocID="{487D44A4-398B-4255-B64C-1E3A530A55E3}" presName="descendantText" presStyleLbl="alignAccFollowNode1" presStyleIdx="0" presStyleCnt="3" custScaleY="100451">
        <dgm:presLayoutVars>
          <dgm:bulletEnabled val="1"/>
        </dgm:presLayoutVars>
      </dgm:prSet>
      <dgm:spPr/>
    </dgm:pt>
    <dgm:pt modelId="{38C74E46-41C4-4993-8C37-DF30B374458D}" type="pres">
      <dgm:prSet presAssocID="{70734EB2-4D4E-4D1F-9B6C-B9863ECC9878}" presName="sp" presStyleCnt="0"/>
      <dgm:spPr/>
    </dgm:pt>
    <dgm:pt modelId="{00C6ADF0-0B85-4A18-A25E-7F32C0838F75}" type="pres">
      <dgm:prSet presAssocID="{0222F63C-F726-4F10-AF71-5A59F7A2747E}" presName="linNode" presStyleCnt="0"/>
      <dgm:spPr/>
    </dgm:pt>
    <dgm:pt modelId="{B5AA1FE1-4FB0-4E44-88DB-C6D792471BD8}" type="pres">
      <dgm:prSet presAssocID="{0222F63C-F726-4F10-AF71-5A59F7A2747E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FBA060D4-3884-420F-B73B-42AA69517933}" type="pres">
      <dgm:prSet presAssocID="{0222F63C-F726-4F10-AF71-5A59F7A2747E}" presName="descendantText" presStyleLbl="alignAccFollowNode1" presStyleIdx="1" presStyleCnt="3" custLinFactNeighborY="0">
        <dgm:presLayoutVars>
          <dgm:bulletEnabled val="1"/>
        </dgm:presLayoutVars>
      </dgm:prSet>
      <dgm:spPr/>
    </dgm:pt>
    <dgm:pt modelId="{AA0EA4EB-8409-4D02-B731-DFC49E129898}" type="pres">
      <dgm:prSet presAssocID="{F9D89E65-E760-42E2-9FF4-F6561087AB05}" presName="sp" presStyleCnt="0"/>
      <dgm:spPr/>
    </dgm:pt>
    <dgm:pt modelId="{523E4A00-1F7A-4FD3-A540-039A3C240B5D}" type="pres">
      <dgm:prSet presAssocID="{EFB30493-1A99-4511-BDAF-D5AD3A78319F}" presName="linNode" presStyleCnt="0"/>
      <dgm:spPr/>
    </dgm:pt>
    <dgm:pt modelId="{017A3F16-B4E3-4260-9C19-41BF6DA85C6D}" type="pres">
      <dgm:prSet presAssocID="{EFB30493-1A99-4511-BDAF-D5AD3A78319F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FF7DAC2D-F7F6-44DB-94CF-D6ACBE40CB75}" type="pres">
      <dgm:prSet presAssocID="{EFB30493-1A99-4511-BDAF-D5AD3A78319F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04995E17-8507-41AF-8957-5AB2A4314F7C}" srcId="{0055C37F-9E14-489C-A9BF-BE070AF5F98E}" destId="{487D44A4-398B-4255-B64C-1E3A530A55E3}" srcOrd="0" destOrd="0" parTransId="{D06574DD-6B9A-40D5-90EC-18890989817E}" sibTransId="{70734EB2-4D4E-4D1F-9B6C-B9863ECC9878}"/>
    <dgm:cxn modelId="{49B2CF2E-DE25-4101-8793-F7A02BF65C8B}" srcId="{EFB30493-1A99-4511-BDAF-D5AD3A78319F}" destId="{C7FB6F56-9393-4DE8-AA35-F3FEF04FD7F7}" srcOrd="0" destOrd="0" parTransId="{E3847038-80B6-4687-B836-FCDD7822B4F1}" sibTransId="{383ACC9B-6EB7-45E0-BCBD-EACED932278E}"/>
    <dgm:cxn modelId="{1B4ACD31-DC5E-4B8E-828A-84C8CE2B6029}" type="presOf" srcId="{BDE22BD4-437C-40F1-A27F-FE04F388E8C3}" destId="{2DF5B9FF-8E83-4AF8-BACA-7D436FA43609}" srcOrd="0" destOrd="0" presId="urn:microsoft.com/office/officeart/2005/8/layout/vList5"/>
    <dgm:cxn modelId="{BBFE5636-4704-4967-9246-3462EAEAC9C2}" srcId="{487D44A4-398B-4255-B64C-1E3A530A55E3}" destId="{7491C0F4-2DF4-477C-995D-BD867EFA2028}" srcOrd="1" destOrd="0" parTransId="{3D179C82-EF73-48F3-89FA-F84A1B052E67}" sibTransId="{43C2CE76-D32F-4B30-BC9E-D51139DE9BBE}"/>
    <dgm:cxn modelId="{468AB170-EE77-4309-970F-43C3CF756DFF}" srcId="{0055C37F-9E14-489C-A9BF-BE070AF5F98E}" destId="{EFB30493-1A99-4511-BDAF-D5AD3A78319F}" srcOrd="2" destOrd="0" parTransId="{96A21ADA-B93C-4134-B8F4-EC7F80E29F70}" sibTransId="{767696D3-20E0-4B16-92AF-578800EF71D2}"/>
    <dgm:cxn modelId="{BCAC2A77-7596-48AE-ABAA-0EB778673609}" type="presOf" srcId="{F3F22A04-4315-4A87-B2BA-A9A83E72B24B}" destId="{FBA060D4-3884-420F-B73B-42AA69517933}" srcOrd="0" destOrd="0" presId="urn:microsoft.com/office/officeart/2005/8/layout/vList5"/>
    <dgm:cxn modelId="{CF34B879-6557-439E-89AF-BA3C129301FC}" type="presOf" srcId="{EFB30493-1A99-4511-BDAF-D5AD3A78319F}" destId="{017A3F16-B4E3-4260-9C19-41BF6DA85C6D}" srcOrd="0" destOrd="0" presId="urn:microsoft.com/office/officeart/2005/8/layout/vList5"/>
    <dgm:cxn modelId="{4D9D167C-D22B-4B0E-BB38-CDD68497AB31}" type="presOf" srcId="{7491C0F4-2DF4-477C-995D-BD867EFA2028}" destId="{2DF5B9FF-8E83-4AF8-BACA-7D436FA43609}" srcOrd="0" destOrd="1" presId="urn:microsoft.com/office/officeart/2005/8/layout/vList5"/>
    <dgm:cxn modelId="{F02E2AA3-A215-4D32-B0C6-E443C7AF9960}" type="presOf" srcId="{0055C37F-9E14-489C-A9BF-BE070AF5F98E}" destId="{B1C62926-5488-437C-AA33-ACBFB6C2F505}" srcOrd="0" destOrd="0" presId="urn:microsoft.com/office/officeart/2005/8/layout/vList5"/>
    <dgm:cxn modelId="{24BB2CB4-1504-487C-ADE3-178C84BC1E28}" srcId="{487D44A4-398B-4255-B64C-1E3A530A55E3}" destId="{BDE22BD4-437C-40F1-A27F-FE04F388E8C3}" srcOrd="0" destOrd="0" parTransId="{DEB946DB-70F2-442D-9030-39DA8380FC3E}" sibTransId="{CF54F55F-E87D-432A-B542-4BF5B8820D4A}"/>
    <dgm:cxn modelId="{338247CA-9392-41D6-949D-46E6F92B083F}" type="presOf" srcId="{487D44A4-398B-4255-B64C-1E3A530A55E3}" destId="{45632C9C-29C4-4109-AE91-D8E81E19C041}" srcOrd="0" destOrd="0" presId="urn:microsoft.com/office/officeart/2005/8/layout/vList5"/>
    <dgm:cxn modelId="{C688BBDA-2B17-4287-8EFE-6E7BF653715D}" srcId="{0222F63C-F726-4F10-AF71-5A59F7A2747E}" destId="{F3F22A04-4315-4A87-B2BA-A9A83E72B24B}" srcOrd="0" destOrd="0" parTransId="{492F3136-4563-4F18-913D-9C53196D542E}" sibTransId="{3EDBF4A1-C269-48E6-BA9D-6189B90FF9AE}"/>
    <dgm:cxn modelId="{884932DE-9471-4F43-821E-F63E4ACB4561}" srcId="{0055C37F-9E14-489C-A9BF-BE070AF5F98E}" destId="{0222F63C-F726-4F10-AF71-5A59F7A2747E}" srcOrd="1" destOrd="0" parTransId="{56989F7D-EB8A-485A-8E25-6DEF60C177E8}" sibTransId="{F9D89E65-E760-42E2-9FF4-F6561087AB05}"/>
    <dgm:cxn modelId="{D96A46ED-B39E-42EC-8D85-962429AA12EB}" type="presOf" srcId="{C7FB6F56-9393-4DE8-AA35-F3FEF04FD7F7}" destId="{FF7DAC2D-F7F6-44DB-94CF-D6ACBE40CB75}" srcOrd="0" destOrd="0" presId="urn:microsoft.com/office/officeart/2005/8/layout/vList5"/>
    <dgm:cxn modelId="{6ECD45EE-03FF-4BD7-AAA0-2F97044B82D5}" type="presOf" srcId="{0222F63C-F726-4F10-AF71-5A59F7A2747E}" destId="{B5AA1FE1-4FB0-4E44-88DB-C6D792471BD8}" srcOrd="0" destOrd="0" presId="urn:microsoft.com/office/officeart/2005/8/layout/vList5"/>
    <dgm:cxn modelId="{7104D387-2686-4ADD-A389-D50253755EE1}" type="presParOf" srcId="{B1C62926-5488-437C-AA33-ACBFB6C2F505}" destId="{FCA4D130-2572-42A8-8097-F815BB69C5BA}" srcOrd="0" destOrd="0" presId="urn:microsoft.com/office/officeart/2005/8/layout/vList5"/>
    <dgm:cxn modelId="{03A0A842-1AAC-4811-9CA1-2EDE03575F17}" type="presParOf" srcId="{FCA4D130-2572-42A8-8097-F815BB69C5BA}" destId="{45632C9C-29C4-4109-AE91-D8E81E19C041}" srcOrd="0" destOrd="0" presId="urn:microsoft.com/office/officeart/2005/8/layout/vList5"/>
    <dgm:cxn modelId="{B8A9225C-DFB3-442F-88F4-168802FDD473}" type="presParOf" srcId="{FCA4D130-2572-42A8-8097-F815BB69C5BA}" destId="{2DF5B9FF-8E83-4AF8-BACA-7D436FA43609}" srcOrd="1" destOrd="0" presId="urn:microsoft.com/office/officeart/2005/8/layout/vList5"/>
    <dgm:cxn modelId="{55D480BA-5B78-42DA-B806-61643E334EF3}" type="presParOf" srcId="{B1C62926-5488-437C-AA33-ACBFB6C2F505}" destId="{38C74E46-41C4-4993-8C37-DF30B374458D}" srcOrd="1" destOrd="0" presId="urn:microsoft.com/office/officeart/2005/8/layout/vList5"/>
    <dgm:cxn modelId="{96B3BE52-07A8-404C-BFDA-ABF0AA54A021}" type="presParOf" srcId="{B1C62926-5488-437C-AA33-ACBFB6C2F505}" destId="{00C6ADF0-0B85-4A18-A25E-7F32C0838F75}" srcOrd="2" destOrd="0" presId="urn:microsoft.com/office/officeart/2005/8/layout/vList5"/>
    <dgm:cxn modelId="{1252346E-EE97-4185-8C04-2F14A9498550}" type="presParOf" srcId="{00C6ADF0-0B85-4A18-A25E-7F32C0838F75}" destId="{B5AA1FE1-4FB0-4E44-88DB-C6D792471BD8}" srcOrd="0" destOrd="0" presId="urn:microsoft.com/office/officeart/2005/8/layout/vList5"/>
    <dgm:cxn modelId="{B3DE7BAB-309A-4FDD-8146-AFF830DA9BE0}" type="presParOf" srcId="{00C6ADF0-0B85-4A18-A25E-7F32C0838F75}" destId="{FBA060D4-3884-420F-B73B-42AA69517933}" srcOrd="1" destOrd="0" presId="urn:microsoft.com/office/officeart/2005/8/layout/vList5"/>
    <dgm:cxn modelId="{DF4657D9-62A9-4C00-8A19-E69E9FE2FC2E}" type="presParOf" srcId="{B1C62926-5488-437C-AA33-ACBFB6C2F505}" destId="{AA0EA4EB-8409-4D02-B731-DFC49E129898}" srcOrd="3" destOrd="0" presId="urn:microsoft.com/office/officeart/2005/8/layout/vList5"/>
    <dgm:cxn modelId="{4730A934-AAE6-40F5-80E9-3EAB7FCAB09A}" type="presParOf" srcId="{B1C62926-5488-437C-AA33-ACBFB6C2F505}" destId="{523E4A00-1F7A-4FD3-A540-039A3C240B5D}" srcOrd="4" destOrd="0" presId="urn:microsoft.com/office/officeart/2005/8/layout/vList5"/>
    <dgm:cxn modelId="{7C110AB9-F340-4758-8CAD-88A4A39869B1}" type="presParOf" srcId="{523E4A00-1F7A-4FD3-A540-039A3C240B5D}" destId="{017A3F16-B4E3-4260-9C19-41BF6DA85C6D}" srcOrd="0" destOrd="0" presId="urn:microsoft.com/office/officeart/2005/8/layout/vList5"/>
    <dgm:cxn modelId="{91D25FC9-B88A-482E-A37A-030348853E02}" type="presParOf" srcId="{523E4A00-1F7A-4FD3-A540-039A3C240B5D}" destId="{FF7DAC2D-F7F6-44DB-94CF-D6ACBE40CB7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E80DF3B-8E83-4B2B-A991-E646E010E98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A8FCC3-40AA-45DA-8D80-AA1F98027BA2}">
      <dgm:prSet phldrT="[Text]" custT="1"/>
      <dgm:spPr/>
      <dgm:t>
        <a:bodyPr/>
        <a:lstStyle/>
        <a:p>
          <a:pPr algn="l"/>
          <a:r>
            <a:rPr lang="km-KH" sz="24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សិទ្ធិវន្តទទួលមរណភាព</a:t>
          </a:r>
          <a:endParaRPr lang="en-US" sz="2400" dirty="0"/>
        </a:p>
      </dgm:t>
    </dgm:pt>
    <dgm:pt modelId="{13D46C96-9779-4A5A-9A0A-FDBC2460F304}" type="sibTrans" cxnId="{9748D088-7EC7-4AA9-A064-786BDE1642C8}">
      <dgm:prSet/>
      <dgm:spPr/>
      <dgm:t>
        <a:bodyPr/>
        <a:lstStyle/>
        <a:p>
          <a:endParaRPr lang="en-US"/>
        </a:p>
      </dgm:t>
    </dgm:pt>
    <dgm:pt modelId="{1766BD3C-D483-4D39-A7C4-86BCB38CF144}" type="parTrans" cxnId="{9748D088-7EC7-4AA9-A064-786BDE1642C8}">
      <dgm:prSet/>
      <dgm:spPr/>
      <dgm:t>
        <a:bodyPr/>
        <a:lstStyle/>
        <a:p>
          <a:endParaRPr lang="en-US"/>
        </a:p>
      </dgm:t>
    </dgm:pt>
    <dgm:pt modelId="{96014907-09D1-468B-B578-DE968A79630D}">
      <dgm:prSet phldrT="[Text]" custT="1"/>
      <dgm:spPr/>
      <dgm:t>
        <a:bodyPr/>
        <a:lstStyle/>
        <a:p>
          <a:r>
            <a:rPr lang="km-KH" sz="24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ប្តីឬប្រពន្ធរៀបការជាថ្មីស្របតាមនីតិវិធីច្បាប់។សាមីជនត្រូវជូនដំណឹងមក </a:t>
          </a:r>
          <a:r>
            <a:rPr lang="km-KH" sz="24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rPr>
            <a:t>ប.ស.ស.</a:t>
          </a:r>
          <a:r>
            <a:rPr lang="km-KH" sz="24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យ៉ាងយូរ៣០ថ្ងៃបន្ទាប់ពីកាលបរិច្ឆេទនៃការរៀបការថ្មី</a:t>
          </a:r>
          <a:endParaRPr lang="en-US" sz="2400" dirty="0"/>
        </a:p>
      </dgm:t>
    </dgm:pt>
    <dgm:pt modelId="{9AF4F138-6D3D-426A-B908-5CC5D97C1435}" type="sibTrans" cxnId="{AB6B2C26-36F5-4481-8992-F0DA3E7D9CE6}">
      <dgm:prSet/>
      <dgm:spPr/>
      <dgm:t>
        <a:bodyPr/>
        <a:lstStyle/>
        <a:p>
          <a:endParaRPr lang="en-US"/>
        </a:p>
      </dgm:t>
    </dgm:pt>
    <dgm:pt modelId="{2920284E-44FA-45D0-BE16-2CF06F91FF37}" type="parTrans" cxnId="{AB6B2C26-36F5-4481-8992-F0DA3E7D9CE6}">
      <dgm:prSet/>
      <dgm:spPr/>
      <dgm:t>
        <a:bodyPr/>
        <a:lstStyle/>
        <a:p>
          <a:endParaRPr lang="en-US"/>
        </a:p>
      </dgm:t>
    </dgm:pt>
    <dgm:pt modelId="{B8C3563A-B2CD-4D66-A2CC-B93AD4DEC054}" type="pres">
      <dgm:prSet presAssocID="{6E80DF3B-8E83-4B2B-A991-E646E010E985}" presName="Name0" presStyleCnt="0">
        <dgm:presLayoutVars>
          <dgm:dir/>
          <dgm:animLvl val="lvl"/>
          <dgm:resizeHandles val="exact"/>
        </dgm:presLayoutVars>
      </dgm:prSet>
      <dgm:spPr/>
    </dgm:pt>
    <dgm:pt modelId="{C3135622-810D-44B4-87C8-E7F788C783C4}" type="pres">
      <dgm:prSet presAssocID="{DAA8FCC3-40AA-45DA-8D80-AA1F98027BA2}" presName="composite" presStyleCnt="0"/>
      <dgm:spPr/>
    </dgm:pt>
    <dgm:pt modelId="{D0631F3E-0D00-4461-8194-213C5BBB39B6}" type="pres">
      <dgm:prSet presAssocID="{DAA8FCC3-40AA-45DA-8D80-AA1F98027BA2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8EFD617A-B7AF-4E99-B69E-CDAD175F83A0}" type="pres">
      <dgm:prSet presAssocID="{DAA8FCC3-40AA-45DA-8D80-AA1F98027BA2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8EA6B16-B75A-4DB1-A5CD-DA7A0F7EB278}" type="presOf" srcId="{96014907-09D1-468B-B578-DE968A79630D}" destId="{8EFD617A-B7AF-4E99-B69E-CDAD175F83A0}" srcOrd="0" destOrd="0" presId="urn:microsoft.com/office/officeart/2005/8/layout/hList1"/>
    <dgm:cxn modelId="{AB6B2C26-36F5-4481-8992-F0DA3E7D9CE6}" srcId="{DAA8FCC3-40AA-45DA-8D80-AA1F98027BA2}" destId="{96014907-09D1-468B-B578-DE968A79630D}" srcOrd="0" destOrd="0" parTransId="{2920284E-44FA-45D0-BE16-2CF06F91FF37}" sibTransId="{9AF4F138-6D3D-426A-B908-5CC5D97C1435}"/>
    <dgm:cxn modelId="{05131B3A-F11F-4649-9026-1A20D7A504B7}" type="presOf" srcId="{6E80DF3B-8E83-4B2B-A991-E646E010E985}" destId="{B8C3563A-B2CD-4D66-A2CC-B93AD4DEC054}" srcOrd="0" destOrd="0" presId="urn:microsoft.com/office/officeart/2005/8/layout/hList1"/>
    <dgm:cxn modelId="{776E257A-897B-4E31-AEE8-37FCF926F9A2}" type="presOf" srcId="{DAA8FCC3-40AA-45DA-8D80-AA1F98027BA2}" destId="{D0631F3E-0D00-4461-8194-213C5BBB39B6}" srcOrd="0" destOrd="0" presId="urn:microsoft.com/office/officeart/2005/8/layout/hList1"/>
    <dgm:cxn modelId="{9748D088-7EC7-4AA9-A064-786BDE1642C8}" srcId="{6E80DF3B-8E83-4B2B-A991-E646E010E985}" destId="{DAA8FCC3-40AA-45DA-8D80-AA1F98027BA2}" srcOrd="0" destOrd="0" parTransId="{1766BD3C-D483-4D39-A7C4-86BCB38CF144}" sibTransId="{13D46C96-9779-4A5A-9A0A-FDBC2460F304}"/>
    <dgm:cxn modelId="{EBC8503C-0694-44E2-9C0A-E6350A25DD9B}" type="presParOf" srcId="{B8C3563A-B2CD-4D66-A2CC-B93AD4DEC054}" destId="{C3135622-810D-44B4-87C8-E7F788C783C4}" srcOrd="0" destOrd="0" presId="urn:microsoft.com/office/officeart/2005/8/layout/hList1"/>
    <dgm:cxn modelId="{37B55317-D546-4F3B-B3ED-9CA56AEE8301}" type="presParOf" srcId="{C3135622-810D-44B4-87C8-E7F788C783C4}" destId="{D0631F3E-0D00-4461-8194-213C5BBB39B6}" srcOrd="0" destOrd="0" presId="urn:microsoft.com/office/officeart/2005/8/layout/hList1"/>
    <dgm:cxn modelId="{06E3DE7D-7397-4FC5-84F4-5820DB343475}" type="presParOf" srcId="{C3135622-810D-44B4-87C8-E7F788C783C4}" destId="{8EFD617A-B7AF-4E99-B69E-CDAD175F83A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E4849FB-97A6-4CEB-A04E-B5FFA1F9E54F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D3F7920-7A56-4E42-9E7A-B8B792DFFD56}">
      <dgm:prSet phldrT="[Text]" custT="1"/>
      <dgm:spPr>
        <a:solidFill>
          <a:srgbClr val="FFC000"/>
        </a:solidFill>
      </dgm:spPr>
      <dgm:t>
        <a:bodyPr/>
        <a:lstStyle/>
        <a:p>
          <a:r>
            <a:rPr lang="km-KH" sz="32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rPr>
            <a:t>៣.៨.ភាគទានផ្នែកប្រាក់សោធន</a:t>
          </a:r>
          <a:endParaRPr lang="en-US" sz="3200" dirty="0">
            <a:solidFill>
              <a:schemeClr val="tx1"/>
            </a:solidFill>
            <a:latin typeface="Khmer OS Muol Light" panose="02000500000000020004" pitchFamily="2" charset="0"/>
            <a:cs typeface="Khmer OS Muol Light" panose="02000500000000020004" pitchFamily="2" charset="0"/>
          </a:endParaRPr>
        </a:p>
      </dgm:t>
    </dgm:pt>
    <dgm:pt modelId="{78C2AD58-AF91-47B4-924C-2A1E55929AAE}" type="parTrans" cxnId="{A38A7AB6-CC82-467F-99E9-3AC058028AF6}">
      <dgm:prSet/>
      <dgm:spPr/>
      <dgm:t>
        <a:bodyPr/>
        <a:lstStyle/>
        <a:p>
          <a:endParaRPr lang="en-US"/>
        </a:p>
      </dgm:t>
    </dgm:pt>
    <dgm:pt modelId="{87A32FED-F852-4204-B1BF-D678C4C685DA}" type="sibTrans" cxnId="{A38A7AB6-CC82-467F-99E9-3AC058028AF6}">
      <dgm:prSet/>
      <dgm:spPr/>
      <dgm:t>
        <a:bodyPr/>
        <a:lstStyle/>
        <a:p>
          <a:endParaRPr lang="en-US"/>
        </a:p>
      </dgm:t>
    </dgm:pt>
    <dgm:pt modelId="{24F8CEBC-1B4C-448E-93F9-EF701682FFDF}">
      <dgm:prSet phldrT="[Text]"/>
      <dgm:spPr>
        <a:solidFill>
          <a:srgbClr val="FFFF00"/>
        </a:solidFill>
      </dgm:spPr>
      <dgm:t>
        <a:bodyPr/>
        <a:lstStyle/>
        <a:p>
          <a:r>
            <a:rPr lang="km-KH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ការបង់ភាគទានផ្នែកប្រាក់សោធនក្នុងរបបភាគទានជាកាតព្វកិច្ច ត្រូវមានការចូលរួមរវាង</a:t>
          </a:r>
          <a:r>
            <a:rPr lang="km-KH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rPr>
            <a:t>និយោជក និងកម្មករនិយោជិត</a:t>
          </a:r>
          <a:endParaRPr lang="en-US" dirty="0">
            <a:solidFill>
              <a:schemeClr val="tx1"/>
            </a:solidFill>
            <a:latin typeface="Khmer OS Muol Light" panose="02000500000000020004" pitchFamily="2" charset="0"/>
            <a:cs typeface="Khmer OS Muol Light" panose="02000500000000020004" pitchFamily="2" charset="0"/>
          </a:endParaRPr>
        </a:p>
      </dgm:t>
    </dgm:pt>
    <dgm:pt modelId="{4945755E-CB4F-4D07-801B-A1BB5230F0B8}" type="parTrans" cxnId="{A2135782-DFA0-4A8C-8312-2FCE33BF6992}">
      <dgm:prSet/>
      <dgm:spPr/>
      <dgm:t>
        <a:bodyPr/>
        <a:lstStyle/>
        <a:p>
          <a:endParaRPr lang="en-US"/>
        </a:p>
      </dgm:t>
    </dgm:pt>
    <dgm:pt modelId="{CCB83EBC-FF6F-4AE6-B00A-7F5F1D3CC0CF}" type="sibTrans" cxnId="{A2135782-DFA0-4A8C-8312-2FCE33BF6992}">
      <dgm:prSet/>
      <dgm:spPr/>
      <dgm:t>
        <a:bodyPr/>
        <a:lstStyle/>
        <a:p>
          <a:endParaRPr lang="en-US"/>
        </a:p>
      </dgm:t>
    </dgm:pt>
    <dgm:pt modelId="{6E7B316A-A2DA-4FEF-ADB8-9FEA0137C7B0}">
      <dgm:prSet phldrT="[Text]"/>
      <dgm:spPr>
        <a:solidFill>
          <a:srgbClr val="FFFF00"/>
        </a:solidFill>
      </dgm:spPr>
      <dgm:t>
        <a:bodyPr/>
        <a:lstStyle/>
        <a:p>
          <a:pPr algn="l"/>
          <a:r>
            <a:rPr lang="km-KH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ការបង់ភាគទានផ្នែកប្រាក់សោធនក្នុងរបបភាគទានស្ម័គ្រចិត្ត ជាបន្ទុកដោយផ្ទាល់របស់</a:t>
          </a:r>
        </a:p>
        <a:p>
          <a:pPr algn="l"/>
          <a:r>
            <a:rPr lang="km-KH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rPr>
            <a:t>                 កម្មករនិយោជិត</a:t>
          </a:r>
          <a:endParaRPr lang="en-US" dirty="0">
            <a:solidFill>
              <a:schemeClr val="tx1"/>
            </a:solidFill>
            <a:latin typeface="Khmer OS Muol Light" panose="02000500000000020004" pitchFamily="2" charset="0"/>
            <a:cs typeface="Khmer OS Muol Light" panose="02000500000000020004" pitchFamily="2" charset="0"/>
          </a:endParaRPr>
        </a:p>
      </dgm:t>
    </dgm:pt>
    <dgm:pt modelId="{690A3D61-E8CE-4182-836B-17AB1777C2E8}" type="parTrans" cxnId="{9155E891-BEFF-4B27-A997-961F05E08219}">
      <dgm:prSet/>
      <dgm:spPr/>
      <dgm:t>
        <a:bodyPr/>
        <a:lstStyle/>
        <a:p>
          <a:endParaRPr lang="en-US"/>
        </a:p>
      </dgm:t>
    </dgm:pt>
    <dgm:pt modelId="{ED7F9F4A-8028-4AC7-8A5F-9C305D016AC5}" type="sibTrans" cxnId="{9155E891-BEFF-4B27-A997-961F05E08219}">
      <dgm:prSet/>
      <dgm:spPr/>
      <dgm:t>
        <a:bodyPr/>
        <a:lstStyle/>
        <a:p>
          <a:endParaRPr lang="en-US"/>
        </a:p>
      </dgm:t>
    </dgm:pt>
    <dgm:pt modelId="{1673F251-38A4-4ED3-B3D5-09F7C725CA81}" type="pres">
      <dgm:prSet presAssocID="{FE4849FB-97A6-4CEB-A04E-B5FFA1F9E54F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F44B01F-944A-43ED-9236-4FF819FBA0A8}" type="pres">
      <dgm:prSet presAssocID="{6D3F7920-7A56-4E42-9E7A-B8B792DFFD56}" presName="vertOne" presStyleCnt="0"/>
      <dgm:spPr/>
    </dgm:pt>
    <dgm:pt modelId="{E530EADA-84A3-4450-93A0-279494E16FDB}" type="pres">
      <dgm:prSet presAssocID="{6D3F7920-7A56-4E42-9E7A-B8B792DFFD56}" presName="txOne" presStyleLbl="node0" presStyleIdx="0" presStyleCnt="1" custLinFactNeighborY="-2093">
        <dgm:presLayoutVars>
          <dgm:chPref val="3"/>
        </dgm:presLayoutVars>
      </dgm:prSet>
      <dgm:spPr/>
    </dgm:pt>
    <dgm:pt modelId="{831116F0-63D2-4B65-8F3C-D2FD03B5AD2C}" type="pres">
      <dgm:prSet presAssocID="{6D3F7920-7A56-4E42-9E7A-B8B792DFFD56}" presName="parTransOne" presStyleCnt="0"/>
      <dgm:spPr/>
    </dgm:pt>
    <dgm:pt modelId="{60719DE6-4A2E-4266-92CC-ADC59E1F9E7E}" type="pres">
      <dgm:prSet presAssocID="{6D3F7920-7A56-4E42-9E7A-B8B792DFFD56}" presName="horzOne" presStyleCnt="0"/>
      <dgm:spPr/>
    </dgm:pt>
    <dgm:pt modelId="{D01AB316-36AE-4B2A-B6A9-1B336DD2294D}" type="pres">
      <dgm:prSet presAssocID="{24F8CEBC-1B4C-448E-93F9-EF701682FFDF}" presName="vertTwo" presStyleCnt="0"/>
      <dgm:spPr/>
    </dgm:pt>
    <dgm:pt modelId="{B8C1C2A1-572D-44BF-9A8A-24F4741A47BD}" type="pres">
      <dgm:prSet presAssocID="{24F8CEBC-1B4C-448E-93F9-EF701682FFDF}" presName="txTwo" presStyleLbl="node2" presStyleIdx="0" presStyleCnt="2">
        <dgm:presLayoutVars>
          <dgm:chPref val="3"/>
        </dgm:presLayoutVars>
      </dgm:prSet>
      <dgm:spPr/>
    </dgm:pt>
    <dgm:pt modelId="{926FBE3C-8472-492B-9D24-3F6DAE22BAA3}" type="pres">
      <dgm:prSet presAssocID="{24F8CEBC-1B4C-448E-93F9-EF701682FFDF}" presName="horzTwo" presStyleCnt="0"/>
      <dgm:spPr/>
    </dgm:pt>
    <dgm:pt modelId="{675BBCED-A4BF-48AD-8DB3-B0E54DA9AA3C}" type="pres">
      <dgm:prSet presAssocID="{CCB83EBC-FF6F-4AE6-B00A-7F5F1D3CC0CF}" presName="sibSpaceTwo" presStyleCnt="0"/>
      <dgm:spPr/>
    </dgm:pt>
    <dgm:pt modelId="{71441663-D92C-4A56-B775-9C8235139649}" type="pres">
      <dgm:prSet presAssocID="{6E7B316A-A2DA-4FEF-ADB8-9FEA0137C7B0}" presName="vertTwo" presStyleCnt="0"/>
      <dgm:spPr/>
    </dgm:pt>
    <dgm:pt modelId="{B2EE18CC-11D3-400B-875B-48840243BF5B}" type="pres">
      <dgm:prSet presAssocID="{6E7B316A-A2DA-4FEF-ADB8-9FEA0137C7B0}" presName="txTwo" presStyleLbl="node2" presStyleIdx="1" presStyleCnt="2">
        <dgm:presLayoutVars>
          <dgm:chPref val="3"/>
        </dgm:presLayoutVars>
      </dgm:prSet>
      <dgm:spPr/>
    </dgm:pt>
    <dgm:pt modelId="{C9363361-8E32-476C-B2DB-6DD263F2FC34}" type="pres">
      <dgm:prSet presAssocID="{6E7B316A-A2DA-4FEF-ADB8-9FEA0137C7B0}" presName="horzTwo" presStyleCnt="0"/>
      <dgm:spPr/>
    </dgm:pt>
  </dgm:ptLst>
  <dgm:cxnLst>
    <dgm:cxn modelId="{EFC3A725-EAC1-4937-B8B1-35DD17165DF6}" type="presOf" srcId="{6D3F7920-7A56-4E42-9E7A-B8B792DFFD56}" destId="{E530EADA-84A3-4450-93A0-279494E16FDB}" srcOrd="0" destOrd="0" presId="urn:microsoft.com/office/officeart/2005/8/layout/hierarchy4"/>
    <dgm:cxn modelId="{7286F725-1E92-4E5C-99D9-BB65500D6D8D}" type="presOf" srcId="{6E7B316A-A2DA-4FEF-ADB8-9FEA0137C7B0}" destId="{B2EE18CC-11D3-400B-875B-48840243BF5B}" srcOrd="0" destOrd="0" presId="urn:microsoft.com/office/officeart/2005/8/layout/hierarchy4"/>
    <dgm:cxn modelId="{CEEA3353-F3BB-4A79-B286-4A5D04329048}" type="presOf" srcId="{24F8CEBC-1B4C-448E-93F9-EF701682FFDF}" destId="{B8C1C2A1-572D-44BF-9A8A-24F4741A47BD}" srcOrd="0" destOrd="0" presId="urn:microsoft.com/office/officeart/2005/8/layout/hierarchy4"/>
    <dgm:cxn modelId="{A2135782-DFA0-4A8C-8312-2FCE33BF6992}" srcId="{6D3F7920-7A56-4E42-9E7A-B8B792DFFD56}" destId="{24F8CEBC-1B4C-448E-93F9-EF701682FFDF}" srcOrd="0" destOrd="0" parTransId="{4945755E-CB4F-4D07-801B-A1BB5230F0B8}" sibTransId="{CCB83EBC-FF6F-4AE6-B00A-7F5F1D3CC0CF}"/>
    <dgm:cxn modelId="{9155E891-BEFF-4B27-A997-961F05E08219}" srcId="{6D3F7920-7A56-4E42-9E7A-B8B792DFFD56}" destId="{6E7B316A-A2DA-4FEF-ADB8-9FEA0137C7B0}" srcOrd="1" destOrd="0" parTransId="{690A3D61-E8CE-4182-836B-17AB1777C2E8}" sibTransId="{ED7F9F4A-8028-4AC7-8A5F-9C305D016AC5}"/>
    <dgm:cxn modelId="{0141E39D-451A-4BD4-9299-0BB7CB019133}" type="presOf" srcId="{FE4849FB-97A6-4CEB-A04E-B5FFA1F9E54F}" destId="{1673F251-38A4-4ED3-B3D5-09F7C725CA81}" srcOrd="0" destOrd="0" presId="urn:microsoft.com/office/officeart/2005/8/layout/hierarchy4"/>
    <dgm:cxn modelId="{A38A7AB6-CC82-467F-99E9-3AC058028AF6}" srcId="{FE4849FB-97A6-4CEB-A04E-B5FFA1F9E54F}" destId="{6D3F7920-7A56-4E42-9E7A-B8B792DFFD56}" srcOrd="0" destOrd="0" parTransId="{78C2AD58-AF91-47B4-924C-2A1E55929AAE}" sibTransId="{87A32FED-F852-4204-B1BF-D678C4C685DA}"/>
    <dgm:cxn modelId="{7246D25A-8E0C-4A4A-9644-9DCD6F7515CC}" type="presParOf" srcId="{1673F251-38A4-4ED3-B3D5-09F7C725CA81}" destId="{6F44B01F-944A-43ED-9236-4FF819FBA0A8}" srcOrd="0" destOrd="0" presId="urn:microsoft.com/office/officeart/2005/8/layout/hierarchy4"/>
    <dgm:cxn modelId="{31283C15-3DA7-4547-AE21-2750C18A7A2A}" type="presParOf" srcId="{6F44B01F-944A-43ED-9236-4FF819FBA0A8}" destId="{E530EADA-84A3-4450-93A0-279494E16FDB}" srcOrd="0" destOrd="0" presId="urn:microsoft.com/office/officeart/2005/8/layout/hierarchy4"/>
    <dgm:cxn modelId="{E5B9A29B-6825-4C86-ACF4-1C5B34BCCCEE}" type="presParOf" srcId="{6F44B01F-944A-43ED-9236-4FF819FBA0A8}" destId="{831116F0-63D2-4B65-8F3C-D2FD03B5AD2C}" srcOrd="1" destOrd="0" presId="urn:microsoft.com/office/officeart/2005/8/layout/hierarchy4"/>
    <dgm:cxn modelId="{A31C3DD4-1D51-4ACD-8DB7-9B66641A5EE7}" type="presParOf" srcId="{6F44B01F-944A-43ED-9236-4FF819FBA0A8}" destId="{60719DE6-4A2E-4266-92CC-ADC59E1F9E7E}" srcOrd="2" destOrd="0" presId="urn:microsoft.com/office/officeart/2005/8/layout/hierarchy4"/>
    <dgm:cxn modelId="{6E38B5DA-3B62-4E46-9C8E-5F6020D33B3A}" type="presParOf" srcId="{60719DE6-4A2E-4266-92CC-ADC59E1F9E7E}" destId="{D01AB316-36AE-4B2A-B6A9-1B336DD2294D}" srcOrd="0" destOrd="0" presId="urn:microsoft.com/office/officeart/2005/8/layout/hierarchy4"/>
    <dgm:cxn modelId="{616A6D13-6C55-4AC8-A924-07F9A626AB26}" type="presParOf" srcId="{D01AB316-36AE-4B2A-B6A9-1B336DD2294D}" destId="{B8C1C2A1-572D-44BF-9A8A-24F4741A47BD}" srcOrd="0" destOrd="0" presId="urn:microsoft.com/office/officeart/2005/8/layout/hierarchy4"/>
    <dgm:cxn modelId="{CA7BF06C-5480-4108-A1AE-AC00A34FD573}" type="presParOf" srcId="{D01AB316-36AE-4B2A-B6A9-1B336DD2294D}" destId="{926FBE3C-8472-492B-9D24-3F6DAE22BAA3}" srcOrd="1" destOrd="0" presId="urn:microsoft.com/office/officeart/2005/8/layout/hierarchy4"/>
    <dgm:cxn modelId="{87471441-90EC-427D-AC03-4FA3177772EC}" type="presParOf" srcId="{60719DE6-4A2E-4266-92CC-ADC59E1F9E7E}" destId="{675BBCED-A4BF-48AD-8DB3-B0E54DA9AA3C}" srcOrd="1" destOrd="0" presId="urn:microsoft.com/office/officeart/2005/8/layout/hierarchy4"/>
    <dgm:cxn modelId="{135CE7E9-BEEC-4E47-9AAD-8C131A0E687F}" type="presParOf" srcId="{60719DE6-4A2E-4266-92CC-ADC59E1F9E7E}" destId="{71441663-D92C-4A56-B775-9C8235139649}" srcOrd="2" destOrd="0" presId="urn:microsoft.com/office/officeart/2005/8/layout/hierarchy4"/>
    <dgm:cxn modelId="{022CE29B-E29C-459D-9B27-0D7034D1A827}" type="presParOf" srcId="{71441663-D92C-4A56-B775-9C8235139649}" destId="{B2EE18CC-11D3-400B-875B-48840243BF5B}" srcOrd="0" destOrd="0" presId="urn:microsoft.com/office/officeart/2005/8/layout/hierarchy4"/>
    <dgm:cxn modelId="{F1D2FF95-0F41-4EFB-97CC-DB6E405BDC8A}" type="presParOf" srcId="{71441663-D92C-4A56-B775-9C8235139649}" destId="{C9363361-8E32-476C-B2DB-6DD263F2FC3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645CDC6-F285-4659-B9BC-EE4B32C040CE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1A68CBA-ACD4-484C-8217-84767E25B27F}">
      <dgm:prSet phldrT="[Text]" custT="1"/>
      <dgm:spPr/>
      <dgm:t>
        <a:bodyPr/>
        <a:lstStyle/>
        <a:p>
          <a:r>
            <a:rPr lang="km-KH" sz="1600" dirty="0">
              <a:latin typeface="Khmer OS System" panose="02000500000000020004" pitchFamily="2" charset="0"/>
              <a:cs typeface="Khmer OS System" panose="02000500000000020004" pitchFamily="2" charset="0"/>
            </a:rPr>
            <a:t>២០២២</a:t>
          </a:r>
          <a:r>
            <a:rPr lang="en-US" sz="1600" dirty="0">
              <a:latin typeface="Khmer OS System" panose="02000500000000020004" pitchFamily="2" charset="0"/>
              <a:cs typeface="Khmer OS System" panose="02000500000000020004" pitchFamily="2" charset="0"/>
            </a:rPr>
            <a:t>-</a:t>
          </a:r>
          <a:r>
            <a:rPr lang="km-KH" sz="1600" dirty="0">
              <a:latin typeface="Khmer OS System" panose="02000500000000020004" pitchFamily="2" charset="0"/>
              <a:cs typeface="Khmer OS System" panose="02000500000000020004" pitchFamily="2" charset="0"/>
            </a:rPr>
            <a:t>២៦</a:t>
          </a:r>
        </a:p>
        <a:p>
          <a:r>
            <a:rPr lang="km-KH" sz="1600" dirty="0">
              <a:latin typeface="Khmer OS System" panose="02000500000000020004" pitchFamily="2" charset="0"/>
              <a:cs typeface="Khmer OS System" panose="02000500000000020004" pitchFamily="2" charset="0"/>
            </a:rPr>
            <a:t>ភាគទានសរុប៤%</a:t>
          </a:r>
          <a:endParaRPr lang="en-US" sz="1600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D18F9FC7-D89C-4D33-8607-182CB8FAFE0B}" type="parTrans" cxnId="{82DDAB0C-2200-4568-BBD2-43FAAB29579C}">
      <dgm:prSet/>
      <dgm:spPr/>
      <dgm:t>
        <a:bodyPr/>
        <a:lstStyle/>
        <a:p>
          <a:endParaRPr lang="en-US"/>
        </a:p>
      </dgm:t>
    </dgm:pt>
    <dgm:pt modelId="{E32D5872-6E50-44D0-AEF2-AD8C2E9089B3}" type="sibTrans" cxnId="{82DDAB0C-2200-4568-BBD2-43FAAB29579C}">
      <dgm:prSet/>
      <dgm:spPr/>
      <dgm:t>
        <a:bodyPr/>
        <a:lstStyle/>
        <a:p>
          <a:endParaRPr lang="en-US"/>
        </a:p>
      </dgm:t>
    </dgm:pt>
    <dgm:pt modelId="{8FBBB813-FF6F-4D21-BF68-9769410F75FB}">
      <dgm:prSet phldrT="[Text]" custT="1"/>
      <dgm:spPr/>
      <dgm:t>
        <a:bodyPr/>
        <a:lstStyle/>
        <a:p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រៀងរាល់១០ឆ្នាំ គឺបូកថែមអត្រា២,៧៥%</a:t>
          </a:r>
          <a:endParaRPr lang="en-US" sz="1800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34E3E3F9-4B39-4EA3-8FD9-F4205E3192D8}" type="parTrans" cxnId="{C508116E-1253-4065-9759-823FA2451559}">
      <dgm:prSet/>
      <dgm:spPr/>
      <dgm:t>
        <a:bodyPr/>
        <a:lstStyle/>
        <a:p>
          <a:endParaRPr lang="en-US"/>
        </a:p>
      </dgm:t>
    </dgm:pt>
    <dgm:pt modelId="{A976ECA3-500B-4397-8EDD-64132F3B47B8}" type="sibTrans" cxnId="{C508116E-1253-4065-9759-823FA2451559}">
      <dgm:prSet/>
      <dgm:spPr/>
      <dgm:t>
        <a:bodyPr/>
        <a:lstStyle/>
        <a:p>
          <a:endParaRPr lang="en-US"/>
        </a:p>
      </dgm:t>
    </dgm:pt>
    <dgm:pt modelId="{35038806-82A4-436A-9C3F-2CECA83616B7}">
      <dgm:prSet phldrT="[Text]" custT="1"/>
      <dgm:spPr/>
      <dgm:t>
        <a:bodyPr/>
        <a:lstStyle/>
        <a:p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២០២៧</a:t>
          </a:r>
          <a:r>
            <a:rPr lang="en-US" sz="1800" dirty="0">
              <a:latin typeface="Khmer OS System" panose="02000500000000020004" pitchFamily="2" charset="0"/>
              <a:cs typeface="Khmer OS System" panose="02000500000000020004" pitchFamily="2" charset="0"/>
            </a:rPr>
            <a:t>-</a:t>
          </a:r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៣១</a:t>
          </a:r>
        </a:p>
        <a:p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ភាគទានសរុប៨%</a:t>
          </a:r>
          <a:endParaRPr lang="en-US" sz="1800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8C27099A-0F61-4505-BFD8-10C67E59CA90}" type="parTrans" cxnId="{06050424-82F2-461D-87F5-6F590A6CA30D}">
      <dgm:prSet/>
      <dgm:spPr/>
      <dgm:t>
        <a:bodyPr/>
        <a:lstStyle/>
        <a:p>
          <a:endParaRPr lang="en-US"/>
        </a:p>
      </dgm:t>
    </dgm:pt>
    <dgm:pt modelId="{208903C6-D26C-4316-86B5-C6075E408DF9}" type="sibTrans" cxnId="{06050424-82F2-461D-87F5-6F590A6CA30D}">
      <dgm:prSet/>
      <dgm:spPr/>
      <dgm:t>
        <a:bodyPr/>
        <a:lstStyle/>
        <a:p>
          <a:endParaRPr lang="en-US"/>
        </a:p>
      </dgm:t>
    </dgm:pt>
    <dgm:pt modelId="{15E97280-C3B8-4F65-A20C-BC38BF838A5B}">
      <dgm:prSet phldrT="[Text]" custT="1"/>
      <dgm:spPr/>
      <dgm:t>
        <a:bodyPr/>
        <a:lstStyle/>
        <a:p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២០៣២</a:t>
          </a:r>
          <a:r>
            <a:rPr lang="en-US" sz="1800" dirty="0">
              <a:latin typeface="Khmer OS System" panose="02000500000000020004" pitchFamily="2" charset="0"/>
              <a:cs typeface="Khmer OS System" panose="02000500000000020004" pitchFamily="2" charset="0"/>
            </a:rPr>
            <a:t>-</a:t>
          </a:r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៤១</a:t>
          </a:r>
        </a:p>
        <a:p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ភាគទានសរុប១០,៧៥%</a:t>
          </a:r>
          <a:endParaRPr lang="en-US" sz="1800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C6116954-EFBE-4078-AE53-757A8663E88F}" type="parTrans" cxnId="{C3F90F49-492A-4C04-B39A-A228CB18D074}">
      <dgm:prSet/>
      <dgm:spPr/>
      <dgm:t>
        <a:bodyPr/>
        <a:lstStyle/>
        <a:p>
          <a:endParaRPr lang="en-US"/>
        </a:p>
      </dgm:t>
    </dgm:pt>
    <dgm:pt modelId="{72F5316D-5E13-4CCB-ADE5-82C86CEDB00B}" type="sibTrans" cxnId="{C3F90F49-492A-4C04-B39A-A228CB18D074}">
      <dgm:prSet/>
      <dgm:spPr/>
      <dgm:t>
        <a:bodyPr/>
        <a:lstStyle/>
        <a:p>
          <a:endParaRPr lang="en-US"/>
        </a:p>
      </dgm:t>
    </dgm:pt>
    <dgm:pt modelId="{F7E4174D-C09C-410F-971F-D4562DCDB19D}">
      <dgm:prSet phldrT="[Text]" custT="1"/>
      <dgm:spPr/>
      <dgm:t>
        <a:bodyPr/>
        <a:lstStyle/>
        <a:p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២០៤២</a:t>
          </a:r>
          <a:r>
            <a:rPr lang="en-US" sz="1800" dirty="0">
              <a:latin typeface="Khmer OS System" panose="02000500000000020004" pitchFamily="2" charset="0"/>
              <a:cs typeface="Khmer OS System" panose="02000500000000020004" pitchFamily="2" charset="0"/>
            </a:rPr>
            <a:t>-</a:t>
          </a:r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៥១</a:t>
          </a:r>
        </a:p>
        <a:p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ភាគទានសរុប</a:t>
          </a:r>
        </a:p>
        <a:p>
          <a:r>
            <a:rPr lang="km-KH" sz="1800" dirty="0">
              <a:latin typeface="Khmer OS System" panose="02000500000000020004" pitchFamily="2" charset="0"/>
              <a:cs typeface="Khmer OS System" panose="02000500000000020004" pitchFamily="2" charset="0"/>
            </a:rPr>
            <a:t>១៣,៥%</a:t>
          </a:r>
          <a:endParaRPr lang="en-US" sz="1800" dirty="0">
            <a:latin typeface="Khmer OS System" panose="02000500000000020004" pitchFamily="2" charset="0"/>
            <a:cs typeface="Khmer OS System" panose="02000500000000020004" pitchFamily="2" charset="0"/>
          </a:endParaRPr>
        </a:p>
      </dgm:t>
    </dgm:pt>
    <dgm:pt modelId="{4B654CB0-6B0B-4EEB-91B7-54821173168D}" type="parTrans" cxnId="{134D2972-D038-45BC-B8F2-1AFA5D2F1862}">
      <dgm:prSet/>
      <dgm:spPr/>
      <dgm:t>
        <a:bodyPr/>
        <a:lstStyle/>
        <a:p>
          <a:endParaRPr lang="en-US"/>
        </a:p>
      </dgm:t>
    </dgm:pt>
    <dgm:pt modelId="{3494B63E-8233-492B-8E9F-E58D4A5F49A0}" type="sibTrans" cxnId="{134D2972-D038-45BC-B8F2-1AFA5D2F1862}">
      <dgm:prSet/>
      <dgm:spPr/>
      <dgm:t>
        <a:bodyPr/>
        <a:lstStyle/>
        <a:p>
          <a:endParaRPr lang="en-US"/>
        </a:p>
      </dgm:t>
    </dgm:pt>
    <dgm:pt modelId="{61F2AEB3-62CA-4103-9C29-3735E764742B}" type="pres">
      <dgm:prSet presAssocID="{0645CDC6-F285-4659-B9BC-EE4B32C040CE}" presName="rootnode" presStyleCnt="0">
        <dgm:presLayoutVars>
          <dgm:chMax/>
          <dgm:chPref/>
          <dgm:dir/>
          <dgm:animLvl val="lvl"/>
        </dgm:presLayoutVars>
      </dgm:prSet>
      <dgm:spPr/>
    </dgm:pt>
    <dgm:pt modelId="{764016C2-380B-4459-84B3-2CB005DB193B}" type="pres">
      <dgm:prSet presAssocID="{41A68CBA-ACD4-484C-8217-84767E25B27F}" presName="composite" presStyleCnt="0"/>
      <dgm:spPr/>
    </dgm:pt>
    <dgm:pt modelId="{7F7CC57B-05C4-4DB2-B356-34F53CFD20B3}" type="pres">
      <dgm:prSet presAssocID="{41A68CBA-ACD4-484C-8217-84767E25B27F}" presName="LShape" presStyleLbl="alignNode1" presStyleIdx="0" presStyleCnt="9"/>
      <dgm:spPr/>
    </dgm:pt>
    <dgm:pt modelId="{53C1AF50-36C3-46E0-8E76-88BFE960A6BE}" type="pres">
      <dgm:prSet presAssocID="{41A68CBA-ACD4-484C-8217-84767E25B27F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A9F84065-E6DC-41D3-AF99-C570F1E7165D}" type="pres">
      <dgm:prSet presAssocID="{41A68CBA-ACD4-484C-8217-84767E25B27F}" presName="Triangle" presStyleLbl="alignNode1" presStyleIdx="1" presStyleCnt="9"/>
      <dgm:spPr/>
    </dgm:pt>
    <dgm:pt modelId="{98C0D152-8969-4E82-A103-8DEAE4070756}" type="pres">
      <dgm:prSet presAssocID="{E32D5872-6E50-44D0-AEF2-AD8C2E9089B3}" presName="sibTrans" presStyleCnt="0"/>
      <dgm:spPr/>
    </dgm:pt>
    <dgm:pt modelId="{5FB77DDD-F1AD-4B3C-A034-13ED60DB8BB0}" type="pres">
      <dgm:prSet presAssocID="{E32D5872-6E50-44D0-AEF2-AD8C2E9089B3}" presName="space" presStyleCnt="0"/>
      <dgm:spPr/>
    </dgm:pt>
    <dgm:pt modelId="{9D6D8C18-031D-435E-B45F-043DFE01AF70}" type="pres">
      <dgm:prSet presAssocID="{35038806-82A4-436A-9C3F-2CECA83616B7}" presName="composite" presStyleCnt="0"/>
      <dgm:spPr/>
    </dgm:pt>
    <dgm:pt modelId="{2650886C-5215-4466-A2DA-6F3F9FAE4B81}" type="pres">
      <dgm:prSet presAssocID="{35038806-82A4-436A-9C3F-2CECA83616B7}" presName="LShape" presStyleLbl="alignNode1" presStyleIdx="2" presStyleCnt="9" custScaleY="98187"/>
      <dgm:spPr/>
    </dgm:pt>
    <dgm:pt modelId="{BA9EB369-24E1-43DB-8A9B-EFE03F6A0531}" type="pres">
      <dgm:prSet presAssocID="{35038806-82A4-436A-9C3F-2CECA83616B7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FA8BFEF9-58A0-410D-B6F0-178E570F900F}" type="pres">
      <dgm:prSet presAssocID="{35038806-82A4-436A-9C3F-2CECA83616B7}" presName="Triangle" presStyleLbl="alignNode1" presStyleIdx="3" presStyleCnt="9"/>
      <dgm:spPr/>
    </dgm:pt>
    <dgm:pt modelId="{030376D1-7A86-4BFD-9C63-B95B0F44CD3B}" type="pres">
      <dgm:prSet presAssocID="{208903C6-D26C-4316-86B5-C6075E408DF9}" presName="sibTrans" presStyleCnt="0"/>
      <dgm:spPr/>
    </dgm:pt>
    <dgm:pt modelId="{1F2A1634-7E98-4A6B-8E97-754B8C5A6D6D}" type="pres">
      <dgm:prSet presAssocID="{208903C6-D26C-4316-86B5-C6075E408DF9}" presName="space" presStyleCnt="0"/>
      <dgm:spPr/>
    </dgm:pt>
    <dgm:pt modelId="{402E6701-4028-41C8-9255-DB15FC7B7FD8}" type="pres">
      <dgm:prSet presAssocID="{15E97280-C3B8-4F65-A20C-BC38BF838A5B}" presName="composite" presStyleCnt="0"/>
      <dgm:spPr/>
    </dgm:pt>
    <dgm:pt modelId="{9527A73F-EC14-4468-89E2-BCD79BD5B831}" type="pres">
      <dgm:prSet presAssocID="{15E97280-C3B8-4F65-A20C-BC38BF838A5B}" presName="LShape" presStyleLbl="alignNode1" presStyleIdx="4" presStyleCnt="9"/>
      <dgm:spPr/>
    </dgm:pt>
    <dgm:pt modelId="{63EB4D67-31C3-4D64-A599-21F34593AB09}" type="pres">
      <dgm:prSet presAssocID="{15E97280-C3B8-4F65-A20C-BC38BF838A5B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8AEC8C4F-4438-4AB4-BE1F-FF5C9F4E6783}" type="pres">
      <dgm:prSet presAssocID="{15E97280-C3B8-4F65-A20C-BC38BF838A5B}" presName="Triangle" presStyleLbl="alignNode1" presStyleIdx="5" presStyleCnt="9"/>
      <dgm:spPr/>
    </dgm:pt>
    <dgm:pt modelId="{6230DC8D-CE6B-4C7F-B0AD-13F2A307AE4D}" type="pres">
      <dgm:prSet presAssocID="{72F5316D-5E13-4CCB-ADE5-82C86CEDB00B}" presName="sibTrans" presStyleCnt="0"/>
      <dgm:spPr/>
    </dgm:pt>
    <dgm:pt modelId="{88D1089A-1CDE-4198-8BAE-92D1262E5DB1}" type="pres">
      <dgm:prSet presAssocID="{72F5316D-5E13-4CCB-ADE5-82C86CEDB00B}" presName="space" presStyleCnt="0"/>
      <dgm:spPr/>
    </dgm:pt>
    <dgm:pt modelId="{C0A46EDF-1BAF-417A-8824-08C94EFB2B3B}" type="pres">
      <dgm:prSet presAssocID="{F7E4174D-C09C-410F-971F-D4562DCDB19D}" presName="composite" presStyleCnt="0"/>
      <dgm:spPr/>
    </dgm:pt>
    <dgm:pt modelId="{026A4868-EB06-44C3-810E-83148BD0E35F}" type="pres">
      <dgm:prSet presAssocID="{F7E4174D-C09C-410F-971F-D4562DCDB19D}" presName="LShape" presStyleLbl="alignNode1" presStyleIdx="6" presStyleCnt="9"/>
      <dgm:spPr/>
    </dgm:pt>
    <dgm:pt modelId="{600B2725-41A8-48A3-B3D2-8C2BD30619FB}" type="pres">
      <dgm:prSet presAssocID="{F7E4174D-C09C-410F-971F-D4562DCDB19D}" presName="ParentText" presStyleLbl="revTx" presStyleIdx="3" presStyleCnt="5" custScaleY="104058">
        <dgm:presLayoutVars>
          <dgm:chMax val="0"/>
          <dgm:chPref val="0"/>
          <dgm:bulletEnabled val="1"/>
        </dgm:presLayoutVars>
      </dgm:prSet>
      <dgm:spPr/>
    </dgm:pt>
    <dgm:pt modelId="{63FD3C57-661B-4867-BADF-B4F5D3E09B51}" type="pres">
      <dgm:prSet presAssocID="{F7E4174D-C09C-410F-971F-D4562DCDB19D}" presName="Triangle" presStyleLbl="alignNode1" presStyleIdx="7" presStyleCnt="9"/>
      <dgm:spPr/>
    </dgm:pt>
    <dgm:pt modelId="{1C669FAB-0DAB-4F46-AE86-711083001592}" type="pres">
      <dgm:prSet presAssocID="{3494B63E-8233-492B-8E9F-E58D4A5F49A0}" presName="sibTrans" presStyleCnt="0"/>
      <dgm:spPr/>
    </dgm:pt>
    <dgm:pt modelId="{C584B77F-4180-4C5B-A255-030BD4C21184}" type="pres">
      <dgm:prSet presAssocID="{3494B63E-8233-492B-8E9F-E58D4A5F49A0}" presName="space" presStyleCnt="0"/>
      <dgm:spPr/>
    </dgm:pt>
    <dgm:pt modelId="{04C1643C-DA3D-41F6-902B-89E60115830D}" type="pres">
      <dgm:prSet presAssocID="{8FBBB813-FF6F-4D21-BF68-9769410F75FB}" presName="composite" presStyleCnt="0"/>
      <dgm:spPr/>
    </dgm:pt>
    <dgm:pt modelId="{AC879B68-43C0-47CF-B475-ADD06BFCC4A0}" type="pres">
      <dgm:prSet presAssocID="{8FBBB813-FF6F-4D21-BF68-9769410F75FB}" presName="LShape" presStyleLbl="alignNode1" presStyleIdx="8" presStyleCnt="9"/>
      <dgm:spPr/>
    </dgm:pt>
    <dgm:pt modelId="{A5A229D8-C41C-4E43-BE36-8E742B52C35B}" type="pres">
      <dgm:prSet presAssocID="{8FBBB813-FF6F-4D21-BF68-9769410F75FB}" presName="ParentText" presStyleLbl="revTx" presStyleIdx="4" presStyleCnt="5" custScaleX="103171" custScaleY="98921">
        <dgm:presLayoutVars>
          <dgm:chMax val="0"/>
          <dgm:chPref val="0"/>
          <dgm:bulletEnabled val="1"/>
        </dgm:presLayoutVars>
      </dgm:prSet>
      <dgm:spPr/>
    </dgm:pt>
  </dgm:ptLst>
  <dgm:cxnLst>
    <dgm:cxn modelId="{82DDAB0C-2200-4568-BBD2-43FAAB29579C}" srcId="{0645CDC6-F285-4659-B9BC-EE4B32C040CE}" destId="{41A68CBA-ACD4-484C-8217-84767E25B27F}" srcOrd="0" destOrd="0" parTransId="{D18F9FC7-D89C-4D33-8607-182CB8FAFE0B}" sibTransId="{E32D5872-6E50-44D0-AEF2-AD8C2E9089B3}"/>
    <dgm:cxn modelId="{1D85C117-C60A-4D6E-8F85-4F6362F4EFB6}" type="presOf" srcId="{F7E4174D-C09C-410F-971F-D4562DCDB19D}" destId="{600B2725-41A8-48A3-B3D2-8C2BD30619FB}" srcOrd="0" destOrd="0" presId="urn:microsoft.com/office/officeart/2009/3/layout/StepUpProcess"/>
    <dgm:cxn modelId="{06050424-82F2-461D-87F5-6F590A6CA30D}" srcId="{0645CDC6-F285-4659-B9BC-EE4B32C040CE}" destId="{35038806-82A4-436A-9C3F-2CECA83616B7}" srcOrd="1" destOrd="0" parTransId="{8C27099A-0F61-4505-BFD8-10C67E59CA90}" sibTransId="{208903C6-D26C-4316-86B5-C6075E408DF9}"/>
    <dgm:cxn modelId="{C3F90F49-492A-4C04-B39A-A228CB18D074}" srcId="{0645CDC6-F285-4659-B9BC-EE4B32C040CE}" destId="{15E97280-C3B8-4F65-A20C-BC38BF838A5B}" srcOrd="2" destOrd="0" parTransId="{C6116954-EFBE-4078-AE53-757A8663E88F}" sibTransId="{72F5316D-5E13-4CCB-ADE5-82C86CEDB00B}"/>
    <dgm:cxn modelId="{57A8E24D-2818-4EF1-BAED-82E5ABA9E734}" type="presOf" srcId="{0645CDC6-F285-4659-B9BC-EE4B32C040CE}" destId="{61F2AEB3-62CA-4103-9C29-3735E764742B}" srcOrd="0" destOrd="0" presId="urn:microsoft.com/office/officeart/2009/3/layout/StepUpProcess"/>
    <dgm:cxn modelId="{C508116E-1253-4065-9759-823FA2451559}" srcId="{0645CDC6-F285-4659-B9BC-EE4B32C040CE}" destId="{8FBBB813-FF6F-4D21-BF68-9769410F75FB}" srcOrd="4" destOrd="0" parTransId="{34E3E3F9-4B39-4EA3-8FD9-F4205E3192D8}" sibTransId="{A976ECA3-500B-4397-8EDD-64132F3B47B8}"/>
    <dgm:cxn modelId="{134D2972-D038-45BC-B8F2-1AFA5D2F1862}" srcId="{0645CDC6-F285-4659-B9BC-EE4B32C040CE}" destId="{F7E4174D-C09C-410F-971F-D4562DCDB19D}" srcOrd="3" destOrd="0" parTransId="{4B654CB0-6B0B-4EEB-91B7-54821173168D}" sibTransId="{3494B63E-8233-492B-8E9F-E58D4A5F49A0}"/>
    <dgm:cxn modelId="{57CDA679-FD53-4B31-AD91-B1665B80FE78}" type="presOf" srcId="{41A68CBA-ACD4-484C-8217-84767E25B27F}" destId="{53C1AF50-36C3-46E0-8E76-88BFE960A6BE}" srcOrd="0" destOrd="0" presId="urn:microsoft.com/office/officeart/2009/3/layout/StepUpProcess"/>
    <dgm:cxn modelId="{2B7DED81-40BF-4FA6-B128-437955CAFF68}" type="presOf" srcId="{15E97280-C3B8-4F65-A20C-BC38BF838A5B}" destId="{63EB4D67-31C3-4D64-A599-21F34593AB09}" srcOrd="0" destOrd="0" presId="urn:microsoft.com/office/officeart/2009/3/layout/StepUpProcess"/>
    <dgm:cxn modelId="{66D786A4-D596-453C-BAD3-4AD10DCE96A8}" type="presOf" srcId="{8FBBB813-FF6F-4D21-BF68-9769410F75FB}" destId="{A5A229D8-C41C-4E43-BE36-8E742B52C35B}" srcOrd="0" destOrd="0" presId="urn:microsoft.com/office/officeart/2009/3/layout/StepUpProcess"/>
    <dgm:cxn modelId="{611D63AC-2404-4984-8662-820C9AE9219A}" type="presOf" srcId="{35038806-82A4-436A-9C3F-2CECA83616B7}" destId="{BA9EB369-24E1-43DB-8A9B-EFE03F6A0531}" srcOrd="0" destOrd="0" presId="urn:microsoft.com/office/officeart/2009/3/layout/StepUpProcess"/>
    <dgm:cxn modelId="{1C3D671F-6655-4FA8-9A13-9B6AE7E3DB26}" type="presParOf" srcId="{61F2AEB3-62CA-4103-9C29-3735E764742B}" destId="{764016C2-380B-4459-84B3-2CB005DB193B}" srcOrd="0" destOrd="0" presId="urn:microsoft.com/office/officeart/2009/3/layout/StepUpProcess"/>
    <dgm:cxn modelId="{13781CDA-6E8E-46DB-BA8B-34D82F3BDB1A}" type="presParOf" srcId="{764016C2-380B-4459-84B3-2CB005DB193B}" destId="{7F7CC57B-05C4-4DB2-B356-34F53CFD20B3}" srcOrd="0" destOrd="0" presId="urn:microsoft.com/office/officeart/2009/3/layout/StepUpProcess"/>
    <dgm:cxn modelId="{6C44D92C-AB11-46E3-9986-CF9DF1E5F42B}" type="presParOf" srcId="{764016C2-380B-4459-84B3-2CB005DB193B}" destId="{53C1AF50-36C3-46E0-8E76-88BFE960A6BE}" srcOrd="1" destOrd="0" presId="urn:microsoft.com/office/officeart/2009/3/layout/StepUpProcess"/>
    <dgm:cxn modelId="{F87B0D51-ABCC-4766-956D-553B8CD42272}" type="presParOf" srcId="{764016C2-380B-4459-84B3-2CB005DB193B}" destId="{A9F84065-E6DC-41D3-AF99-C570F1E7165D}" srcOrd="2" destOrd="0" presId="urn:microsoft.com/office/officeart/2009/3/layout/StepUpProcess"/>
    <dgm:cxn modelId="{91CB411E-79F8-4CAA-A79F-2D8408233425}" type="presParOf" srcId="{61F2AEB3-62CA-4103-9C29-3735E764742B}" destId="{98C0D152-8969-4E82-A103-8DEAE4070756}" srcOrd="1" destOrd="0" presId="urn:microsoft.com/office/officeart/2009/3/layout/StepUpProcess"/>
    <dgm:cxn modelId="{2E6F8EFF-E827-4D69-8BB9-B7B291C64456}" type="presParOf" srcId="{98C0D152-8969-4E82-A103-8DEAE4070756}" destId="{5FB77DDD-F1AD-4B3C-A034-13ED60DB8BB0}" srcOrd="0" destOrd="0" presId="urn:microsoft.com/office/officeart/2009/3/layout/StepUpProcess"/>
    <dgm:cxn modelId="{A76E2D50-6834-41C3-B0C9-F0E8B7632886}" type="presParOf" srcId="{61F2AEB3-62CA-4103-9C29-3735E764742B}" destId="{9D6D8C18-031D-435E-B45F-043DFE01AF70}" srcOrd="2" destOrd="0" presId="urn:microsoft.com/office/officeart/2009/3/layout/StepUpProcess"/>
    <dgm:cxn modelId="{A98E2A7B-1F28-4F74-B17E-2848DCBF9678}" type="presParOf" srcId="{9D6D8C18-031D-435E-B45F-043DFE01AF70}" destId="{2650886C-5215-4466-A2DA-6F3F9FAE4B81}" srcOrd="0" destOrd="0" presId="urn:microsoft.com/office/officeart/2009/3/layout/StepUpProcess"/>
    <dgm:cxn modelId="{7734B942-3C18-4DA8-976E-6AE65370ED84}" type="presParOf" srcId="{9D6D8C18-031D-435E-B45F-043DFE01AF70}" destId="{BA9EB369-24E1-43DB-8A9B-EFE03F6A0531}" srcOrd="1" destOrd="0" presId="urn:microsoft.com/office/officeart/2009/3/layout/StepUpProcess"/>
    <dgm:cxn modelId="{C0CD15C4-A367-41A6-9B6E-222C545E6419}" type="presParOf" srcId="{9D6D8C18-031D-435E-B45F-043DFE01AF70}" destId="{FA8BFEF9-58A0-410D-B6F0-178E570F900F}" srcOrd="2" destOrd="0" presId="urn:microsoft.com/office/officeart/2009/3/layout/StepUpProcess"/>
    <dgm:cxn modelId="{A53D4A9F-FFBA-428F-A56E-26200FF3C4C4}" type="presParOf" srcId="{61F2AEB3-62CA-4103-9C29-3735E764742B}" destId="{030376D1-7A86-4BFD-9C63-B95B0F44CD3B}" srcOrd="3" destOrd="0" presId="urn:microsoft.com/office/officeart/2009/3/layout/StepUpProcess"/>
    <dgm:cxn modelId="{D469EBA1-9159-4452-AAF5-F88BE47778B4}" type="presParOf" srcId="{030376D1-7A86-4BFD-9C63-B95B0F44CD3B}" destId="{1F2A1634-7E98-4A6B-8E97-754B8C5A6D6D}" srcOrd="0" destOrd="0" presId="urn:microsoft.com/office/officeart/2009/3/layout/StepUpProcess"/>
    <dgm:cxn modelId="{A88F1AA5-3328-4BAE-BEEA-4E7AE346E7AC}" type="presParOf" srcId="{61F2AEB3-62CA-4103-9C29-3735E764742B}" destId="{402E6701-4028-41C8-9255-DB15FC7B7FD8}" srcOrd="4" destOrd="0" presId="urn:microsoft.com/office/officeart/2009/3/layout/StepUpProcess"/>
    <dgm:cxn modelId="{F69A981E-0AAB-4EDA-9CBA-0E6127AFC93C}" type="presParOf" srcId="{402E6701-4028-41C8-9255-DB15FC7B7FD8}" destId="{9527A73F-EC14-4468-89E2-BCD79BD5B831}" srcOrd="0" destOrd="0" presId="urn:microsoft.com/office/officeart/2009/3/layout/StepUpProcess"/>
    <dgm:cxn modelId="{614C3174-D023-4355-B66B-09613AB43B58}" type="presParOf" srcId="{402E6701-4028-41C8-9255-DB15FC7B7FD8}" destId="{63EB4D67-31C3-4D64-A599-21F34593AB09}" srcOrd="1" destOrd="0" presId="urn:microsoft.com/office/officeart/2009/3/layout/StepUpProcess"/>
    <dgm:cxn modelId="{F0C3FCDE-487B-4814-A3A8-498CDFBA5DFD}" type="presParOf" srcId="{402E6701-4028-41C8-9255-DB15FC7B7FD8}" destId="{8AEC8C4F-4438-4AB4-BE1F-FF5C9F4E6783}" srcOrd="2" destOrd="0" presId="urn:microsoft.com/office/officeart/2009/3/layout/StepUpProcess"/>
    <dgm:cxn modelId="{B0967640-A84D-40A4-BF5F-3B2E5C0A1410}" type="presParOf" srcId="{61F2AEB3-62CA-4103-9C29-3735E764742B}" destId="{6230DC8D-CE6B-4C7F-B0AD-13F2A307AE4D}" srcOrd="5" destOrd="0" presId="urn:microsoft.com/office/officeart/2009/3/layout/StepUpProcess"/>
    <dgm:cxn modelId="{E5BA4193-BB91-4093-B786-31D108D550A6}" type="presParOf" srcId="{6230DC8D-CE6B-4C7F-B0AD-13F2A307AE4D}" destId="{88D1089A-1CDE-4198-8BAE-92D1262E5DB1}" srcOrd="0" destOrd="0" presId="urn:microsoft.com/office/officeart/2009/3/layout/StepUpProcess"/>
    <dgm:cxn modelId="{5E1C0A45-6BF6-4B65-AA1A-4BA7A2B49BCA}" type="presParOf" srcId="{61F2AEB3-62CA-4103-9C29-3735E764742B}" destId="{C0A46EDF-1BAF-417A-8824-08C94EFB2B3B}" srcOrd="6" destOrd="0" presId="urn:microsoft.com/office/officeart/2009/3/layout/StepUpProcess"/>
    <dgm:cxn modelId="{B0B7EDE4-47E9-4AFC-8AA8-DED9D179E0B7}" type="presParOf" srcId="{C0A46EDF-1BAF-417A-8824-08C94EFB2B3B}" destId="{026A4868-EB06-44C3-810E-83148BD0E35F}" srcOrd="0" destOrd="0" presId="urn:microsoft.com/office/officeart/2009/3/layout/StepUpProcess"/>
    <dgm:cxn modelId="{C00B7BB7-F8D5-489E-A0F9-D01DD2E9BFED}" type="presParOf" srcId="{C0A46EDF-1BAF-417A-8824-08C94EFB2B3B}" destId="{600B2725-41A8-48A3-B3D2-8C2BD30619FB}" srcOrd="1" destOrd="0" presId="urn:microsoft.com/office/officeart/2009/3/layout/StepUpProcess"/>
    <dgm:cxn modelId="{8ED2CEAB-D381-49FB-AA14-729FE53136A2}" type="presParOf" srcId="{C0A46EDF-1BAF-417A-8824-08C94EFB2B3B}" destId="{63FD3C57-661B-4867-BADF-B4F5D3E09B51}" srcOrd="2" destOrd="0" presId="urn:microsoft.com/office/officeart/2009/3/layout/StepUpProcess"/>
    <dgm:cxn modelId="{217469B0-5D69-4D80-8B23-4B9AFFAAE1CC}" type="presParOf" srcId="{61F2AEB3-62CA-4103-9C29-3735E764742B}" destId="{1C669FAB-0DAB-4F46-AE86-711083001592}" srcOrd="7" destOrd="0" presId="urn:microsoft.com/office/officeart/2009/3/layout/StepUpProcess"/>
    <dgm:cxn modelId="{FB97A85A-B424-4EFD-9D92-1E84E7E991C9}" type="presParOf" srcId="{1C669FAB-0DAB-4F46-AE86-711083001592}" destId="{C584B77F-4180-4C5B-A255-030BD4C21184}" srcOrd="0" destOrd="0" presId="urn:microsoft.com/office/officeart/2009/3/layout/StepUpProcess"/>
    <dgm:cxn modelId="{2D055FD7-2266-4E18-9976-1489FD9E7B3E}" type="presParOf" srcId="{61F2AEB3-62CA-4103-9C29-3735E764742B}" destId="{04C1643C-DA3D-41F6-902B-89E60115830D}" srcOrd="8" destOrd="0" presId="urn:microsoft.com/office/officeart/2009/3/layout/StepUpProcess"/>
    <dgm:cxn modelId="{61D7F258-30F2-4F29-969B-181C1CAC2609}" type="presParOf" srcId="{04C1643C-DA3D-41F6-902B-89E60115830D}" destId="{AC879B68-43C0-47CF-B475-ADD06BFCC4A0}" srcOrd="0" destOrd="0" presId="urn:microsoft.com/office/officeart/2009/3/layout/StepUpProcess"/>
    <dgm:cxn modelId="{949ADD3D-087D-4216-9549-91A3994F2BE0}" type="presParOf" srcId="{04C1643C-DA3D-41F6-902B-89E60115830D}" destId="{A5A229D8-C41C-4E43-BE36-8E742B52C35B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65F8CD-2F4C-400E-A60B-C0FFB11F4153}">
      <dsp:nvSpPr>
        <dsp:cNvPr id="0" name=""/>
        <dsp:cNvSpPr/>
      </dsp:nvSpPr>
      <dsp:spPr>
        <a:xfrm>
          <a:off x="2365" y="278373"/>
          <a:ext cx="3655364" cy="146214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>
              <a:solidFill>
                <a:schemeClr val="tx1"/>
              </a:solidFill>
            </a:rPr>
            <a:t>កាតព្វកិច្ចនិយោជក</a:t>
          </a:r>
          <a:endParaRPr lang="en-US" sz="4000" kern="1200" dirty="0">
            <a:solidFill>
              <a:schemeClr val="tx1"/>
            </a:solidFill>
          </a:endParaRPr>
        </a:p>
      </dsp:txBody>
      <dsp:txXfrm>
        <a:off x="733438" y="278373"/>
        <a:ext cx="2193219" cy="1462145"/>
      </dsp:txXfrm>
    </dsp:sp>
    <dsp:sp modelId="{FA3BCEF5-D2AD-483C-9CEE-CEB9CD3AD278}">
      <dsp:nvSpPr>
        <dsp:cNvPr id="0" name=""/>
        <dsp:cNvSpPr/>
      </dsp:nvSpPr>
      <dsp:spPr>
        <a:xfrm>
          <a:off x="3182532" y="402656"/>
          <a:ext cx="3033952" cy="121358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/>
            <a:t>និយោជក</a:t>
          </a:r>
          <a:endParaRPr lang="en-US" sz="4000" kern="1200" dirty="0"/>
        </a:p>
      </dsp:txBody>
      <dsp:txXfrm>
        <a:off x="3789322" y="402656"/>
        <a:ext cx="1820372" cy="1213580"/>
      </dsp:txXfrm>
    </dsp:sp>
    <dsp:sp modelId="{05E5AC97-77C1-4160-ADF8-B3A28C4821A8}">
      <dsp:nvSpPr>
        <dsp:cNvPr id="0" name=""/>
        <dsp:cNvSpPr/>
      </dsp:nvSpPr>
      <dsp:spPr>
        <a:xfrm>
          <a:off x="5791731" y="402656"/>
          <a:ext cx="3033952" cy="121358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/>
            <a:t>កម្មករនិយោជិត</a:t>
          </a:r>
          <a:endParaRPr lang="en-US" sz="4000" kern="1200" dirty="0"/>
        </a:p>
      </dsp:txBody>
      <dsp:txXfrm>
        <a:off x="6398521" y="402656"/>
        <a:ext cx="1820372" cy="1213580"/>
      </dsp:txXfrm>
    </dsp:sp>
    <dsp:sp modelId="{B568BD0A-5F64-4869-8DDE-0F418A0515CA}">
      <dsp:nvSpPr>
        <dsp:cNvPr id="0" name=""/>
        <dsp:cNvSpPr/>
      </dsp:nvSpPr>
      <dsp:spPr>
        <a:xfrm>
          <a:off x="2365" y="1945219"/>
          <a:ext cx="3655364" cy="146214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>
              <a:solidFill>
                <a:schemeClr val="tx1"/>
              </a:solidFill>
            </a:rPr>
            <a:t>និយោជកបង់ភាគទាន</a:t>
          </a:r>
          <a:endParaRPr lang="en-US" sz="4000" kern="1200" dirty="0">
            <a:solidFill>
              <a:schemeClr val="tx1"/>
            </a:solidFill>
          </a:endParaRPr>
        </a:p>
      </dsp:txBody>
      <dsp:txXfrm>
        <a:off x="733438" y="1945219"/>
        <a:ext cx="2193219" cy="1462145"/>
      </dsp:txXfrm>
    </dsp:sp>
    <dsp:sp modelId="{276CCF52-BE39-4132-AF3D-4BE5412CC124}">
      <dsp:nvSpPr>
        <dsp:cNvPr id="0" name=""/>
        <dsp:cNvSpPr/>
      </dsp:nvSpPr>
      <dsp:spPr>
        <a:xfrm>
          <a:off x="3182532" y="2069502"/>
          <a:ext cx="3033952" cy="121358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/>
            <a:t>ហានិភ័យការងារ</a:t>
          </a:r>
          <a:endParaRPr lang="en-US" sz="4000" kern="1200" dirty="0"/>
        </a:p>
      </dsp:txBody>
      <dsp:txXfrm>
        <a:off x="3789322" y="2069502"/>
        <a:ext cx="1820372" cy="1213580"/>
      </dsp:txXfrm>
    </dsp:sp>
    <dsp:sp modelId="{41CE3E00-0753-484D-AD55-97812F18E4D9}">
      <dsp:nvSpPr>
        <dsp:cNvPr id="0" name=""/>
        <dsp:cNvSpPr/>
      </dsp:nvSpPr>
      <dsp:spPr>
        <a:xfrm>
          <a:off x="5791731" y="2069502"/>
          <a:ext cx="3033952" cy="121358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/>
            <a:t>ថែទាំសុខភាព</a:t>
          </a:r>
          <a:endParaRPr lang="en-US" sz="4000" kern="1200" dirty="0"/>
        </a:p>
      </dsp:txBody>
      <dsp:txXfrm>
        <a:off x="6398521" y="2069502"/>
        <a:ext cx="1820372" cy="1213580"/>
      </dsp:txXfrm>
    </dsp:sp>
    <dsp:sp modelId="{13F09F79-8164-43F8-9E03-FEC7AD052C4C}">
      <dsp:nvSpPr>
        <dsp:cNvPr id="0" name=""/>
        <dsp:cNvSpPr/>
      </dsp:nvSpPr>
      <dsp:spPr>
        <a:xfrm>
          <a:off x="2365" y="3612065"/>
          <a:ext cx="3655364" cy="146214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3600" kern="1200" dirty="0">
              <a:solidFill>
                <a:schemeClr val="tx1"/>
              </a:solidFill>
            </a:rPr>
            <a:t>កម្មករនិយោជិតមានសិទ្ធិ</a:t>
          </a:r>
          <a:endParaRPr lang="en-US" sz="3600" kern="1200" dirty="0">
            <a:solidFill>
              <a:schemeClr val="tx1"/>
            </a:solidFill>
          </a:endParaRPr>
        </a:p>
      </dsp:txBody>
      <dsp:txXfrm>
        <a:off x="733438" y="3612065"/>
        <a:ext cx="2193219" cy="1462145"/>
      </dsp:txXfrm>
    </dsp:sp>
    <dsp:sp modelId="{B97540D6-A7EE-4729-8E62-27A2D211755B}">
      <dsp:nvSpPr>
        <dsp:cNvPr id="0" name=""/>
        <dsp:cNvSpPr/>
      </dsp:nvSpPr>
      <dsp:spPr>
        <a:xfrm>
          <a:off x="3182532" y="3736348"/>
          <a:ext cx="3033952" cy="121358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/>
            <a:t>ហានិភ័យការងារ</a:t>
          </a:r>
          <a:endParaRPr lang="en-US" sz="4000" kern="1200" dirty="0"/>
        </a:p>
      </dsp:txBody>
      <dsp:txXfrm>
        <a:off x="3789322" y="3736348"/>
        <a:ext cx="1820372" cy="1213580"/>
      </dsp:txXfrm>
    </dsp:sp>
    <dsp:sp modelId="{7987E110-6D9A-4711-AB60-5FD52BCE6BF0}">
      <dsp:nvSpPr>
        <dsp:cNvPr id="0" name=""/>
        <dsp:cNvSpPr/>
      </dsp:nvSpPr>
      <dsp:spPr>
        <a:xfrm>
          <a:off x="5791731" y="3736348"/>
          <a:ext cx="3033952" cy="121358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/>
            <a:t>ថែទាំសុខភាព</a:t>
          </a:r>
          <a:endParaRPr lang="en-US" sz="4000" kern="1200" dirty="0"/>
        </a:p>
      </dsp:txBody>
      <dsp:txXfrm>
        <a:off x="6398521" y="3736348"/>
        <a:ext cx="1820372" cy="1213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6B8613-0A9A-4391-BAD0-55D5FD134F23}">
      <dsp:nvSpPr>
        <dsp:cNvPr id="0" name=""/>
        <dsp:cNvSpPr/>
      </dsp:nvSpPr>
      <dsp:spPr>
        <a:xfrm>
          <a:off x="2284" y="446231"/>
          <a:ext cx="3530516" cy="141220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0" bIns="30480" numCol="1" spcCol="1270" anchor="ctr" anchorCtr="0">
          <a:noAutofit/>
          <a:sp3d extrusionH="28000" prstMaterial="matte"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800" kern="1200" dirty="0"/>
            <a:t>និយោជកបង់</a:t>
          </a:r>
          <a:endParaRPr lang="en-US" sz="4800" kern="1200" dirty="0"/>
        </a:p>
      </dsp:txBody>
      <dsp:txXfrm>
        <a:off x="708387" y="446231"/>
        <a:ext cx="2118310" cy="1412206"/>
      </dsp:txXfrm>
    </dsp:sp>
    <dsp:sp modelId="{FC424BC5-E5D2-48A2-80FF-629ADA8C4A2E}">
      <dsp:nvSpPr>
        <dsp:cNvPr id="0" name=""/>
        <dsp:cNvSpPr/>
      </dsp:nvSpPr>
      <dsp:spPr>
        <a:xfrm>
          <a:off x="3073834" y="566268"/>
          <a:ext cx="2930328" cy="117213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/>
            <a:t>ហានិភ័យការងារ</a:t>
          </a:r>
          <a:endParaRPr lang="en-US" sz="4000" kern="1200" dirty="0"/>
        </a:p>
      </dsp:txBody>
      <dsp:txXfrm>
        <a:off x="3659900" y="566268"/>
        <a:ext cx="1758197" cy="1172131"/>
      </dsp:txXfrm>
    </dsp:sp>
    <dsp:sp modelId="{EC30BB64-F80B-4E43-9D97-0B05E32D7ED9}">
      <dsp:nvSpPr>
        <dsp:cNvPr id="0" name=""/>
        <dsp:cNvSpPr/>
      </dsp:nvSpPr>
      <dsp:spPr>
        <a:xfrm>
          <a:off x="5593916" y="566268"/>
          <a:ext cx="2930328" cy="117213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/>
            <a:t>០,៨%</a:t>
          </a:r>
          <a:endParaRPr lang="en-US" sz="4000" kern="1200" dirty="0"/>
        </a:p>
      </dsp:txBody>
      <dsp:txXfrm>
        <a:off x="6179982" y="566268"/>
        <a:ext cx="1758197" cy="1172131"/>
      </dsp:txXfrm>
    </dsp:sp>
    <dsp:sp modelId="{F87D69D9-76A2-4996-8DB1-34CB3B81ABE7}">
      <dsp:nvSpPr>
        <dsp:cNvPr id="0" name=""/>
        <dsp:cNvSpPr/>
      </dsp:nvSpPr>
      <dsp:spPr>
        <a:xfrm>
          <a:off x="2284" y="2056146"/>
          <a:ext cx="3530516" cy="141220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880" tIns="27940" rIns="0" bIns="27940" numCol="1" spcCol="1270" anchor="ctr" anchorCtr="0">
          <a:noAutofit/>
          <a:sp3d extrusionH="28000" prstMaterial="matte"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400" kern="1200" dirty="0"/>
            <a:t>និយោជកបង់</a:t>
          </a:r>
          <a:endParaRPr lang="en-US" sz="4400" kern="1200" dirty="0"/>
        </a:p>
      </dsp:txBody>
      <dsp:txXfrm>
        <a:off x="708387" y="2056146"/>
        <a:ext cx="2118310" cy="1412206"/>
      </dsp:txXfrm>
    </dsp:sp>
    <dsp:sp modelId="{DA6368A3-E1BB-44E6-8D06-5669608D7CF0}">
      <dsp:nvSpPr>
        <dsp:cNvPr id="0" name=""/>
        <dsp:cNvSpPr/>
      </dsp:nvSpPr>
      <dsp:spPr>
        <a:xfrm>
          <a:off x="3073834" y="2176184"/>
          <a:ext cx="2930328" cy="117213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/>
            <a:t>ថែទាំសុខភាព</a:t>
          </a:r>
          <a:endParaRPr lang="en-US" sz="4000" kern="1200" dirty="0"/>
        </a:p>
      </dsp:txBody>
      <dsp:txXfrm>
        <a:off x="3659900" y="2176184"/>
        <a:ext cx="1758197" cy="1172131"/>
      </dsp:txXfrm>
    </dsp:sp>
    <dsp:sp modelId="{82E5C48E-A5CE-43B1-9DA2-AA98C399E6D1}">
      <dsp:nvSpPr>
        <dsp:cNvPr id="0" name=""/>
        <dsp:cNvSpPr/>
      </dsp:nvSpPr>
      <dsp:spPr>
        <a:xfrm>
          <a:off x="5593916" y="2176184"/>
          <a:ext cx="2930328" cy="117213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0800" tIns="25400" rIns="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4000" kern="1200" dirty="0"/>
            <a:t>២,៦%</a:t>
          </a:r>
          <a:endParaRPr lang="en-US" sz="4000" kern="1200" dirty="0"/>
        </a:p>
      </dsp:txBody>
      <dsp:txXfrm>
        <a:off x="6179982" y="2176184"/>
        <a:ext cx="1758197" cy="1172131"/>
      </dsp:txXfrm>
    </dsp:sp>
    <dsp:sp modelId="{891025F5-AEF3-4BB1-BFB3-5B51F4F0E3C9}">
      <dsp:nvSpPr>
        <dsp:cNvPr id="0" name=""/>
        <dsp:cNvSpPr/>
      </dsp:nvSpPr>
      <dsp:spPr>
        <a:xfrm>
          <a:off x="2284" y="3666062"/>
          <a:ext cx="3530516" cy="141220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0" bIns="22860" numCol="1" spcCol="1270" anchor="ctr" anchorCtr="0">
          <a:noAutofit/>
          <a:sp3d extrusionH="28000" prstMaterial="matte"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3600" kern="1200" dirty="0"/>
            <a:t>និយោជកបង់រាល់ខែ</a:t>
          </a:r>
          <a:endParaRPr lang="en-US" sz="3600" kern="1200" dirty="0"/>
        </a:p>
      </dsp:txBody>
      <dsp:txXfrm>
        <a:off x="708387" y="3666062"/>
        <a:ext cx="2118310" cy="1412206"/>
      </dsp:txXfrm>
    </dsp:sp>
    <dsp:sp modelId="{AAAD8814-A061-4C7D-828A-8A15FF5D8C0D}">
      <dsp:nvSpPr>
        <dsp:cNvPr id="0" name=""/>
        <dsp:cNvSpPr/>
      </dsp:nvSpPr>
      <dsp:spPr>
        <a:xfrm>
          <a:off x="3073834" y="3786099"/>
          <a:ext cx="2930328" cy="117213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3200" kern="1200" dirty="0"/>
            <a:t>បន្ទុកនិយោជកសរុប</a:t>
          </a:r>
          <a:endParaRPr lang="en-US" sz="3200" kern="1200" dirty="0"/>
        </a:p>
      </dsp:txBody>
      <dsp:txXfrm>
        <a:off x="3659900" y="3786099"/>
        <a:ext cx="1758197" cy="1172131"/>
      </dsp:txXfrm>
    </dsp:sp>
    <dsp:sp modelId="{C6531A8F-A104-4C37-9F20-9BA5C6DB758A}">
      <dsp:nvSpPr>
        <dsp:cNvPr id="0" name=""/>
        <dsp:cNvSpPr/>
      </dsp:nvSpPr>
      <dsp:spPr>
        <a:xfrm>
          <a:off x="5593916" y="3786099"/>
          <a:ext cx="2930328" cy="117213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3200" kern="1200" dirty="0"/>
            <a:t>៣,៤%</a:t>
          </a:r>
          <a:endParaRPr lang="en-US" sz="3200" kern="1200" dirty="0"/>
        </a:p>
      </dsp:txBody>
      <dsp:txXfrm>
        <a:off x="6179982" y="3786099"/>
        <a:ext cx="1758197" cy="11721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6BCB8E-62D2-4C14-9799-9C73858199C1}">
      <dsp:nvSpPr>
        <dsp:cNvPr id="0" name=""/>
        <dsp:cNvSpPr/>
      </dsp:nvSpPr>
      <dsp:spPr>
        <a:xfrm>
          <a:off x="0" y="0"/>
          <a:ext cx="7880908" cy="1000619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2800" kern="12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rPr>
            <a:t>៣.តាវកាលិកផ្នែកប្រាក់សោធនតាមរបបភាគទាន</a:t>
          </a:r>
          <a:endParaRPr lang="en-US" sz="2800" kern="1200" dirty="0">
            <a:solidFill>
              <a:schemeClr val="tx1"/>
            </a:solidFill>
            <a:latin typeface="Khmer OS Muol Light" panose="02000500000000020004" pitchFamily="2" charset="0"/>
            <a:cs typeface="Khmer OS Muol Light" panose="02000500000000020004" pitchFamily="2" charset="0"/>
          </a:endParaRPr>
        </a:p>
      </dsp:txBody>
      <dsp:txXfrm>
        <a:off x="29307" y="29307"/>
        <a:ext cx="7822294" cy="942005"/>
      </dsp:txXfrm>
    </dsp:sp>
    <dsp:sp modelId="{99480F0B-A8B2-4A06-BDFC-093D39FBC6EF}">
      <dsp:nvSpPr>
        <dsp:cNvPr id="0" name=""/>
        <dsp:cNvSpPr/>
      </dsp:nvSpPr>
      <dsp:spPr>
        <a:xfrm>
          <a:off x="2895" y="1136485"/>
          <a:ext cx="7880908" cy="1000619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តាវកាលិកផ្នែកប្រាក់សោធនតាមរបបភាគទានជាកាតព្វកិច្ចនិងតាមរបបភាគទានស្ម័គ្រចិត្ត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 រួមមាន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2202" y="1165792"/>
        <a:ext cx="7822294" cy="942005"/>
      </dsp:txXfrm>
    </dsp:sp>
    <dsp:sp modelId="{BEBCA881-69D7-4180-B7F0-B5967F5A3843}">
      <dsp:nvSpPr>
        <dsp:cNvPr id="0" name=""/>
        <dsp:cNvSpPr/>
      </dsp:nvSpPr>
      <dsp:spPr>
        <a:xfrm>
          <a:off x="2895" y="2272103"/>
          <a:ext cx="1910060" cy="1000619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សោធនជរាភាព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2202" y="2301410"/>
        <a:ext cx="1851446" cy="942005"/>
      </dsp:txXfrm>
    </dsp:sp>
    <dsp:sp modelId="{9988F803-5B2C-44EA-A21F-32957300C901}">
      <dsp:nvSpPr>
        <dsp:cNvPr id="0" name=""/>
        <dsp:cNvSpPr/>
      </dsp:nvSpPr>
      <dsp:spPr>
        <a:xfrm>
          <a:off x="1993178" y="2272103"/>
          <a:ext cx="1910060" cy="1000619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សោធនទុព្វលភាព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2022485" y="2301410"/>
        <a:ext cx="1851446" cy="942005"/>
      </dsp:txXfrm>
    </dsp:sp>
    <dsp:sp modelId="{F8B1E57D-A843-43A0-8909-D77AF7CBA6ED}">
      <dsp:nvSpPr>
        <dsp:cNvPr id="0" name=""/>
        <dsp:cNvSpPr/>
      </dsp:nvSpPr>
      <dsp:spPr>
        <a:xfrm>
          <a:off x="3983461" y="2272103"/>
          <a:ext cx="1910060" cy="1000619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សោធនឧត្តរជីវី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4012768" y="2301410"/>
        <a:ext cx="1851446" cy="942005"/>
      </dsp:txXfrm>
    </dsp:sp>
    <dsp:sp modelId="{A459FBF1-C5E2-4669-B422-C4373474B27C}">
      <dsp:nvSpPr>
        <dsp:cNvPr id="0" name=""/>
        <dsp:cNvSpPr/>
      </dsp:nvSpPr>
      <dsp:spPr>
        <a:xfrm>
          <a:off x="5973743" y="2272103"/>
          <a:ext cx="1910060" cy="1000619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វិភាជន៍បូជាសព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6003050" y="2301410"/>
        <a:ext cx="1851446" cy="94200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637E5A-D481-434C-B890-91E073A11115}">
      <dsp:nvSpPr>
        <dsp:cNvPr id="0" name=""/>
        <dsp:cNvSpPr/>
      </dsp:nvSpPr>
      <dsp:spPr>
        <a:xfrm>
          <a:off x="3108488" y="1382074"/>
          <a:ext cx="1750844" cy="1519596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សោធនជរាភាព</a:t>
          </a:r>
          <a:endParaRPr lang="en-US" sz="13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399108" y="1634309"/>
        <a:ext cx="1169604" cy="1015126"/>
      </dsp:txXfrm>
    </dsp:sp>
    <dsp:sp modelId="{DA8E3877-D254-4B72-B15D-77075CAFB9AB}">
      <dsp:nvSpPr>
        <dsp:cNvPr id="0" name=""/>
        <dsp:cNvSpPr/>
      </dsp:nvSpPr>
      <dsp:spPr>
        <a:xfrm>
          <a:off x="4205589" y="655050"/>
          <a:ext cx="662788" cy="5710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1DE9647-7A7C-4B55-ACBF-042DE925FE37}">
      <dsp:nvSpPr>
        <dsp:cNvPr id="0" name=""/>
        <dsp:cNvSpPr/>
      </dsp:nvSpPr>
      <dsp:spPr>
        <a:xfrm>
          <a:off x="3267387" y="0"/>
          <a:ext cx="1439584" cy="124540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១.ចុះបញ្ជីក្នុងផ្នែកប្រាក់សោធន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505957" y="206391"/>
        <a:ext cx="962444" cy="832627"/>
      </dsp:txXfrm>
    </dsp:sp>
    <dsp:sp modelId="{02EA2781-3229-4466-9093-34F3149A2B5F}">
      <dsp:nvSpPr>
        <dsp:cNvPr id="0" name=""/>
        <dsp:cNvSpPr/>
      </dsp:nvSpPr>
      <dsp:spPr>
        <a:xfrm>
          <a:off x="4979116" y="1722666"/>
          <a:ext cx="662788" cy="5710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D8DFBE9-E30F-455D-9502-2146A9A69ACE}">
      <dsp:nvSpPr>
        <dsp:cNvPr id="0" name=""/>
        <dsp:cNvSpPr/>
      </dsp:nvSpPr>
      <dsp:spPr>
        <a:xfrm>
          <a:off x="4491043" y="761875"/>
          <a:ext cx="1632805" cy="124540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២.បង់ភាគទានយ៉ាងតិច១២ខែ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4745715" y="956124"/>
        <a:ext cx="1123461" cy="856911"/>
      </dsp:txXfrm>
    </dsp:sp>
    <dsp:sp modelId="{D74ECF22-E2E7-427B-9686-5314389FC44C}">
      <dsp:nvSpPr>
        <dsp:cNvPr id="0" name=""/>
        <dsp:cNvSpPr/>
      </dsp:nvSpPr>
      <dsp:spPr>
        <a:xfrm>
          <a:off x="4441774" y="2927804"/>
          <a:ext cx="662788" cy="5710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77E1D9E-B990-4553-97E1-8CE187BAB823}">
      <dsp:nvSpPr>
        <dsp:cNvPr id="0" name=""/>
        <dsp:cNvSpPr/>
      </dsp:nvSpPr>
      <dsp:spPr>
        <a:xfrm>
          <a:off x="4587653" y="2271897"/>
          <a:ext cx="1439584" cy="124540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៣.អាយុយ៉ាងតិច៦០ឆ្នាំ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4826223" y="2478288"/>
        <a:ext cx="962444" cy="832627"/>
      </dsp:txXfrm>
    </dsp:sp>
    <dsp:sp modelId="{84F06899-4B48-45F7-BCF4-E44134AE59D2}">
      <dsp:nvSpPr>
        <dsp:cNvPr id="0" name=""/>
        <dsp:cNvSpPr/>
      </dsp:nvSpPr>
      <dsp:spPr>
        <a:xfrm>
          <a:off x="3108841" y="3052902"/>
          <a:ext cx="662788" cy="5710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8E2B95F-9B65-4A28-B831-1D1BFBAEEAB2}">
      <dsp:nvSpPr>
        <dsp:cNvPr id="0" name=""/>
        <dsp:cNvSpPr/>
      </dsp:nvSpPr>
      <dsp:spPr>
        <a:xfrm>
          <a:off x="3151594" y="3038764"/>
          <a:ext cx="1671170" cy="124540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៤.ទទួលបានសោធនជរា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409463" y="3230936"/>
        <a:ext cx="1155432" cy="861065"/>
      </dsp:txXfrm>
    </dsp:sp>
    <dsp:sp modelId="{942A4993-84FC-4588-8581-D9D124BE3E05}">
      <dsp:nvSpPr>
        <dsp:cNvPr id="0" name=""/>
        <dsp:cNvSpPr/>
      </dsp:nvSpPr>
      <dsp:spPr>
        <a:xfrm>
          <a:off x="2322648" y="1985714"/>
          <a:ext cx="662788" cy="5710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3DEAB77-09D2-4EDB-B235-BF49C0600AFD}">
      <dsp:nvSpPr>
        <dsp:cNvPr id="0" name=""/>
        <dsp:cNvSpPr/>
      </dsp:nvSpPr>
      <dsp:spPr>
        <a:xfrm>
          <a:off x="1165164" y="2233872"/>
          <a:ext cx="2107594" cy="1323172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៥.ប្រាក់សោធនប្រចាំខែ និងរបបថែទាំសុខភាព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1466807" y="2423247"/>
        <a:ext cx="1504308" cy="944422"/>
      </dsp:txXfrm>
    </dsp:sp>
    <dsp:sp modelId="{2CF43596-E689-4DF3-93B0-27034FAB2EC8}">
      <dsp:nvSpPr>
        <dsp:cNvPr id="0" name=""/>
        <dsp:cNvSpPr/>
      </dsp:nvSpPr>
      <dsp:spPr>
        <a:xfrm>
          <a:off x="1647663" y="383076"/>
          <a:ext cx="1864319" cy="1472970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៦.វិភាជន៍បូជាសពនិងសោធនឧត្តរជីវី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1943299" y="616653"/>
        <a:ext cx="1273047" cy="100581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637E5A-D481-434C-B890-91E073A11115}">
      <dsp:nvSpPr>
        <dsp:cNvPr id="0" name=""/>
        <dsp:cNvSpPr/>
      </dsp:nvSpPr>
      <dsp:spPr>
        <a:xfrm>
          <a:off x="3097806" y="1382074"/>
          <a:ext cx="1750844" cy="1519596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វិភាជន៍ជរាភាព</a:t>
          </a:r>
          <a:endParaRPr lang="en-US" sz="13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388426" y="1634309"/>
        <a:ext cx="1169604" cy="1015126"/>
      </dsp:txXfrm>
    </dsp:sp>
    <dsp:sp modelId="{DA8E3877-D254-4B72-B15D-77075CAFB9AB}">
      <dsp:nvSpPr>
        <dsp:cNvPr id="0" name=""/>
        <dsp:cNvSpPr/>
      </dsp:nvSpPr>
      <dsp:spPr>
        <a:xfrm>
          <a:off x="4194908" y="655050"/>
          <a:ext cx="662788" cy="5710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1DE9647-7A7C-4B55-ACBF-042DE925FE37}">
      <dsp:nvSpPr>
        <dsp:cNvPr id="0" name=""/>
        <dsp:cNvSpPr/>
      </dsp:nvSpPr>
      <dsp:spPr>
        <a:xfrm>
          <a:off x="3256706" y="0"/>
          <a:ext cx="1439584" cy="124540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១.ចុះបញ្ជីក្នុងផ្នែកប្រាក់សោធន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495276" y="206391"/>
        <a:ext cx="962444" cy="832627"/>
      </dsp:txXfrm>
    </dsp:sp>
    <dsp:sp modelId="{02EA2781-3229-4466-9093-34F3149A2B5F}">
      <dsp:nvSpPr>
        <dsp:cNvPr id="0" name=""/>
        <dsp:cNvSpPr/>
      </dsp:nvSpPr>
      <dsp:spPr>
        <a:xfrm>
          <a:off x="4968434" y="1722666"/>
          <a:ext cx="662788" cy="5710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D8DFBE9-E30F-455D-9502-2146A9A69ACE}">
      <dsp:nvSpPr>
        <dsp:cNvPr id="0" name=""/>
        <dsp:cNvSpPr/>
      </dsp:nvSpPr>
      <dsp:spPr>
        <a:xfrm>
          <a:off x="4480361" y="761875"/>
          <a:ext cx="1632805" cy="124540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២.បង់ភាគទានតិចជាង១២ខែ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4735033" y="956124"/>
        <a:ext cx="1123461" cy="856911"/>
      </dsp:txXfrm>
    </dsp:sp>
    <dsp:sp modelId="{D74ECF22-E2E7-427B-9686-5314389FC44C}">
      <dsp:nvSpPr>
        <dsp:cNvPr id="0" name=""/>
        <dsp:cNvSpPr/>
      </dsp:nvSpPr>
      <dsp:spPr>
        <a:xfrm>
          <a:off x="4431093" y="2927804"/>
          <a:ext cx="662788" cy="5710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77E1D9E-B990-4553-97E1-8CE187BAB823}">
      <dsp:nvSpPr>
        <dsp:cNvPr id="0" name=""/>
        <dsp:cNvSpPr/>
      </dsp:nvSpPr>
      <dsp:spPr>
        <a:xfrm>
          <a:off x="4576972" y="2271897"/>
          <a:ext cx="1439584" cy="124540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៣.អាយុយ៉ាងតិច៦០ឆ្នាំ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4815542" y="2478288"/>
        <a:ext cx="962444" cy="832627"/>
      </dsp:txXfrm>
    </dsp:sp>
    <dsp:sp modelId="{84F06899-4B48-45F7-BCF4-E44134AE59D2}">
      <dsp:nvSpPr>
        <dsp:cNvPr id="0" name=""/>
        <dsp:cNvSpPr/>
      </dsp:nvSpPr>
      <dsp:spPr>
        <a:xfrm>
          <a:off x="3098159" y="3052902"/>
          <a:ext cx="662788" cy="571080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8E2B95F-9B65-4A28-B831-1D1BFBAEEAB2}">
      <dsp:nvSpPr>
        <dsp:cNvPr id="0" name=""/>
        <dsp:cNvSpPr/>
      </dsp:nvSpPr>
      <dsp:spPr>
        <a:xfrm>
          <a:off x="3256706" y="3038764"/>
          <a:ext cx="1439584" cy="124540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៤.ទទួលបានវិភាជន៍ជរាភាព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495276" y="3245155"/>
        <a:ext cx="962444" cy="832627"/>
      </dsp:txXfrm>
    </dsp:sp>
    <dsp:sp modelId="{03DEAB77-09D2-4EDB-B235-BF49C0600AFD}">
      <dsp:nvSpPr>
        <dsp:cNvPr id="0" name=""/>
        <dsp:cNvSpPr/>
      </dsp:nvSpPr>
      <dsp:spPr>
        <a:xfrm>
          <a:off x="1368059" y="2272754"/>
          <a:ext cx="2064867" cy="1245409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៥.ដល់អាយុ៦០ឆ្នាំ បើកផ្តាច់តែម្តង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1658736" y="2448073"/>
        <a:ext cx="1483513" cy="89477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637E5A-D481-434C-B890-91E073A11115}">
      <dsp:nvSpPr>
        <dsp:cNvPr id="0" name=""/>
        <dsp:cNvSpPr/>
      </dsp:nvSpPr>
      <dsp:spPr>
        <a:xfrm>
          <a:off x="2859578" y="1490667"/>
          <a:ext cx="2082534" cy="1750428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22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សោធនទុព្វលភាព</a:t>
          </a:r>
          <a:endParaRPr lang="en-US" sz="22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199822" y="1776651"/>
        <a:ext cx="1402046" cy="1178460"/>
      </dsp:txXfrm>
    </dsp:sp>
    <dsp:sp modelId="{DA8E3877-D254-4B72-B15D-77075CAFB9AB}">
      <dsp:nvSpPr>
        <dsp:cNvPr id="0" name=""/>
        <dsp:cNvSpPr/>
      </dsp:nvSpPr>
      <dsp:spPr>
        <a:xfrm>
          <a:off x="4302589" y="720772"/>
          <a:ext cx="729287" cy="628377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1DE9647-7A7C-4B55-ACBF-042DE925FE37}">
      <dsp:nvSpPr>
        <dsp:cNvPr id="0" name=""/>
        <dsp:cNvSpPr/>
      </dsp:nvSpPr>
      <dsp:spPr>
        <a:xfrm>
          <a:off x="3304843" y="0"/>
          <a:ext cx="1514845" cy="1370362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១.ចុះបញ្ជីក្នុងផ្នែកប្រាក់សោធន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563718" y="234184"/>
        <a:ext cx="997095" cy="901994"/>
      </dsp:txXfrm>
    </dsp:sp>
    <dsp:sp modelId="{3AF40FB3-3D16-44FD-ADD7-67EEE5FA2AC0}">
      <dsp:nvSpPr>
        <dsp:cNvPr id="0" name=""/>
        <dsp:cNvSpPr/>
      </dsp:nvSpPr>
      <dsp:spPr>
        <a:xfrm>
          <a:off x="5153724" y="1895503"/>
          <a:ext cx="729287" cy="628377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D8DFBE9-E30F-455D-9502-2146A9A69ACE}">
      <dsp:nvSpPr>
        <dsp:cNvPr id="0" name=""/>
        <dsp:cNvSpPr/>
      </dsp:nvSpPr>
      <dsp:spPr>
        <a:xfrm>
          <a:off x="4697309" y="801795"/>
          <a:ext cx="1982083" cy="1370362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២.បង់ភាគទានយ៉ាងតិច៦០ខែ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4992987" y="1006219"/>
        <a:ext cx="1390727" cy="961514"/>
      </dsp:txXfrm>
    </dsp:sp>
    <dsp:sp modelId="{D74ECF22-E2E7-427B-9686-5314389FC44C}">
      <dsp:nvSpPr>
        <dsp:cNvPr id="0" name=""/>
        <dsp:cNvSpPr/>
      </dsp:nvSpPr>
      <dsp:spPr>
        <a:xfrm>
          <a:off x="4562470" y="3221554"/>
          <a:ext cx="729287" cy="628377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1F48A94-06B7-4311-9DB4-4134F5A9D3CF}">
      <dsp:nvSpPr>
        <dsp:cNvPr id="0" name=""/>
        <dsp:cNvSpPr/>
      </dsp:nvSpPr>
      <dsp:spPr>
        <a:xfrm>
          <a:off x="4764368" y="2485964"/>
          <a:ext cx="1971359" cy="1388985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៣.អាយុគិតពីថ្ងៃទទួលទុព្វលភាព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5060926" y="2694913"/>
        <a:ext cx="1378243" cy="971087"/>
      </dsp:txXfrm>
    </dsp:sp>
    <dsp:sp modelId="{113DC1FE-801F-43BD-8EC2-364980A5C645}">
      <dsp:nvSpPr>
        <dsp:cNvPr id="0" name=""/>
        <dsp:cNvSpPr/>
      </dsp:nvSpPr>
      <dsp:spPr>
        <a:xfrm>
          <a:off x="3095803" y="3359203"/>
          <a:ext cx="729287" cy="628377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437FF90-8B3F-4054-BDED-5EBABBEBD352}">
      <dsp:nvSpPr>
        <dsp:cNvPr id="0" name=""/>
        <dsp:cNvSpPr/>
      </dsp:nvSpPr>
      <dsp:spPr>
        <a:xfrm>
          <a:off x="3281249" y="3343647"/>
          <a:ext cx="1616776" cy="1370362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៤.ទទួលបានសោធនទុព្វលភាព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546484" y="3568458"/>
        <a:ext cx="1086306" cy="920740"/>
      </dsp:txXfrm>
    </dsp:sp>
    <dsp:sp modelId="{DD04F381-6695-4EA2-8829-11EE6BCC3A8D}">
      <dsp:nvSpPr>
        <dsp:cNvPr id="0" name=""/>
        <dsp:cNvSpPr/>
      </dsp:nvSpPr>
      <dsp:spPr>
        <a:xfrm>
          <a:off x="1487979" y="1647234"/>
          <a:ext cx="729287" cy="628377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F633B4B-A2B3-4A80-B958-C15C44817058}">
      <dsp:nvSpPr>
        <dsp:cNvPr id="0" name=""/>
        <dsp:cNvSpPr/>
      </dsp:nvSpPr>
      <dsp:spPr>
        <a:xfrm>
          <a:off x="0" y="2275604"/>
          <a:ext cx="3229815" cy="2390323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៥.ប្រាក់សោធនប្រចាំខែ និងរបបថែទាំសុខភាពនិងអ្នកថែរក្សា(តាមការវាយតម្លៃរបស់ក្រុមប្រឹក្សាវេជ្ជសាស្ត្រ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496790" y="2643268"/>
        <a:ext cx="2236235" cy="1654995"/>
      </dsp:txXfrm>
    </dsp:sp>
    <dsp:sp modelId="{C2C4C895-2D3E-402C-B24B-06F5DF31700E}">
      <dsp:nvSpPr>
        <dsp:cNvPr id="0" name=""/>
        <dsp:cNvSpPr/>
      </dsp:nvSpPr>
      <dsp:spPr>
        <a:xfrm>
          <a:off x="752451" y="72548"/>
          <a:ext cx="2418860" cy="1705800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៦.វិភាជន៍បូជាសព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សោធនឧត្តរជីវី</a:t>
          </a:r>
          <a:endParaRPr lang="en-US" sz="1600" kern="1200" dirty="0">
            <a:solidFill>
              <a:schemeClr val="tx1"/>
            </a:solidFill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1116472" y="329258"/>
        <a:ext cx="1690818" cy="119238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525F8E-A4B2-4B19-9C55-28FC36E403C3}">
      <dsp:nvSpPr>
        <dsp:cNvPr id="0" name=""/>
        <dsp:cNvSpPr/>
      </dsp:nvSpPr>
      <dsp:spPr>
        <a:xfrm>
          <a:off x="3989" y="0"/>
          <a:ext cx="2301454" cy="21072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១.បង់ភាគយ៉ាងតិច៦០ខែ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២.សោធនិកជរាភាព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៣.សោធនិកទុព្វលភាព</a:t>
          </a:r>
        </a:p>
      </dsp:txBody>
      <dsp:txXfrm>
        <a:off x="65709" y="61720"/>
        <a:ext cx="2178014" cy="1983836"/>
      </dsp:txXfrm>
    </dsp:sp>
    <dsp:sp modelId="{D6E6C698-5121-413B-9402-A5298616A354}">
      <dsp:nvSpPr>
        <dsp:cNvPr id="0" name=""/>
        <dsp:cNvSpPr/>
      </dsp:nvSpPr>
      <dsp:spPr>
        <a:xfrm>
          <a:off x="2446644" y="878550"/>
          <a:ext cx="299343" cy="3501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2446644" y="948585"/>
        <a:ext cx="209540" cy="210104"/>
      </dsp:txXfrm>
    </dsp:sp>
    <dsp:sp modelId="{34FD91F1-0F3D-4A71-B0CA-652B1DF82263}">
      <dsp:nvSpPr>
        <dsp:cNvPr id="0" name=""/>
        <dsp:cNvSpPr/>
      </dsp:nvSpPr>
      <dsp:spPr>
        <a:xfrm>
          <a:off x="2870242" y="0"/>
          <a:ext cx="1378348" cy="210727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20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ស្លាប់</a:t>
          </a:r>
          <a:endParaRPr lang="en-US" sz="20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2910612" y="40370"/>
        <a:ext cx="1297608" cy="2026536"/>
      </dsp:txXfrm>
    </dsp:sp>
    <dsp:sp modelId="{2B42BE71-1329-4BD0-90F6-94F91E279D65}">
      <dsp:nvSpPr>
        <dsp:cNvPr id="0" name=""/>
        <dsp:cNvSpPr/>
      </dsp:nvSpPr>
      <dsp:spPr>
        <a:xfrm>
          <a:off x="4389790" y="878550"/>
          <a:ext cx="299343" cy="3501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4389790" y="948585"/>
        <a:ext cx="209540" cy="210104"/>
      </dsp:txXfrm>
    </dsp:sp>
    <dsp:sp modelId="{2DDE94EB-060C-4E4C-BC6F-BD2A05A6D701}">
      <dsp:nvSpPr>
        <dsp:cNvPr id="0" name=""/>
        <dsp:cNvSpPr/>
      </dsp:nvSpPr>
      <dsp:spPr>
        <a:xfrm>
          <a:off x="4813389" y="32591"/>
          <a:ext cx="1411995" cy="20420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20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ពិនិត្យស្ថានភាពផ្ទាល់</a:t>
          </a:r>
          <a:endParaRPr lang="en-US" sz="20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4854745" y="73947"/>
        <a:ext cx="1329283" cy="1959380"/>
      </dsp:txXfrm>
    </dsp:sp>
    <dsp:sp modelId="{23C345CB-2DBA-445F-B5BE-49D4096E03DD}">
      <dsp:nvSpPr>
        <dsp:cNvPr id="0" name=""/>
        <dsp:cNvSpPr/>
      </dsp:nvSpPr>
      <dsp:spPr>
        <a:xfrm>
          <a:off x="6366584" y="878550"/>
          <a:ext cx="299343" cy="3501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6366584" y="948585"/>
        <a:ext cx="209540" cy="210104"/>
      </dsp:txXfrm>
    </dsp:sp>
    <dsp:sp modelId="{957A7E90-FB00-492A-B19C-CA8D3431156D}">
      <dsp:nvSpPr>
        <dsp:cNvPr id="0" name=""/>
        <dsp:cNvSpPr/>
      </dsp:nvSpPr>
      <dsp:spPr>
        <a:xfrm>
          <a:off x="6790183" y="25863"/>
          <a:ext cx="1348145" cy="20555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20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ប្តីឬប្រពន្ធនិងកូនក្នុងបន្ទុក</a:t>
          </a:r>
          <a:endParaRPr lang="en-US" sz="20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6829669" y="65349"/>
        <a:ext cx="1269173" cy="197657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F5B9FF-8E83-4AF8-BACA-7D436FA43609}">
      <dsp:nvSpPr>
        <dsp:cNvPr id="0" name=""/>
        <dsp:cNvSpPr/>
      </dsp:nvSpPr>
      <dsp:spPr>
        <a:xfrm rot="5400000">
          <a:off x="4940372" y="-1996292"/>
          <a:ext cx="845166" cy="50474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m-KH" sz="13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ប្តីឬប្រពន្ធ ទទួលបានពាក់កណ្តាល នៃប្រាក់៤៥%នៃប្រាក់ចូលនិវត្តន៍</a:t>
          </a:r>
          <a:endParaRPr lang="en-US" sz="13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m-KH" sz="13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កូន ទទួលបានពាក់កណ្តាលនៃប្រាក់៤៥%នៃប្រាក់ចូលនិវត្តន៍</a:t>
          </a:r>
          <a:endParaRPr lang="en-US" sz="13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 rot="-5400000">
        <a:off x="2839211" y="146127"/>
        <a:ext cx="5006230" cy="762650"/>
      </dsp:txXfrm>
    </dsp:sp>
    <dsp:sp modelId="{45632C9C-29C4-4109-AE91-D8E81E19C041}">
      <dsp:nvSpPr>
        <dsp:cNvPr id="0" name=""/>
        <dsp:cNvSpPr/>
      </dsp:nvSpPr>
      <dsp:spPr>
        <a:xfrm>
          <a:off x="0" y="1593"/>
          <a:ext cx="2839212" cy="1051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20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៤៥%នៃប្រាក់សោធនិក(ប្រាក់ចូលនិវត្តន៍)</a:t>
          </a:r>
          <a:endParaRPr lang="en-US" sz="20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51340" y="52933"/>
        <a:ext cx="2736532" cy="949035"/>
      </dsp:txXfrm>
    </dsp:sp>
    <dsp:sp modelId="{FBA060D4-3884-420F-B73B-42AA69517933}">
      <dsp:nvSpPr>
        <dsp:cNvPr id="0" name=""/>
        <dsp:cNvSpPr/>
      </dsp:nvSpPr>
      <dsp:spPr>
        <a:xfrm rot="5400000">
          <a:off x="4942269" y="-891992"/>
          <a:ext cx="841372" cy="50474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m-KH" sz="13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ទទួលបាន១០០%នៃប្រាក់៤៥%នៃប្រាក់ចូលនិវត្តន៍</a:t>
          </a:r>
          <a:endParaRPr lang="en-US" sz="13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 rot="-5400000">
        <a:off x="2839211" y="1252138"/>
        <a:ext cx="5006416" cy="759228"/>
      </dsp:txXfrm>
    </dsp:sp>
    <dsp:sp modelId="{B5AA1FE1-4FB0-4E44-88DB-C6D792471BD8}">
      <dsp:nvSpPr>
        <dsp:cNvPr id="0" name=""/>
        <dsp:cNvSpPr/>
      </dsp:nvSpPr>
      <dsp:spPr>
        <a:xfrm>
          <a:off x="0" y="1105894"/>
          <a:ext cx="2839212" cy="1051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20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មានតែប្តីឬប្រពន្ធឬកូន</a:t>
          </a:r>
          <a:endParaRPr lang="en-US" sz="20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51340" y="1157234"/>
        <a:ext cx="2736532" cy="949035"/>
      </dsp:txXfrm>
    </dsp:sp>
    <dsp:sp modelId="{FF7DAC2D-F7F6-44DB-94CF-D6ACBE40CB75}">
      <dsp:nvSpPr>
        <dsp:cNvPr id="0" name=""/>
        <dsp:cNvSpPr/>
      </dsp:nvSpPr>
      <dsp:spPr>
        <a:xfrm rot="5400000">
          <a:off x="4942269" y="212308"/>
          <a:ext cx="841372" cy="50474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m-KH" sz="13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ទទួលបានចំណែកនៃប្រាក់ចូលនិវត្តន៍ អស់មួយជីវិត</a:t>
          </a:r>
          <a:endParaRPr lang="en-US" sz="13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 rot="-5400000">
        <a:off x="2839211" y="2356438"/>
        <a:ext cx="5006416" cy="759228"/>
      </dsp:txXfrm>
    </dsp:sp>
    <dsp:sp modelId="{017A3F16-B4E3-4260-9C19-41BF6DA85C6D}">
      <dsp:nvSpPr>
        <dsp:cNvPr id="0" name=""/>
        <dsp:cNvSpPr/>
      </dsp:nvSpPr>
      <dsp:spPr>
        <a:xfrm>
          <a:off x="0" y="2210195"/>
          <a:ext cx="2839212" cy="1051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20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កូនមានជំងឺរ៉ាំរ៉ៃឬពិការ</a:t>
          </a:r>
          <a:endParaRPr lang="en-US" sz="20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51340" y="2261535"/>
        <a:ext cx="2736532" cy="94903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31F3E-0D00-4461-8194-213C5BBB39B6}">
      <dsp:nvSpPr>
        <dsp:cNvPr id="0" name=""/>
        <dsp:cNvSpPr/>
      </dsp:nvSpPr>
      <dsp:spPr>
        <a:xfrm>
          <a:off x="0" y="914"/>
          <a:ext cx="7783830" cy="1065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24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សិទ្ធិវន្តទទួលមរណភាព</a:t>
          </a:r>
          <a:endParaRPr lang="en-US" sz="2400" kern="1200" dirty="0"/>
        </a:p>
      </dsp:txBody>
      <dsp:txXfrm>
        <a:off x="0" y="914"/>
        <a:ext cx="7783830" cy="1065600"/>
      </dsp:txXfrm>
    </dsp:sp>
    <dsp:sp modelId="{8EFD617A-B7AF-4E99-B69E-CDAD175F83A0}">
      <dsp:nvSpPr>
        <dsp:cNvPr id="0" name=""/>
        <dsp:cNvSpPr/>
      </dsp:nvSpPr>
      <dsp:spPr>
        <a:xfrm>
          <a:off x="0" y="1066514"/>
          <a:ext cx="7783830" cy="18281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m-KH" sz="24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ប្តីឬប្រពន្ធរៀបការជាថ្មីស្របតាមនីតិវិធីច្បាប់។សាមីជនត្រូវជូនដំណឹងមក </a:t>
          </a:r>
          <a:r>
            <a:rPr lang="km-KH" sz="2400" kern="12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rPr>
            <a:t>ប.ស.ស.</a:t>
          </a:r>
          <a:r>
            <a:rPr lang="km-KH" sz="24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យ៉ាងយូរ៣០ថ្ងៃបន្ទាប់ពីកាលបរិច្ឆេទនៃការរៀបការថ្មី</a:t>
          </a:r>
          <a:endParaRPr lang="en-US" sz="2400" kern="1200" dirty="0"/>
        </a:p>
      </dsp:txBody>
      <dsp:txXfrm>
        <a:off x="0" y="1066514"/>
        <a:ext cx="7783830" cy="182817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30EADA-84A3-4450-93A0-279494E16FDB}">
      <dsp:nvSpPr>
        <dsp:cNvPr id="0" name=""/>
        <dsp:cNvSpPr/>
      </dsp:nvSpPr>
      <dsp:spPr>
        <a:xfrm>
          <a:off x="2911" y="0"/>
          <a:ext cx="7880877" cy="1521577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3200" kern="12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rPr>
            <a:t>៣.៨.ភាគទានផ្នែកប្រាក់សោធន</a:t>
          </a:r>
          <a:endParaRPr lang="en-US" sz="3200" kern="1200" dirty="0">
            <a:solidFill>
              <a:schemeClr val="tx1"/>
            </a:solidFill>
            <a:latin typeface="Khmer OS Muol Light" panose="02000500000000020004" pitchFamily="2" charset="0"/>
            <a:cs typeface="Khmer OS Muol Light" panose="02000500000000020004" pitchFamily="2" charset="0"/>
          </a:endParaRPr>
        </a:p>
      </dsp:txBody>
      <dsp:txXfrm>
        <a:off x="47476" y="44565"/>
        <a:ext cx="7791747" cy="1432447"/>
      </dsp:txXfrm>
    </dsp:sp>
    <dsp:sp modelId="{B8C1C2A1-572D-44BF-9A8A-24F4741A47BD}">
      <dsp:nvSpPr>
        <dsp:cNvPr id="0" name=""/>
        <dsp:cNvSpPr/>
      </dsp:nvSpPr>
      <dsp:spPr>
        <a:xfrm>
          <a:off x="2911" y="1729701"/>
          <a:ext cx="3781611" cy="1521577"/>
        </a:xfrm>
        <a:prstGeom prst="roundRect">
          <a:avLst>
            <a:gd name="adj" fmla="val 1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5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ការបង់ភាគទានផ្នែកប្រាក់សោធនក្នុងរបបភាគទានជាកាតព្វកិច្ច ត្រូវមានការចូលរួមរវាង</a:t>
          </a:r>
          <a:r>
            <a:rPr lang="km-KH" sz="1500" kern="12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rPr>
            <a:t>និយោជក និងកម្មករនិយោជិត</a:t>
          </a:r>
          <a:endParaRPr lang="en-US" sz="1500" kern="1200" dirty="0">
            <a:solidFill>
              <a:schemeClr val="tx1"/>
            </a:solidFill>
            <a:latin typeface="Khmer OS Muol Light" panose="02000500000000020004" pitchFamily="2" charset="0"/>
            <a:cs typeface="Khmer OS Muol Light" panose="02000500000000020004" pitchFamily="2" charset="0"/>
          </a:endParaRPr>
        </a:p>
      </dsp:txBody>
      <dsp:txXfrm>
        <a:off x="47476" y="1774266"/>
        <a:ext cx="3692481" cy="1432447"/>
      </dsp:txXfrm>
    </dsp:sp>
    <dsp:sp modelId="{B2EE18CC-11D3-400B-875B-48840243BF5B}">
      <dsp:nvSpPr>
        <dsp:cNvPr id="0" name=""/>
        <dsp:cNvSpPr/>
      </dsp:nvSpPr>
      <dsp:spPr>
        <a:xfrm>
          <a:off x="4102177" y="1729701"/>
          <a:ext cx="3781611" cy="1521577"/>
        </a:xfrm>
        <a:prstGeom prst="roundRect">
          <a:avLst>
            <a:gd name="adj" fmla="val 10000"/>
          </a:avLst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500" kern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rPr>
            <a:t>ការបង់ភាគទានផ្នែកប្រាក់សោធនក្នុងរបបភាគទានស្ម័គ្រចិត្ត ជាបន្ទុកដោយផ្ទាល់របស់</a:t>
          </a:r>
        </a:p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500" kern="12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rPr>
            <a:t>                 កម្មករនិយោជិត</a:t>
          </a:r>
          <a:endParaRPr lang="en-US" sz="1500" kern="1200" dirty="0">
            <a:solidFill>
              <a:schemeClr val="tx1"/>
            </a:solidFill>
            <a:latin typeface="Khmer OS Muol Light" panose="02000500000000020004" pitchFamily="2" charset="0"/>
            <a:cs typeface="Khmer OS Muol Light" panose="02000500000000020004" pitchFamily="2" charset="0"/>
          </a:endParaRPr>
        </a:p>
      </dsp:txBody>
      <dsp:txXfrm>
        <a:off x="4146742" y="1774266"/>
        <a:ext cx="3692481" cy="143244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7CC57B-05C4-4DB2-B356-34F53CFD20B3}">
      <dsp:nvSpPr>
        <dsp:cNvPr id="0" name=""/>
        <dsp:cNvSpPr/>
      </dsp:nvSpPr>
      <dsp:spPr>
        <a:xfrm rot="5400000">
          <a:off x="297370" y="1500868"/>
          <a:ext cx="873906" cy="145416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C1AF50-36C3-46E0-8E76-88BFE960A6BE}">
      <dsp:nvSpPr>
        <dsp:cNvPr id="0" name=""/>
        <dsp:cNvSpPr/>
      </dsp:nvSpPr>
      <dsp:spPr>
        <a:xfrm>
          <a:off x="151493" y="1935349"/>
          <a:ext cx="1312824" cy="1150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២០២២</a:t>
          </a:r>
          <a:r>
            <a:rPr lang="en-US" sz="16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-</a:t>
          </a:r>
          <a:r>
            <a:rPr lang="km-KH" sz="16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២៦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6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ភាគទានសរុប៤%</a:t>
          </a:r>
          <a:endParaRPr lang="en-US" sz="16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151493" y="1935349"/>
        <a:ext cx="1312824" cy="1150767"/>
      </dsp:txXfrm>
    </dsp:sp>
    <dsp:sp modelId="{A9F84065-E6DC-41D3-AF99-C570F1E7165D}">
      <dsp:nvSpPr>
        <dsp:cNvPr id="0" name=""/>
        <dsp:cNvSpPr/>
      </dsp:nvSpPr>
      <dsp:spPr>
        <a:xfrm>
          <a:off x="1216615" y="1393811"/>
          <a:ext cx="247702" cy="247702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50886C-5215-4466-A2DA-6F3F9FAE4B81}">
      <dsp:nvSpPr>
        <dsp:cNvPr id="0" name=""/>
        <dsp:cNvSpPr/>
      </dsp:nvSpPr>
      <dsp:spPr>
        <a:xfrm rot="5400000">
          <a:off x="1912445" y="1103176"/>
          <a:ext cx="858062" cy="145416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9EB369-24E1-43DB-8A9B-EFE03F6A0531}">
      <dsp:nvSpPr>
        <dsp:cNvPr id="0" name=""/>
        <dsp:cNvSpPr/>
      </dsp:nvSpPr>
      <dsp:spPr>
        <a:xfrm>
          <a:off x="1758646" y="1537657"/>
          <a:ext cx="1312824" cy="1150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២០២៧</a:t>
          </a:r>
          <a:r>
            <a:rPr lang="en-US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-</a:t>
          </a: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៣១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ភាគទានសរុប៨%</a:t>
          </a:r>
          <a:endParaRPr lang="en-US" sz="18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1758646" y="1537657"/>
        <a:ext cx="1312824" cy="1150767"/>
      </dsp:txXfrm>
    </dsp:sp>
    <dsp:sp modelId="{FA8BFEF9-58A0-410D-B6F0-178E570F900F}">
      <dsp:nvSpPr>
        <dsp:cNvPr id="0" name=""/>
        <dsp:cNvSpPr/>
      </dsp:nvSpPr>
      <dsp:spPr>
        <a:xfrm>
          <a:off x="2823768" y="996119"/>
          <a:ext cx="247702" cy="247702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27A73F-EC14-4468-89E2-BCD79BD5B831}">
      <dsp:nvSpPr>
        <dsp:cNvPr id="0" name=""/>
        <dsp:cNvSpPr/>
      </dsp:nvSpPr>
      <dsp:spPr>
        <a:xfrm rot="5400000">
          <a:off x="3511677" y="705484"/>
          <a:ext cx="873906" cy="145416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EB4D67-31C3-4D64-A599-21F34593AB09}">
      <dsp:nvSpPr>
        <dsp:cNvPr id="0" name=""/>
        <dsp:cNvSpPr/>
      </dsp:nvSpPr>
      <dsp:spPr>
        <a:xfrm>
          <a:off x="3365800" y="1139965"/>
          <a:ext cx="1312824" cy="1150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២០៣២</a:t>
          </a:r>
          <a:r>
            <a:rPr lang="en-US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-</a:t>
          </a: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៤១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ភាគទានសរុប១០,៧៥%</a:t>
          </a:r>
          <a:endParaRPr lang="en-US" sz="18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3365800" y="1139965"/>
        <a:ext cx="1312824" cy="1150767"/>
      </dsp:txXfrm>
    </dsp:sp>
    <dsp:sp modelId="{8AEC8C4F-4438-4AB4-BE1F-FF5C9F4E6783}">
      <dsp:nvSpPr>
        <dsp:cNvPr id="0" name=""/>
        <dsp:cNvSpPr/>
      </dsp:nvSpPr>
      <dsp:spPr>
        <a:xfrm>
          <a:off x="4430922" y="598428"/>
          <a:ext cx="247702" cy="247702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6A4868-EB06-44C3-810E-83148BD0E35F}">
      <dsp:nvSpPr>
        <dsp:cNvPr id="0" name=""/>
        <dsp:cNvSpPr/>
      </dsp:nvSpPr>
      <dsp:spPr>
        <a:xfrm rot="5400000">
          <a:off x="5118830" y="284444"/>
          <a:ext cx="873906" cy="145416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0B2725-41A8-48A3-B3D2-8C2BD30619FB}">
      <dsp:nvSpPr>
        <dsp:cNvPr id="0" name=""/>
        <dsp:cNvSpPr/>
      </dsp:nvSpPr>
      <dsp:spPr>
        <a:xfrm>
          <a:off x="4972954" y="695575"/>
          <a:ext cx="1312824" cy="1197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២០៤២</a:t>
          </a:r>
          <a:r>
            <a:rPr lang="en-US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-</a:t>
          </a: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៥១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ភាគទានសរុប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១៣,៥%</a:t>
          </a:r>
          <a:endParaRPr lang="en-US" sz="18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4972954" y="695575"/>
        <a:ext cx="1312824" cy="1197465"/>
      </dsp:txXfrm>
    </dsp:sp>
    <dsp:sp modelId="{63FD3C57-661B-4867-BADF-B4F5D3E09B51}">
      <dsp:nvSpPr>
        <dsp:cNvPr id="0" name=""/>
        <dsp:cNvSpPr/>
      </dsp:nvSpPr>
      <dsp:spPr>
        <a:xfrm>
          <a:off x="6038075" y="177387"/>
          <a:ext cx="247702" cy="247702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879B68-43C0-47CF-B475-ADD06BFCC4A0}">
      <dsp:nvSpPr>
        <dsp:cNvPr id="0" name=""/>
        <dsp:cNvSpPr/>
      </dsp:nvSpPr>
      <dsp:spPr>
        <a:xfrm rot="5400000">
          <a:off x="6725984" y="-107039"/>
          <a:ext cx="873906" cy="145416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A229D8-C41C-4E43-BE36-8E742B52C35B}">
      <dsp:nvSpPr>
        <dsp:cNvPr id="0" name=""/>
        <dsp:cNvSpPr/>
      </dsp:nvSpPr>
      <dsp:spPr>
        <a:xfrm>
          <a:off x="6559292" y="333649"/>
          <a:ext cx="1354454" cy="1138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m-KH" sz="1800" kern="1200" dirty="0">
              <a:latin typeface="Khmer OS System" panose="02000500000000020004" pitchFamily="2" charset="0"/>
              <a:cs typeface="Khmer OS System" panose="02000500000000020004" pitchFamily="2" charset="0"/>
            </a:rPr>
            <a:t>រៀងរាល់១០ឆ្នាំ គឺបូកថែមអត្រា២,៧៥%</a:t>
          </a:r>
          <a:endParaRPr lang="en-US" sz="1800" kern="1200" dirty="0">
            <a:latin typeface="Khmer OS System" panose="02000500000000020004" pitchFamily="2" charset="0"/>
            <a:cs typeface="Khmer OS System" panose="02000500000000020004" pitchFamily="2" charset="0"/>
          </a:endParaRPr>
        </a:p>
      </dsp:txBody>
      <dsp:txXfrm>
        <a:off x="6559292" y="333649"/>
        <a:ext cx="1354454" cy="1138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66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3488" y="0"/>
            <a:ext cx="288766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DD024-E77F-48FD-8B50-A4F5DE79F2B8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09113"/>
            <a:ext cx="288766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3488" y="9409113"/>
            <a:ext cx="288766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1499BC-7BCE-49C9-B596-F049B235B7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767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0" y="0"/>
            <a:ext cx="2887186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4D6D44-3773-43A6-923F-AED89E75D6F9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05350"/>
            <a:ext cx="5330190" cy="445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887186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0" y="9408981"/>
            <a:ext cx="2887186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39302D-4223-4A87-AB3A-902247F043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124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9302D-4223-4A87-AB3A-902247F0436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861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39302D-4223-4A87-AB3A-902247F04363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2376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069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500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60DC36-8EFA-4378-9855-E019C55AC472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9817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280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067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992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008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0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80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880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740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112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69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84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E09D4-32ED-4684-A55F-E3CE73C2BDBE}" type="datetimeFigureOut">
              <a:rPr lang="en-US" smtClean="0"/>
              <a:pPr/>
              <a:t>30-Aug-21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439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380999"/>
            <a:ext cx="2277752" cy="12192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76284"/>
            <a:ext cx="2286000" cy="12239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" y="1714260"/>
            <a:ext cx="7772399" cy="4915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" y="406446"/>
            <a:ext cx="2209800" cy="119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582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4686300"/>
            <a:ext cx="6172200" cy="685800"/>
          </a:xfrm>
        </p:spPr>
        <p:txBody>
          <a:bodyPr>
            <a:normAutofit/>
          </a:bodyPr>
          <a:lstStyle/>
          <a:p>
            <a:pPr algn="ctr"/>
            <a:r>
              <a:rPr lang="km-KH" sz="2700" dirty="0">
                <a:latin typeface="Kh Muol" pitchFamily="2" charset="0"/>
                <a:cs typeface="Kh Muol" pitchFamily="2" charset="0"/>
              </a:rPr>
              <a:t>បេឡាជាតិសន្តិសុខសង្គម (ប.ស.ស)</a:t>
            </a:r>
            <a:endParaRPr lang="en-US" sz="2700" dirty="0">
              <a:latin typeface="Kh Muol" pitchFamily="2" charset="0"/>
              <a:cs typeface="Kh Muol" pitchFamily="2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7934" y="1070712"/>
            <a:ext cx="6358411" cy="3615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185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76375" y="2800350"/>
            <a:ext cx="6372225" cy="2743200"/>
          </a:xfrm>
        </p:spPr>
        <p:txBody>
          <a:bodyPr anchor="t">
            <a:noAutofit/>
          </a:bodyPr>
          <a:lstStyle/>
          <a:p>
            <a:pPr>
              <a:lnSpc>
                <a:spcPct val="150000"/>
              </a:lnSpc>
            </a:pPr>
            <a:r>
              <a:rPr lang="km-KH" sz="2100" dirty="0">
                <a:solidFill>
                  <a:srgbClr val="0000FF"/>
                </a:solidFill>
                <a:latin typeface="Khmer OS Muol Light" pitchFamily="2" charset="0"/>
                <a:cs typeface="Khmer OS Muol Light" pitchFamily="2" charset="0"/>
              </a:rPr>
              <a:t>ស្តីពីរបបសន្តិសុខសង្គម</a:t>
            </a:r>
            <a:br>
              <a:rPr lang="km-KH" sz="1425" dirty="0">
                <a:solidFill>
                  <a:srgbClr val="0000FF"/>
                </a:solidFill>
                <a:latin typeface="Khmer OS Muol Light" pitchFamily="2" charset="0"/>
                <a:cs typeface="Khmer OS Muol Light" pitchFamily="2" charset="0"/>
              </a:rPr>
            </a:br>
            <a:r>
              <a:rPr lang="km-KH" sz="2100" dirty="0">
                <a:solidFill>
                  <a:srgbClr val="00B05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ធ្វើបទបង្ហាញដោយ៖ សុក បូរ៉ា</a:t>
            </a:r>
            <a:br>
              <a:rPr lang="km-KH" sz="2100" dirty="0">
                <a:solidFill>
                  <a:srgbClr val="00B050"/>
                </a:solidFill>
                <a:latin typeface="Khmer OS" panose="02000500000000020004" pitchFamily="2" charset="0"/>
                <a:cs typeface="Khmer OS" panose="02000500000000020004" pitchFamily="2" charset="0"/>
              </a:rPr>
            </a:br>
            <a:r>
              <a:rPr lang="km-KH" sz="2100" dirty="0">
                <a:solidFill>
                  <a:srgbClr val="00B05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ប្រធាននាយកដ្ឋានតាវកាលិក </a:t>
            </a:r>
            <a:br>
              <a:rPr lang="km-KH" sz="2100" dirty="0">
                <a:solidFill>
                  <a:srgbClr val="00B050"/>
                </a:solidFill>
                <a:latin typeface="Khmer OS" panose="02000500000000020004" pitchFamily="2" charset="0"/>
                <a:cs typeface="Khmer OS" panose="02000500000000020004" pitchFamily="2" charset="0"/>
              </a:rPr>
            </a:br>
            <a:r>
              <a:rPr lang="km-KH" sz="2100" dirty="0">
                <a:solidFill>
                  <a:srgbClr val="00B05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នៃបេឡាជាតិសន្តិសុខសង្គម</a:t>
            </a:r>
            <a:br>
              <a:rPr lang="en-US" sz="2100" dirty="0">
                <a:solidFill>
                  <a:srgbClr val="00B050"/>
                </a:solidFill>
                <a:latin typeface="Khmer OS Muol Light" pitchFamily="2" charset="0"/>
                <a:cs typeface="Khmer OS Muol Light" pitchFamily="2" charset="0"/>
              </a:rPr>
            </a:br>
            <a:br>
              <a:rPr lang="km-KH" sz="1200" dirty="0">
                <a:solidFill>
                  <a:srgbClr val="00B050"/>
                </a:solidFill>
                <a:latin typeface="Khmer OS Muol Light" pitchFamily="2" charset="0"/>
                <a:cs typeface="Khmer OS Muol Light" pitchFamily="2" charset="0"/>
              </a:rPr>
            </a:br>
            <a:r>
              <a:rPr lang="km-KH" sz="21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រាជធានីភ្នំពេញ, ថ្ងៃទី៣១ ខែសីហា ឆ្នាំ២០២១</a:t>
            </a:r>
            <a:br>
              <a:rPr lang="km-KH" sz="21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</a:br>
            <a:endParaRPr lang="en-US" sz="1500" b="1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</p:txBody>
      </p:sp>
      <p:pic>
        <p:nvPicPr>
          <p:cNvPr id="4099" name="Picture 4" descr="nssf-logo"/>
          <p:cNvPicPr>
            <a:picLocks noChangeAspect="1" noChangeArrowheads="1"/>
          </p:cNvPicPr>
          <p:nvPr/>
        </p:nvPicPr>
        <p:blipFill>
          <a:blip r:embed="rId2">
            <a:lum contrast="34000"/>
          </a:blip>
          <a:srcRect/>
          <a:stretch>
            <a:fillRect/>
          </a:stretch>
        </p:blipFill>
        <p:spPr bwMode="auto">
          <a:xfrm>
            <a:off x="3771900" y="521485"/>
            <a:ext cx="1485900" cy="1307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048000" y="2571750"/>
            <a:ext cx="4229100" cy="30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m-KH" sz="1500" dirty="0">
                <a:solidFill>
                  <a:srgbClr val="0000FF"/>
                </a:solidFill>
                <a:latin typeface="Khmer OS Muol Light" pitchFamily="2" charset="0"/>
                <a:ea typeface="+mj-ea"/>
                <a:cs typeface="Khmer OS Muol Light" pitchFamily="2" charset="0"/>
              </a:rPr>
              <a:t>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m-KH" sz="1500" dirty="0">
                <a:solidFill>
                  <a:srgbClr val="0000FF"/>
                </a:solidFill>
                <a:latin typeface="Khmer OS Muol Light" pitchFamily="2" charset="0"/>
                <a:ea typeface="+mj-ea"/>
                <a:cs typeface="Khmer OS Muol Light" pitchFamily="2" charset="0"/>
              </a:rPr>
              <a:t>  </a:t>
            </a:r>
            <a:r>
              <a:rPr lang="km-KH" dirty="0">
                <a:solidFill>
                  <a:srgbClr val="0000FF"/>
                </a:solidFill>
                <a:latin typeface="Khmer OS Muol Light" pitchFamily="2" charset="0"/>
                <a:ea typeface="+mj-ea"/>
                <a:cs typeface="Khmer OS Muol Light" pitchFamily="2" charset="0"/>
              </a:rPr>
              <a:t>បេឡាជាតិសន្តិសុខសង្គម</a:t>
            </a:r>
            <a:br>
              <a:rPr lang="km-KH" dirty="0">
                <a:solidFill>
                  <a:srgbClr val="0000FF"/>
                </a:solidFill>
                <a:latin typeface="Khmer OS Muol Light" pitchFamily="2" charset="0"/>
                <a:ea typeface="+mj-ea"/>
                <a:cs typeface="Khmer OS Muol Light" pitchFamily="2" charset="0"/>
              </a:rPr>
            </a:br>
            <a:br>
              <a:rPr lang="en-US" sz="2400" kern="0" dirty="0">
                <a:solidFill>
                  <a:srgbClr val="0000FF"/>
                </a:solidFill>
                <a:latin typeface="Khmer OS Muol Light" pitchFamily="2" charset="0"/>
                <a:ea typeface="+mj-ea"/>
                <a:cs typeface="Khmer OS Muol Light" pitchFamily="2" charset="0"/>
              </a:rPr>
            </a:br>
            <a:r>
              <a:rPr lang="km-KH" sz="2100" kern="0" dirty="0">
                <a:solidFill>
                  <a:srgbClr val="0000FF"/>
                </a:solidFill>
                <a:latin typeface="Khmer OS Muol Light" pitchFamily="2" charset="0"/>
                <a:ea typeface="+mj-ea"/>
                <a:cs typeface="Khmer OS Muol Light" pitchFamily="2" charset="0"/>
              </a:rPr>
              <a:t>  </a:t>
            </a:r>
            <a:endParaRPr lang="en-US" sz="2100" kern="0" dirty="0">
              <a:solidFill>
                <a:srgbClr val="0000FF"/>
              </a:solidFill>
              <a:latin typeface="Khmer OS Muol Light" pitchFamily="2" charset="0"/>
              <a:ea typeface="+mj-ea"/>
              <a:cs typeface="Khmer OS Muol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417471"/>
      </p:ext>
    </p:extLst>
  </p:cSld>
  <p:clrMapOvr>
    <a:masterClrMapping/>
  </p:clrMapOvr>
  <p:transition>
    <p:cover dir="r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2E580B2-7267-412D-8A99-B38DEF5389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8360543"/>
              </p:ext>
            </p:extLst>
          </p:nvPr>
        </p:nvGraphicFramePr>
        <p:xfrm>
          <a:off x="540385" y="762000"/>
          <a:ext cx="8146415" cy="184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7055">
                  <a:extLst>
                    <a:ext uri="{9D8B030D-6E8A-4147-A177-3AD203B41FA5}">
                      <a16:colId xmlns:a16="http://schemas.microsoft.com/office/drawing/2014/main" val="2173656139"/>
                    </a:ext>
                  </a:extLst>
                </a:gridCol>
                <a:gridCol w="1577340">
                  <a:extLst>
                    <a:ext uri="{9D8B030D-6E8A-4147-A177-3AD203B41FA5}">
                      <a16:colId xmlns:a16="http://schemas.microsoft.com/office/drawing/2014/main" val="3960279440"/>
                    </a:ext>
                  </a:extLst>
                </a:gridCol>
                <a:gridCol w="1577340">
                  <a:extLst>
                    <a:ext uri="{9D8B030D-6E8A-4147-A177-3AD203B41FA5}">
                      <a16:colId xmlns:a16="http://schemas.microsoft.com/office/drawing/2014/main" val="595984366"/>
                    </a:ext>
                  </a:extLst>
                </a:gridCol>
                <a:gridCol w="1577340">
                  <a:extLst>
                    <a:ext uri="{9D8B030D-6E8A-4147-A177-3AD203B41FA5}">
                      <a16:colId xmlns:a16="http://schemas.microsoft.com/office/drawing/2014/main" val="3539175322"/>
                    </a:ext>
                  </a:extLst>
                </a:gridCol>
                <a:gridCol w="1577340">
                  <a:extLst>
                    <a:ext uri="{9D8B030D-6E8A-4147-A177-3AD203B41FA5}">
                      <a16:colId xmlns:a16="http://schemas.microsoft.com/office/drawing/2014/main" val="1104829101"/>
                    </a:ext>
                  </a:extLst>
                </a:gridCol>
              </a:tblGrid>
              <a:tr h="395707">
                <a:tc gridSpan="5"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មាតិការ</a:t>
                      </a:r>
                      <a:endParaRPr lang="en-US" sz="2000" dirty="0">
                        <a:latin typeface="Khmer OS Muol Light" panose="02000500000000020004" pitchFamily="2" charset="0"/>
                        <a:cs typeface="Khmer OS Muol Light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Muol Light" panose="02000500000000020004" pitchFamily="2" charset="0"/>
                        <a:cs typeface="Khmer OS Muol Light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>
                        <a:latin typeface="Khmer OS Muol Light" panose="02000500000000020004" pitchFamily="2" charset="0"/>
                        <a:cs typeface="Khmer OS Muol Light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Muol Light" panose="02000500000000020004" pitchFamily="2" charset="0"/>
                        <a:cs typeface="Khmer OS Muol Light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Muol Light" panose="02000500000000020004" pitchFamily="2" charset="0"/>
                        <a:cs typeface="Khmer OS Muol Light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0887078"/>
                  </a:ext>
                </a:extLst>
              </a:tr>
              <a:tr h="51746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ក.បទប្បញ្ញត្តិទូទៅ</a:t>
                      </a:r>
                      <a:endParaRPr lang="en-US" sz="16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ខ.ការចុះបញ្ជិកា</a:t>
                      </a:r>
                      <a:endParaRPr lang="en-US" sz="16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គ.របបសន្តិសុខសង្គម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3158869"/>
                  </a:ext>
                </a:extLst>
              </a:tr>
              <a:tr h="46419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លិខិតបទដ្ឋាន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កាត្វកិច្ចនិយោជក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ហានិភ័យការងារ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ថែទាំសុខភាព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ប្រាក់សោធន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7446816"/>
                  </a:ext>
                </a:extLst>
              </a:tr>
              <a:tr h="46419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ស្ថាប័នប.ស.ស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អត្រាភាគទាន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22898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4862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9613" y="457200"/>
            <a:ext cx="8431987" cy="943661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algn="l"/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			ក.បទប្បញ្ញត្តិទូទៅ</a:t>
            </a: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endParaRPr lang="en-US" sz="21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59613" y="1954531"/>
            <a:ext cx="1316736" cy="34838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ប.ស.ស.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NSSF</a:t>
            </a:r>
          </a:p>
        </p:txBody>
      </p:sp>
      <p:sp>
        <p:nvSpPr>
          <p:cNvPr id="5" name="Rectangle 4"/>
          <p:cNvSpPr/>
          <p:nvPr/>
        </p:nvSpPr>
        <p:spPr>
          <a:xfrm>
            <a:off x="2057401" y="1954531"/>
            <a:ext cx="7010400" cy="34838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km-KH" dirty="0">
                <a:solidFill>
                  <a:srgbClr val="92D05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គ្រឹះស្ថានសាធារណៈរដ្ឋបាល</a:t>
            </a:r>
          </a:p>
          <a:p>
            <a:pPr marL="285750" indent="-285750" algn="just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km-KH" dirty="0">
                <a:solidFill>
                  <a:srgbClr val="92D05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បច្ចេកទេសក្រោមក្រសួងការងារនិងបណ្តុះបណ្តាលវិជ្ជាជីវៈនិងហិរញ្ញវត្ថុក្រោមក្រសួងសេដ្ឋកិច្ច និងហិរញ្ញវត្ថុ</a:t>
            </a:r>
          </a:p>
          <a:p>
            <a:pPr marL="285750" indent="-285750" algn="just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km-KH" dirty="0">
                <a:solidFill>
                  <a:srgbClr val="92D05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ប.ស.ស.បង្កើតឡើងតាមព្រះរាជ្យក្រឹត្យ</a:t>
            </a:r>
            <a:endParaRPr lang="en-US" dirty="0">
              <a:solidFill>
                <a:srgbClr val="92D050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688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9613" y="76200"/>
            <a:ext cx="8355787" cy="943661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បេឡាជាតិសន្តិសុខសង្គម </a:t>
            </a: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(ប.ស.ស.)</a:t>
            </a:r>
            <a:endParaRPr lang="en-US" sz="21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38081" y="1192306"/>
            <a:ext cx="6777319" cy="39009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4313" indent="-214313" algn="just">
              <a:lnSpc>
                <a:spcPts val="225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រដ្ឋមន្ត្រីក្រសួងការងារ និងបណ្តុះបណ្តាលវិជ្ជាជីវៈ		ប្រធាន</a:t>
            </a:r>
          </a:p>
          <a:p>
            <a:pPr marL="214313" indent="-214313" algn="just">
              <a:lnSpc>
                <a:spcPts val="225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តំណាងក្រសួងសេដ្ឋកិច្ចនិងហិរញ្ញវត្ថុ ១រូប		សមាជិក	</a:t>
            </a:r>
          </a:p>
          <a:p>
            <a:pPr marL="214313" indent="-214313" algn="just">
              <a:lnSpc>
                <a:spcPts val="225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តំណាងក្រសួងសុខាភិបាល១រូប			សមាជិក</a:t>
            </a:r>
          </a:p>
          <a:p>
            <a:pPr marL="214313" indent="-214313" algn="just">
              <a:lnSpc>
                <a:spcPts val="225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តំណាងក្រសួងមុខងារសាធារណៈ១រូប 			សមាជិក</a:t>
            </a:r>
          </a:p>
          <a:p>
            <a:pPr marL="214313" indent="-214313" algn="just">
              <a:lnSpc>
                <a:spcPts val="225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តំណាងទីស្តីការគណៈរដ្ឋមន្ត្រី១រូប			សមាជិក</a:t>
            </a:r>
          </a:p>
          <a:p>
            <a:pPr marL="214313" indent="-214313" algn="just">
              <a:lnSpc>
                <a:spcPts val="225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តំណាងក្រសួងសង្គមកិច្ច អតីតយុទ្ធជននិងយុវនីតិសម្បទា	សមាជិក</a:t>
            </a:r>
          </a:p>
          <a:p>
            <a:pPr marL="214313" indent="-214313" algn="just">
              <a:lnSpc>
                <a:spcPts val="225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តំណាងនិយោជក ២រូប				សមាជិក</a:t>
            </a:r>
          </a:p>
          <a:p>
            <a:pPr marL="214313" indent="-214313" algn="just">
              <a:lnSpc>
                <a:spcPts val="225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តំណាងកម្មករនិយោជិតសមាជិកនៃប.ស.ស២រូប		សមាជិក</a:t>
            </a:r>
          </a:p>
          <a:p>
            <a:pPr marL="214313" indent="-214313" algn="just">
              <a:lnSpc>
                <a:spcPts val="2250"/>
              </a:lnSpc>
              <a:buFont typeface="Wingdings" panose="05000000000000000000" pitchFamily="2" charset="2"/>
              <a:buChar char="§"/>
            </a:pPr>
            <a:r>
              <a:rPr lang="km-KH" sz="14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អគ្គនាយកនៃ</a:t>
            </a:r>
            <a:r>
              <a:rPr lang="km-KH" sz="14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ប.ស.ស.</a:t>
            </a:r>
            <a:r>
              <a:rPr lang="km-KH" sz="14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			      សមាជិកអចិន្ត្រៃយ៍</a:t>
            </a:r>
            <a:endParaRPr lang="en-US" sz="14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59613" y="1143000"/>
            <a:ext cx="1316736" cy="39502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ក្រុមប្រឹក្សាភិបាល </a:t>
            </a:r>
          </a:p>
          <a:p>
            <a:pPr algn="ctr"/>
            <a:r>
              <a:rPr lang="km-KH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ប.ស.ស.</a:t>
            </a:r>
          </a:p>
          <a:p>
            <a:pPr algn="ctr"/>
            <a:endParaRPr lang="en-US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66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9613" y="-280273"/>
            <a:ext cx="8508187" cy="966073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បេឡាជាតិសន្តិសុខសង្គម </a:t>
            </a:r>
            <a:b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(ប.ស.ស.)</a:t>
            </a:r>
            <a:endParaRPr lang="en-US" sz="21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33600" y="914400"/>
            <a:ext cx="6934200" cy="5867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គ្រប់គ្រង និងចាត់ចែងផ្នែកសន្តិសុខសង្គម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ធានាផ្តល់តាវកាលិកសន្តិសុខសង្គមសម្រាប់សមាជិកប.ស.ស. ពេលមានហានិភ័យជាយថាហេតុ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ប្រមូល និងគ្រប់គ្រងភាគទានរបបសន្តិសុខសង្គមនៃផ្នែកនីមួយៗ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ចុះបញ្ជី និងផ្តល់លេខសម្គាល់សមាជិក ប.ស.ស.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ត្រួតពិនិត្យការអនុវត្តតាមបទប្បញ្ញត្តិនៃច្បាប់របស់សហគ្រាស គ្រឹះស្ថាន ឬអង្គភាពពាក់ព័ន្ធ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អប់រំផ្សព្វផ្សាយ និងចាត់វិធានការបង្ការ ហានិភ័យការងារ និងបង្ការសុខភាពសម្រាប់​សមាជិក ប.ស.ស.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សិក្សាស្រាវជ្រាវ និងអង្កេតហានិភ័យការងារ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ត្រួតពិនិត្យការអនុវត្តកិច្ចព្រមព្រៀងជាមួយមូលដ្ឋានសុខាភិបាល និងវាយតម្លៃគុណភាពសេវារបស់មូលដ្ឋានសុខាភិបាល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សិក្សាវិភាគនិងវាយតម្លៃហិរញ្ញវត្ថុលើផ្នែកនីមួយៗនៃរបបសន្តិសុខសង្គម។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អនុវត្តសកម្មភាពសុខាភិបាល និងសង្គមកិច្ចដែលពាក់ព័ន្ធនឹងអត្ថប្រយោជន៍នៃសមាជិក ប.ស.ស.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ចាត់ចែង និងគ្រប់គ្រងការវិនិយោគមូលនិធិសន្តិសុខសង្គម</a:t>
            </a:r>
            <a:endParaRPr lang="en-US" sz="16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59613" y="914401"/>
            <a:ext cx="1316736" cy="5867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ភារកិច្ច </a:t>
            </a:r>
          </a:p>
          <a:p>
            <a:pPr algn="ctr"/>
            <a:r>
              <a:rPr lang="km-KH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ប.ស.ស.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NSSF</a:t>
            </a:r>
          </a:p>
        </p:txBody>
      </p:sp>
    </p:spTree>
    <p:extLst>
      <p:ext uri="{BB962C8B-B14F-4D97-AF65-F5344CB8AC3E}">
        <p14:creationId xmlns:p14="http://schemas.microsoft.com/office/powerpoint/2010/main" val="933479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560" y="-5610"/>
            <a:ext cx="7886700" cy="1399478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km-KH" sz="2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ខ.ការចុះបញ្ជិកាសហគ្រាស និងកម្មករនិយោជិត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8555480"/>
              </p:ext>
            </p:extLst>
          </p:nvPr>
        </p:nvGraphicFramePr>
        <p:xfrm>
          <a:off x="239750" y="1200615"/>
          <a:ext cx="8828049" cy="53525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24849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4513344"/>
              </p:ext>
            </p:extLst>
          </p:nvPr>
        </p:nvGraphicFramePr>
        <p:xfrm>
          <a:off x="465070" y="381001"/>
          <a:ext cx="8526530" cy="5524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4451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152400"/>
            <a:ext cx="8763000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2899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7B238-CC53-4EC5-99D5-228334743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m-KH" sz="3200" dirty="0">
                <a:latin typeface="Khmer OS Muol" panose="02000500000000020004" pitchFamily="2" charset="0"/>
                <a:cs typeface="Khmer OS Muol" panose="02000500000000020004" pitchFamily="2" charset="0"/>
              </a:rPr>
              <a:t>គ.របបសន្តិសុខសង្គម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5423A4C-FF35-4194-93CE-EF2857B766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9455469"/>
              </p:ext>
            </p:extLst>
          </p:nvPr>
        </p:nvGraphicFramePr>
        <p:xfrm>
          <a:off x="437804" y="1825625"/>
          <a:ext cx="8401400" cy="188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0175">
                  <a:extLst>
                    <a:ext uri="{9D8B030D-6E8A-4147-A177-3AD203B41FA5}">
                      <a16:colId xmlns:a16="http://schemas.microsoft.com/office/drawing/2014/main" val="3161666479"/>
                    </a:ext>
                  </a:extLst>
                </a:gridCol>
                <a:gridCol w="1050175">
                  <a:extLst>
                    <a:ext uri="{9D8B030D-6E8A-4147-A177-3AD203B41FA5}">
                      <a16:colId xmlns:a16="http://schemas.microsoft.com/office/drawing/2014/main" val="575459226"/>
                    </a:ext>
                  </a:extLst>
                </a:gridCol>
                <a:gridCol w="1050175">
                  <a:extLst>
                    <a:ext uri="{9D8B030D-6E8A-4147-A177-3AD203B41FA5}">
                      <a16:colId xmlns:a16="http://schemas.microsoft.com/office/drawing/2014/main" val="3135278202"/>
                    </a:ext>
                  </a:extLst>
                </a:gridCol>
                <a:gridCol w="1050175">
                  <a:extLst>
                    <a:ext uri="{9D8B030D-6E8A-4147-A177-3AD203B41FA5}">
                      <a16:colId xmlns:a16="http://schemas.microsoft.com/office/drawing/2014/main" val="2361726323"/>
                    </a:ext>
                  </a:extLst>
                </a:gridCol>
                <a:gridCol w="1050175">
                  <a:extLst>
                    <a:ext uri="{9D8B030D-6E8A-4147-A177-3AD203B41FA5}">
                      <a16:colId xmlns:a16="http://schemas.microsoft.com/office/drawing/2014/main" val="2778624913"/>
                    </a:ext>
                  </a:extLst>
                </a:gridCol>
                <a:gridCol w="1050175">
                  <a:extLst>
                    <a:ext uri="{9D8B030D-6E8A-4147-A177-3AD203B41FA5}">
                      <a16:colId xmlns:a16="http://schemas.microsoft.com/office/drawing/2014/main" val="2137022194"/>
                    </a:ext>
                  </a:extLst>
                </a:gridCol>
                <a:gridCol w="1050175">
                  <a:extLst>
                    <a:ext uri="{9D8B030D-6E8A-4147-A177-3AD203B41FA5}">
                      <a16:colId xmlns:a16="http://schemas.microsoft.com/office/drawing/2014/main" val="3924468284"/>
                    </a:ext>
                  </a:extLst>
                </a:gridCol>
                <a:gridCol w="1050175">
                  <a:extLst>
                    <a:ext uri="{9D8B030D-6E8A-4147-A177-3AD203B41FA5}">
                      <a16:colId xmlns:a16="http://schemas.microsoft.com/office/drawing/2014/main" val="103719149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១.ហានិភ័យការងារ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២.ថែទាំសុខភាព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៣.ប្រាក់សោធន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5352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គ្រោះថ្នាក់ការងារ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ជំងឺវិជ្ជាជីវៈ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ក្រៅពីគ្រោះថ្នាក់ការងារ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ថែទាំសុខភាព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សោធនជរាភាព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សោធនទុព្វលភាព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វិភាជន៍បូជាសព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សោធនឧត្តរជីវី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8587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2495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0"/>
            <a:ext cx="8058150" cy="1325563"/>
          </a:xfrm>
        </p:spPr>
        <p:txBody>
          <a:bodyPr>
            <a:normAutofit/>
          </a:bodyPr>
          <a:lstStyle/>
          <a:p>
            <a:pPr algn="ctr"/>
            <a:r>
              <a:rPr lang="km-KH" sz="2800" dirty="0">
                <a:latin typeface="Khmer OS Muol" panose="02000500000000020004" pitchFamily="2" charset="0"/>
                <a:cs typeface="Khmer OS Muol" panose="02000500000000020004" pitchFamily="2" charset="0"/>
              </a:rPr>
              <a:t>១.របបសន្តិសុខសង្គមផ្នែកហានិភ័យការងារ</a:t>
            </a:r>
            <a:endParaRPr lang="en-US" sz="2800" dirty="0">
              <a:latin typeface="Khmer OS Muol" panose="02000500000000020004" pitchFamily="2" charset="0"/>
              <a:cs typeface="Khmer OS Muol" panose="02000500000000020004" pitchFamily="2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9721669"/>
              </p:ext>
            </p:extLst>
          </p:nvPr>
        </p:nvGraphicFramePr>
        <p:xfrm>
          <a:off x="228600" y="1371600"/>
          <a:ext cx="8534400" cy="464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0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68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952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4400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24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គ្រោះថ្នាក់ការងារ</a:t>
                      </a:r>
                      <a:endParaRPr lang="en-US" sz="24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24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ជម្ងឺវិជ្ជាជីវៈ</a:t>
                      </a:r>
                      <a:endParaRPr lang="en-US" sz="24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ក្នុងកន្លែងការងារ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កំឡុងពេលធ្វើដំណើរ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ជាជម្ងឺដែលបណ្តាលមកពីវិជ្ជាជីវៈ ក៏ត្រូវចាត់ទុកជាហានិភ័យការងារដែរ។ ធាតុផ្សំដែលអាចកើតមានឡើងមានដូចជាៈ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ចេញពីកន្លែងការងារ(មុខរបរទាក់ទងជាតិពុលឬតំបន់មិនប្រក្រតីដែលអាចនាំឲ្យកើត ជម្ងឺផ្សេងៗ)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នៅធ្វើការឬឈប់ធ្វើការ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7000"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m-KH" sz="1800" b="1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គ្រោះថ្នាក់ធ្លាក់លើរូបកាយកម្មករនិយោជិតទោះដោយហេតុណាក៏ដោយពេលបំពេញការងារឲ្យនិយោជក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m-KH" sz="1800" b="1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គ្រោះថ្នាក់ពេលធ្វើដំណើរពីលំនៅស្ថានខ្លួនត្រង់ឆ្ពោះទៅកន្លែងធ្វើការ ឬវិលមកវិញដោយគ្មានឈប់ឬ វាងទៅកន្លែងផ្សេងជាប្រយោជន៍ផ្ទាល់ខ្លួន ឬក្រៅពីការងារ ដែលគេតម្រូវឲ្យទៅ ។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endParaRPr lang="km-KH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945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7146449"/>
              </p:ext>
            </p:extLst>
          </p:nvPr>
        </p:nvGraphicFramePr>
        <p:xfrm>
          <a:off x="628650" y="761998"/>
          <a:ext cx="7886700" cy="5410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8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016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2800" dirty="0">
                          <a:solidFill>
                            <a:srgbClr val="002060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តាវកាលិកហានិភ័យការងារ</a:t>
                      </a:r>
                      <a:endParaRPr lang="en-US" sz="2800" dirty="0">
                        <a:solidFill>
                          <a:srgbClr val="002060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1648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20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១.សេវាព្យាបាលនិងថែទាំវេជ្ជសាស្ត្រ</a:t>
                      </a:r>
                      <a:endParaRPr lang="en-US" sz="20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1648">
                <a:tc>
                  <a:txBody>
                    <a:bodyPr/>
                    <a:lstStyle/>
                    <a:p>
                      <a:pPr lvl="0" algn="ctr">
                        <a:lnSpc>
                          <a:spcPct val="200000"/>
                        </a:lnSpc>
                      </a:pPr>
                      <a:r>
                        <a:rPr lang="km-KH" sz="20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២.ប្រាក់បំណាច់ប្រចាំថ្ងៃបាត់បង់សមត្ថភាពការងារបណ្តោះអាសន្ន</a:t>
                      </a:r>
                      <a:endParaRPr lang="en-US" sz="20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03610">
                <a:tc>
                  <a:txBody>
                    <a:bodyPr/>
                    <a:lstStyle/>
                    <a:p>
                      <a:pPr lvl="0" algn="ctr">
                        <a:lnSpc>
                          <a:spcPct val="200000"/>
                        </a:lnSpc>
                      </a:pPr>
                      <a:r>
                        <a:rPr lang="km-KH" sz="20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៣.វិភាជន៍សម្រាប់ការបាត់បង់សមត្ថភាពការងារ ឬ ធនលាភសម្រាប់ការបាត់បង់សមត្ថភាពការងារអចិន្ត្រៃយ៍</a:t>
                      </a:r>
                      <a:endParaRPr lang="en-US" sz="20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164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20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៤.វិភាជន៍ជាសោហ៊ុយបូជាសព និងធនលាភឧត្តរជីវីនៃជនរងគ្រោះ</a:t>
                      </a:r>
                      <a:endParaRPr lang="en-US" sz="20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7946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4177003"/>
              </p:ext>
            </p:extLst>
          </p:nvPr>
        </p:nvGraphicFramePr>
        <p:xfrm>
          <a:off x="200607" y="1769097"/>
          <a:ext cx="8714791" cy="3181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7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23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4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007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02656">
                <a:tc gridSpan="4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2800" b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តាវកាលិកថែទាំសុខភាព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7945">
                <a:tc grid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ការផ្តល់កញ្ចប់តាវកាលិកថែទាំសុខភាព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សេវាបង្ការសុខភាព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01137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ក.សេវាព្យាបាលនិងថែទាំវេជ្ជសាស្រ្ត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ខ.សេវាបញ្ជូន(អ្នកជម្ងឺឬជន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រងគ្រោះនិងសព)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គ.ប្រាក់បំណាច់ប្រចាំថ្ងៃ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0DE00702-A365-4312-AFC3-8C1306555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808" y="76200"/>
            <a:ext cx="8181392" cy="968829"/>
          </a:xfrm>
        </p:spPr>
        <p:txBody>
          <a:bodyPr>
            <a:normAutofit/>
          </a:bodyPr>
          <a:lstStyle/>
          <a:p>
            <a:pPr algn="ctr"/>
            <a:r>
              <a:rPr lang="km-KH" sz="2400" dirty="0">
                <a:latin typeface="Khmer OS Muol" panose="02000500000000020004" pitchFamily="2" charset="0"/>
                <a:cs typeface="Khmer OS Muol" panose="02000500000000020004" pitchFamily="2" charset="0"/>
              </a:rPr>
              <a:t>២.របបសន្តិសុខសង្គមផ្នែកថែទាំំសុខភាព</a:t>
            </a:r>
            <a:endParaRPr lang="en-US" sz="2400" dirty="0">
              <a:latin typeface="Khmer OS Muol" panose="02000500000000020004" pitchFamily="2" charset="0"/>
              <a:cs typeface="Khmer OS Muol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2907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1742698"/>
              </p:ext>
            </p:extLst>
          </p:nvPr>
        </p:nvGraphicFramePr>
        <p:xfrm>
          <a:off x="380999" y="1193800"/>
          <a:ext cx="8305802" cy="336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058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987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2400" dirty="0">
                          <a:solidFill>
                            <a:srgbClr val="002060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លក្ខខណ្ឌចូលប្រើប្រាស់សេវាព្យាបាល និងថែទាំវេជ្ជសាស្ត្រ</a:t>
                      </a:r>
                      <a:endParaRPr lang="en-US" sz="2400" dirty="0">
                        <a:solidFill>
                          <a:srgbClr val="002060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39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សហគ្រាសចុះបញ្ជិកាផ្នែកថែទាំសុខភាពនិងមានប័ណ្ណសមាជិកប.ស.សទោះមិនបង់ខែដំបូង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43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បង់ភាគទានយ៉ាងតិច៦ខែក្នុង១២ខែចុងក្រោយគិតរហូតដល់ខែមានបញ្ហាសុខភាពឬមាតុភាព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59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និយោជកបង់២ខែជាប់គ្នា</a:t>
                      </a:r>
                      <a:r>
                        <a:rPr lang="km-KH" sz="16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ប៉ុន្តែអស់កាតព្វកិច្ចបង់ភាគទាន សមាជិកនៅមានសិទ្ធិប្រើប្រាស់សេវា និងព្យាបាលថែទាំវេជ្ជសាស្រ្តរយៈពេល២ខែគិតពីកាលបរិចេ្ឆទអស់កាតព្វកិច្ចបង់ភាគទាន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08249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6761599"/>
              </p:ext>
            </p:extLst>
          </p:nvPr>
        </p:nvGraphicFramePr>
        <p:xfrm>
          <a:off x="628650" y="1143001"/>
          <a:ext cx="7886700" cy="4953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8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5684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20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ក.សេវាព្យាបាលនិងថែទាំវេជ្ជសាស្រ្ត</a:t>
                      </a:r>
                      <a:endParaRPr lang="en-US" sz="20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516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ព្យាបាលសម្រាកនៅមន្ទីរពេទ្យ(១៨០ថ្ងៃ)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5165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សេវាពិគ្រោះជម្ងឺក្រៅ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5165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សង្គ្រោះបន្ទាន់</a:t>
                      </a:r>
                      <a:endParaRPr lang="en-US" sz="16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5165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ព្យាបាលដោយស្អំ និងដោយចលនា</a:t>
                      </a:r>
                      <a:endParaRPr lang="en-US" sz="16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5165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សម្រាលកូន និងថែទាំមុននិងក្រោយសម្រាល</a:t>
                      </a:r>
                      <a:endParaRPr lang="en-US" sz="16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5165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សេវាស្តារនីតិសម្បទា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5165">
                <a:tc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1342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6093529"/>
              </p:ext>
            </p:extLst>
          </p:nvPr>
        </p:nvGraphicFramePr>
        <p:xfrm>
          <a:off x="152400" y="914401"/>
          <a:ext cx="8839200" cy="45955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5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3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8199">
                <a:tc grid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km-KH" sz="24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ខ.សេវាបញ្ជូន(អ្នកជម្ងឺឬជនរងគ្រោះនិងសព)</a:t>
                      </a:r>
                      <a:endParaRPr lang="en-US" sz="20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2562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សេវាបញ្ជូនអ្នកជម្ងឺ ឬជនរងគ្រោះ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សេវាបញ្ជូនសពឬបញ្ជូនអ្នកជម្ងឺធ្ងន់ធ្ងរព្យាបាលមិនជា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34760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km-KH" sz="20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ជូនតែក្នុងករណីសង្គ្រោះបន្ទាន់ និងដោយ​រថយន្តគិលាន        សង្គ្រោះរបស់មូលដ្ឋានសុខាភិបាល ឬតាមមធ្យោបាយផ្សេងទៀតដែលមានលិខិតបញ្ជាក់ច្បាស់លាស់</a:t>
                      </a:r>
                      <a:endParaRPr lang="en-US" sz="20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km-KH" sz="20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អាចធ្វើតាមមធ្យោបាយបញ្ជូនរបស់មូលដ្ឋាន  សុខាភិបាល ឬប្រភេទមធ្យោបាយជាក់ស្តែងផ្សេងទៀត។</a:t>
                      </a:r>
                      <a:endParaRPr lang="en-US" sz="20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1864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52400"/>
            <a:ext cx="7886700" cy="685801"/>
          </a:xfrm>
          <a:solidFill>
            <a:srgbClr val="00B0F0"/>
          </a:solidFill>
        </p:spPr>
        <p:txBody>
          <a:bodyPr>
            <a:noAutofit/>
          </a:bodyPr>
          <a:lstStyle/>
          <a:p>
            <a:pPr lvl="0"/>
            <a:r>
              <a:rPr lang="km-KH" sz="2800" dirty="0">
                <a:latin typeface="Khmer OS System" panose="02000500000000020004" pitchFamily="2" charset="0"/>
                <a:cs typeface="Khmer OS System" panose="02000500000000020004" pitchFamily="2" charset="0"/>
              </a:rPr>
              <a:t>គ.ប្រាក់បំណាច់ប្រចាំថ្ងៃ</a:t>
            </a:r>
            <a:endParaRPr lang="en-US" sz="3600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107976"/>
              </p:ext>
            </p:extLst>
          </p:nvPr>
        </p:nvGraphicFramePr>
        <p:xfrm>
          <a:off x="304800" y="1219200"/>
          <a:ext cx="8610600" cy="3806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7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3832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2000" b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ពេលមានជម្ងឺឬគ្រោះថ្នាក់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2000" b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លំហែមាតុភាព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4095"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បង់ភាគទានថែទាំសុខភាពក្នុង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រយៈពេល២ (ពីរ) ខែជាប់គ្នា ឬ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បានបង់យ៉ាងតិច០៦ (ប្រាំមួយ) ខែក្នុងអំឡុងពេល១២ (ដប់ពីរ) ខែចុងក្រោយគិតរហូតមកទល់ខែមានបញ្ហាសុខភាពនិងកំពុងធ្វើការ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បង់ភាគទានបាន០៩ខែក្នុងអំឡុងពេល១២(ដប់ពីរ)ខែចុងក្រោយគិតរហូតមកទល់ខែដែលបានសម្រាលកូន។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8898"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អាក់ខានការងារជាប់គ្នាលើសពី០៧ថ្ងៃ(ជូនត្រឹម១៨០ថ្ងៃ)តាមវេជ្ជបញ្ជារបស់ពេទ្យដែលទទួលស្គាល់ដោយប.ស.ស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៩០ថ្ងៃ(មុននិងក្រោយសម្រាល)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62945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486" y="851675"/>
            <a:ext cx="7894864" cy="972509"/>
          </a:xfrm>
        </p:spPr>
        <p:txBody>
          <a:bodyPr/>
          <a:lstStyle/>
          <a:p>
            <a:pPr algn="ctr"/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សេវាបង្ការសុខភាព</a:t>
            </a:r>
            <a:endParaRPr lang="en-US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37379" y="1704745"/>
          <a:ext cx="8458200" cy="397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9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9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716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2100" dirty="0">
                          <a:solidFill>
                            <a:schemeClr val="bg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សេវានេះផ្តល់ជូនសមាជិកប.ស.សដូចខាងក្រោមៈ</a:t>
                      </a:r>
                      <a:endParaRPr lang="en-US" sz="2100" dirty="0">
                        <a:solidFill>
                          <a:schemeClr val="bg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45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សេវានេះអាចត្រូវបានផ្តល់ដោយ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  -</a:t>
                      </a: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ប.ស.ស</a:t>
                      </a:r>
                      <a:r>
                        <a:rPr lang="en-US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  -</a:t>
                      </a: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តាមកម្មវិធីជាតិបង្ការសុខភាព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en-US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  -</a:t>
                      </a: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កម្មវិធីបង្ការសុខភាពដទៃផ្សេងទៀត។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សេវានេះផ្តល់ដោយប.ស.ស ត្រូវអនុវត្តដូចគ្នានឹងកម្មវិធីបង្ការសុខភាពផ្នែកថែទាំសុខភាពសម្រាប់ជនទាំងឡាយណាដែលស្ថិតក្រោមបទប្បញ្ញត្តិស្តីពីការងារ។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6332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សេវាបង្ការសុខភាពដែលត្រូវបានដាក់បញ្ចូលមានចែងក្នុងប្រកាស</a:t>
                      </a:r>
                      <a:r>
                        <a:rPr lang="km-KH" sz="180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លេខ០៤៩</a:t>
                      </a: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/១៧កប/ប្រក.បសសចុះថ្ងៃទី០៨ខែកុម្ភះ</a:t>
                      </a:r>
                      <a:r>
                        <a:rPr lang="km-KH" sz="18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ឆ្នាំ២០១៧ ។មុខសេវាបង្ការមានចំនួន០៦មុខដែលមានចែងដូចខាងក្រោមៈ</a:t>
                      </a:r>
                      <a:endParaRPr lang="km-KH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endParaRPr lang="km-KH" sz="2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27646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2620911"/>
              </p:ext>
            </p:extLst>
          </p:nvPr>
        </p:nvGraphicFramePr>
        <p:xfrm>
          <a:off x="182631" y="0"/>
          <a:ext cx="8758170" cy="6734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79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79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6439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km-KH" sz="18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១.សេវាចាក់វ៉ាក់សាំងការពារជំងឺឆ្កែឆ្កួត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(Rabies Vaccination)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km-KH" sz="18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២.សេវាចាក់សេរ៉ូមប្រឆាំងជំងឺឆ្កែឆ្កួត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</a:rPr>
                        <a:t>Antirabic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 Serum)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666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៣.សេវាចាក់សេរ៉ូមប្រឆាំងជំងឺតេតាណូស</a:t>
                      </a:r>
                      <a:r>
                        <a:rPr lang="en-US" sz="2000" dirty="0"/>
                        <a:t>(Anti-Tetanus Serum)</a:t>
                      </a:r>
                      <a:endParaRPr lang="km-KH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៤.សេវាចាក់សេរ៉ូមប្រឆាំងពិសពស់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800" dirty="0"/>
                        <a:t>        (</a:t>
                      </a:r>
                      <a:r>
                        <a:rPr lang="en-US" sz="1800" dirty="0" err="1"/>
                        <a:t>Antivenom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Immunoglubulin</a:t>
                      </a:r>
                      <a:r>
                        <a:rPr lang="en-US" sz="1800" dirty="0"/>
                        <a:t>)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21181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៥.សេវាពិនិត្យឈាមរកជំងឺពក ក មាន៖    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2400" dirty="0"/>
                        <a:t>                    </a:t>
                      </a:r>
                      <a:r>
                        <a:rPr lang="en-US" sz="2400" dirty="0"/>
                        <a:t>TSH(Thyroid-Stimulating Hormone) </a:t>
                      </a:r>
                      <a:endParaRPr lang="km-KH" sz="2400" dirty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2400" dirty="0"/>
                        <a:t>                    </a:t>
                      </a:r>
                      <a:r>
                        <a:rPr lang="en-US" sz="2400" dirty="0"/>
                        <a:t>Free T3(Free </a:t>
                      </a:r>
                      <a:r>
                        <a:rPr lang="en-US" sz="2400" dirty="0" err="1"/>
                        <a:t>Trilodothyronine</a:t>
                      </a:r>
                      <a:r>
                        <a:rPr lang="en-US" sz="2400" dirty="0"/>
                        <a:t>)</a:t>
                      </a:r>
                      <a:endParaRPr lang="km-KH" sz="2400" dirty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2400" dirty="0"/>
                        <a:t>                    </a:t>
                      </a:r>
                      <a:r>
                        <a:rPr lang="en-US" sz="2400" dirty="0"/>
                        <a:t>Free T4(Free </a:t>
                      </a:r>
                      <a:r>
                        <a:rPr lang="en-US" sz="2400" dirty="0" err="1"/>
                        <a:t>Thyroxine</a:t>
                      </a:r>
                      <a:r>
                        <a:rPr lang="en-US" sz="2400" dirty="0"/>
                        <a:t>)</a:t>
                      </a:r>
                      <a:endParaRPr lang="km-KH" sz="2400" dirty="0"/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31732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៦.សេវាពិនិត្យឈាម កំណត់អបោធាតុមហារីក</a:t>
                      </a:r>
                      <a:r>
                        <a:rPr lang="en-US" sz="1800" dirty="0"/>
                        <a:t>(Cancer </a:t>
                      </a:r>
                      <a:r>
                        <a:rPr lang="en-US" sz="1800" dirty="0" err="1"/>
                        <a:t>Humeraux</a:t>
                      </a:r>
                      <a:r>
                        <a:rPr lang="en-US" sz="1800" dirty="0"/>
                        <a:t> </a:t>
                      </a:r>
                      <a:r>
                        <a:rPr lang="en-US" sz="1800" dirty="0" err="1"/>
                        <a:t>Marqueurs</a:t>
                      </a:r>
                      <a:r>
                        <a:rPr lang="en-US" sz="1800" dirty="0"/>
                        <a:t>)</a:t>
                      </a: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ក្រោយការព្យាបាលជំងឺមហារីកដោយការវះកាត់ និង/ឬក្រោយការព្យាបាលជំងឺមហារីកដោយចាក់គីមី និង/ឬក្រោយការព្យាបាលជំងឺមហារីកដោយកាំរស្មីអ៊ិច មានដូចជា</a:t>
                      </a:r>
                      <a:r>
                        <a:rPr lang="km-KH" sz="18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</a:t>
                      </a:r>
                      <a:r>
                        <a:rPr lang="km-KH" sz="1800" dirty="0"/>
                        <a:t>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800" dirty="0"/>
                        <a:t>                     ​​</a:t>
                      </a:r>
                      <a:r>
                        <a:rPr lang="en-US" sz="1800" dirty="0"/>
                        <a:t>CA15-3(Cancer Antigen 15-3)</a:t>
                      </a:r>
                      <a:r>
                        <a:rPr lang="km-KH" sz="1800" dirty="0"/>
                        <a:t>            </a:t>
                      </a:r>
                      <a:r>
                        <a:rPr lang="en-US" sz="1800" dirty="0"/>
                        <a:t>CA19-9(Cancer Antigen19-9)</a:t>
                      </a:r>
                      <a:endParaRPr lang="km-KH" sz="1800" dirty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800" dirty="0"/>
                        <a:t>                    </a:t>
                      </a:r>
                      <a:r>
                        <a:rPr lang="km-KH" sz="1800" baseline="0" dirty="0"/>
                        <a:t> </a:t>
                      </a:r>
                      <a:r>
                        <a:rPr lang="en-US" sz="1800" dirty="0"/>
                        <a:t>CA125(Cancer Antigen125)</a:t>
                      </a:r>
                      <a:r>
                        <a:rPr lang="km-KH" sz="1800" dirty="0"/>
                        <a:t>                </a:t>
                      </a:r>
                      <a:r>
                        <a:rPr lang="en-US" sz="1800" dirty="0"/>
                        <a:t>PSA(Prostate-Specific-Antigen)</a:t>
                      </a:r>
                      <a:endParaRPr lang="km-KH" sz="1800" dirty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dirty="0"/>
                        <a:t> </a:t>
                      </a:r>
                      <a:r>
                        <a:rPr lang="km-KH" sz="1800" dirty="0"/>
                        <a:t>                     </a:t>
                      </a:r>
                      <a:r>
                        <a:rPr lang="en-US" sz="1800" dirty="0"/>
                        <a:t>HCG(Beta-Human Chorionic Gonadotropin)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0775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522" y="76200"/>
            <a:ext cx="8116078" cy="1323735"/>
          </a:xfrm>
        </p:spPr>
        <p:txBody>
          <a:bodyPr>
            <a:normAutofit/>
          </a:bodyPr>
          <a:lstStyle/>
          <a:p>
            <a:pPr algn="ctr"/>
            <a:r>
              <a:rPr lang="km-KH" sz="27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សេវាឬការព្យាបាលដែលមិនរាប់បញ្ជូល</a:t>
            </a:r>
            <a:endParaRPr lang="en-US" sz="27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3178521"/>
              </p:ext>
            </p:extLst>
          </p:nvPr>
        </p:nvGraphicFramePr>
        <p:xfrm>
          <a:off x="165846" y="1379546"/>
          <a:ext cx="8866096" cy="51736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3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33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4986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3000" dirty="0">
                          <a:solidFill>
                            <a:schemeClr val="tx1"/>
                          </a:solidFill>
                        </a:rPr>
                        <a:t>មាត្រា១៧នៃអនុក្រឹត្យលេខ១៣៤អនក្រ.បក ចុះថ្ងៃទី២៣ ខែសីហា ឆ្នាំ២០១៧</a:t>
                      </a:r>
                      <a:endParaRPr lang="km-KH" sz="2100" dirty="0">
                        <a:solidFill>
                          <a:schemeClr val="bg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m-KH" sz="2100" dirty="0">
                          <a:solidFill>
                            <a:schemeClr val="bg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សេវាខាងក្រោមនេះមិនផ្តល់ជូនសមាជិកប.ស.ស</a:t>
                      </a:r>
                      <a:r>
                        <a:rPr lang="km-KH" sz="2100" baseline="0" dirty="0">
                          <a:solidFill>
                            <a:schemeClr val="bg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 មានដូចជាៈ</a:t>
                      </a:r>
                      <a:endParaRPr lang="en-US" sz="2100" dirty="0">
                        <a:solidFill>
                          <a:schemeClr val="bg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5829"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១.ការព្យាបាលដោយឥតគិតថ្លៃក្នុងគោលនយោបាយសុខាភិបាលជាតិ</a:t>
                      </a:r>
                      <a:endParaRPr lang="en-US" sz="14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៨.ការផ្សាំឬប្តូរសរីរាង្គផ្សេងៗ</a:t>
                      </a:r>
                      <a:endParaRPr lang="en-US" sz="14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spcBef>
                          <a:spcPts val="0"/>
                        </a:spcBef>
                        <a:buNone/>
                      </a:pPr>
                      <a:endParaRPr lang="en-US" sz="14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775">
                <a:tc>
                  <a:txBody>
                    <a:bodyPr/>
                    <a:lstStyle/>
                    <a:p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២.ការពិនិត្យសុខភាពទូទៅ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2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៩.ការព្យាបាលដោយខ្លួនឯង</a:t>
                      </a:r>
                      <a:endParaRPr lang="en-US" sz="14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5775">
                <a:tc>
                  <a:txBody>
                    <a:bodyPr/>
                    <a:lstStyle/>
                    <a:p>
                      <a:pPr marL="0" indent="0">
                        <a:lnSpc>
                          <a:spcPct val="12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៣.ការថែទាំធ្មេញ(ការសំអាត ការប៉ះ និងការដាក់ធ្មេញ)</a:t>
                      </a:r>
                      <a:endParaRPr lang="en-US" sz="14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១០.ឧបករណ៍ជំនួយភ្នែកសិប្បនិម្មិត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2066">
                <a:tc>
                  <a:txBody>
                    <a:bodyPr/>
                    <a:lstStyle/>
                    <a:p>
                      <a:pPr marL="0" indent="0">
                        <a:lnSpc>
                          <a:spcPct val="12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៤.សេវាប្តូរភេទ</a:t>
                      </a:r>
                      <a:endParaRPr lang="en-US" sz="14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2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១១.ការព្យាបាលញៀនសុរាឬការព្យាបាលផ្តាច់គ្រឿងញៀន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7685">
                <a:tc>
                  <a:txBody>
                    <a:bodyPr/>
                    <a:lstStyle/>
                    <a:p>
                      <a:pPr marL="0" indent="0">
                        <a:lnSpc>
                          <a:spcPct val="12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៥.ការព្យាបាលឬវះកាត់កែសម្ផស្ស ឬកែលម្អផ្នែកណាមួយនៃរាងកាយ</a:t>
                      </a:r>
                      <a:endParaRPr lang="en-US" sz="14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១២. ការវះកាត់ដាក់គ្រាប់ភ្នែកសិប្បនិម្មិត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5775">
                <a:tc>
                  <a:txBody>
                    <a:bodyPr/>
                    <a:lstStyle/>
                    <a:p>
                      <a:pPr marL="0" indent="0">
                        <a:lnSpc>
                          <a:spcPct val="12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៦.សេវាបង្កកំណើតសិប្បនិម្មិត</a:t>
                      </a:r>
                      <a:endParaRPr lang="en-US" sz="14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2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១៣.ការវះកាត់បេះដូងឬសរសៃបេះដូង</a:t>
                      </a:r>
                      <a:endParaRPr lang="en-US" sz="14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5775">
                <a:tc>
                  <a:txBody>
                    <a:bodyPr/>
                    <a:lstStyle/>
                    <a:p>
                      <a:pPr marL="0" indent="0">
                        <a:lnSpc>
                          <a:spcPct val="12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៧.ការព្យាបាលអសមត្ថភាពផ្តល់កំណើត</a:t>
                      </a:r>
                      <a:endParaRPr lang="en-US" sz="14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km-KH" sz="14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១៤.ការលាងឈាម។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4511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សម្រាប់មុខសេវាខាងលើ</a:t>
                      </a:r>
                      <a:r>
                        <a:rPr lang="km-KH" sz="18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ផ្តល់ជូនតែ</a:t>
                      </a: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ករណីសង្គ្រោះបន្ទាន់ប៉ុណ្ណោះ។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93982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426100"/>
          </a:xfrm>
        </p:spPr>
        <p:txBody>
          <a:bodyPr/>
          <a:lstStyle/>
          <a:p>
            <a:pPr algn="ctr"/>
            <a:r>
              <a:rPr lang="km-KH" sz="2700" b="1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ប្រភេទជំងឺរ៉ាំរ៉ៃ</a:t>
            </a:r>
            <a:br>
              <a:rPr lang="km-KH" b="1" dirty="0">
                <a:latin typeface="Khmer Muol" panose="02000500000000020004" pitchFamily="2" charset="0"/>
                <a:cs typeface="Khmer Muol" panose="02000500000000020004" pitchFamily="2" charset="0"/>
              </a:rPr>
            </a:br>
            <a:r>
              <a:rPr lang="km-KH" sz="3000" dirty="0">
                <a:cs typeface="+mn-cs"/>
              </a:rPr>
              <a:t>មាត្រា១៨នៃអនុក្រឹត្យលេខ១៣៤អនក្រ.បក ចុះថ្ងៃទី២៣ ខែសីហា ឆ្នាំ២០១៧</a:t>
            </a:r>
            <a:endParaRPr lang="en-US" b="1" dirty="0">
              <a:cs typeface="+mn-cs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0255098"/>
              </p:ext>
            </p:extLst>
          </p:nvPr>
        </p:nvGraphicFramePr>
        <p:xfrm>
          <a:off x="76200" y="1426101"/>
          <a:ext cx="8991600" cy="4852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76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239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1230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១.ជំងឺខ្សោយបេះដូង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(Cardiac</a:t>
                      </a:r>
                      <a:r>
                        <a:rPr lang="en-US" sz="1400" b="1" baseline="0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Failure)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៨. ជំងឺទឹកនោមផ្អែមប្រភេទទី១</a:t>
                      </a:r>
                      <a:r>
                        <a:rPr lang="km-KH" sz="1400" b="1" baseline="0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និងទី២(</a:t>
                      </a:r>
                      <a:r>
                        <a:rPr lang="en-US" sz="1400" b="1" baseline="0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Diabetes type1 and 2)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43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២. ជំងឺសាច់ដុំបេះដូង(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Cardiomyopathy)</a:t>
                      </a: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៩. ជំងឺវិបត្តិបេះដូង(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dysrhythmias)</a:t>
                      </a: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43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៣. ជំងឺរលាកថ្លើមប្រភេទបេរ៉ាំរ៉ៃ(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Chronic</a:t>
                      </a:r>
                      <a:r>
                        <a:rPr lang="en-US" sz="1400" b="1" baseline="0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Hepatitis B)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១០. ជំងឺក្រិនសរីរាង្គ(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Multiple Sclerosis)</a:t>
                      </a: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230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៤. ជំងឺ រលាកថ្លើមប្រភេទសេរ៉ាំរ៉ៃ(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Chronic</a:t>
                      </a:r>
                      <a:r>
                        <a:rPr lang="en-US" sz="1400" b="1" baseline="0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Hepatitis C)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១១. ជំងឺវិកលចរិក(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Schizophrenia)</a:t>
                      </a: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43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៥. ជំងឺតំរងនោមរ៉ាំរ៉ៃ(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Chronic Renal Disease)</a:t>
                      </a: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១២. ជំងឺលុយពុស(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Systemic</a:t>
                      </a:r>
                      <a:r>
                        <a:rPr lang="en-US" sz="1400" b="1" baseline="0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Lupus Erythematosus)</a:t>
                      </a:r>
                      <a:endParaRPr lang="en-US" sz="1400" b="1" dirty="0">
                        <a:solidFill>
                          <a:schemeClr val="tx2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43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៦. ជំងឺ ក្រិនថ្លើម(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Cirrhosis of the liver)</a:t>
                      </a: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១៣. ជំងឺ លើសឈាម(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Hypertension)</a:t>
                      </a: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2606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៧. ជំងឺ សសៃឈាមក្រហមបេះដូង(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Coronary artery Disease)</a:t>
                      </a: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១៤. ជំងឺ តាឡាសសឺមី(</a:t>
                      </a:r>
                      <a:r>
                        <a:rPr lang="en-US" sz="1400" b="1" dirty="0">
                          <a:solidFill>
                            <a:schemeClr val="tx2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Thalassemia)</a:t>
                      </a:r>
                    </a:p>
                  </a:txBody>
                  <a:tcPr marL="68580" marR="68580" marT="34290" marB="3429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75655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396874"/>
          </a:xfrm>
        </p:spPr>
        <p:txBody>
          <a:bodyPr>
            <a:normAutofit fontScale="90000"/>
          </a:bodyPr>
          <a:lstStyle/>
          <a:p>
            <a:r>
              <a:rPr lang="km-KH" sz="2200" dirty="0">
                <a:latin typeface="Khmer OS System" panose="02000500000000020004" pitchFamily="2" charset="0"/>
                <a:cs typeface="Khmer OS System" panose="02000500000000020004" pitchFamily="2" charset="0"/>
              </a:rPr>
              <a:t>ករណីពិសេស</a:t>
            </a:r>
            <a:endParaRPr lang="en-US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664322"/>
              </p:ext>
            </p:extLst>
          </p:nvPr>
        </p:nvGraphicFramePr>
        <p:xfrm>
          <a:off x="304800" y="1063624"/>
          <a:ext cx="8458201" cy="3432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89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45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0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ជម្ងឺរាំរ៉ៃ</a:t>
                      </a:r>
                      <a:endParaRPr lang="en-US" sz="16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ប្រើ</a:t>
                      </a: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ឱ</a:t>
                      </a: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សថ</a:t>
                      </a:r>
                      <a:r>
                        <a:rPr lang="km-KH" sz="160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សាវ័ន្</a:t>
                      </a: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តដែលមានក្នុងមូលដ្ឋានសុខាភិបាលដៃគូ</a:t>
                      </a:r>
                      <a:endParaRPr lang="en-US" sz="16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30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ជម្ងឺទឹកនោមផ្អែម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m-KH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endParaRPr lang="km-KH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lang="km-KH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មិនមានក្នុងបញ្ជីឱសថក្នុងបញ្ជី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m-KH" sz="16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lang="km-KH" sz="16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ទូទាត់ថ្លៃតាមសេវាព្យាបាលនីមួយៗ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50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ជម្ងឺលើសសម្ពាធឈាម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30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ការព្យាបាល</a:t>
                      </a:r>
                      <a:r>
                        <a:rPr lang="km-KH" sz="1600" dirty="0">
                          <a:latin typeface="Khmer OS" panose="02000500000000020004" pitchFamily="2" charset="0"/>
                          <a:cs typeface="Khmer OS" panose="02000500000000020004" pitchFamily="2" charset="0"/>
                        </a:rPr>
                        <a:t>ជម្ងឺមហារីកដោយប្រើសារធាតុគីមី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ight Brace 5"/>
          <p:cNvSpPr/>
          <p:nvPr/>
        </p:nvSpPr>
        <p:spPr>
          <a:xfrm>
            <a:off x="2895600" y="2362200"/>
            <a:ext cx="457200" cy="1600200"/>
          </a:xfrm>
          <a:prstGeom prst="rightBrac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6324600" y="2971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6393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8C8622C-0673-411B-8571-D3ACE00EED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4754815"/>
              </p:ext>
            </p:extLst>
          </p:nvPr>
        </p:nvGraphicFramePr>
        <p:xfrm>
          <a:off x="487334" y="762000"/>
          <a:ext cx="7886700" cy="3273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19231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292158"/>
            <a:ext cx="7205749" cy="1003242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km-KH" sz="2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៣.១.លក្ខខណ្ឌ និងតាវកាលិកសោធនជរាភាព</a:t>
            </a:r>
            <a:endParaRPr lang="en-US" sz="24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5" name="Content Placeholder 2" descr="Hexagon Radial" title="SmartArt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2457557"/>
              </p:ext>
            </p:extLst>
          </p:nvPr>
        </p:nvGraphicFramePr>
        <p:xfrm>
          <a:off x="511233" y="1598120"/>
          <a:ext cx="7730836" cy="4284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itle 3">
            <a:extLst>
              <a:ext uri="{FF2B5EF4-FFF2-40B4-BE49-F238E27FC236}">
                <a16:creationId xmlns:a16="http://schemas.microsoft.com/office/drawing/2014/main" id="{B36BD643-CF58-4069-A3E6-47811D0ED652}"/>
              </a:ext>
            </a:extLst>
          </p:cNvPr>
          <p:cNvSpPr txBox="1">
            <a:spLocks/>
          </p:cNvSpPr>
          <p:nvPr/>
        </p:nvSpPr>
        <p:spPr>
          <a:xfrm>
            <a:off x="742950" y="1245394"/>
            <a:ext cx="2714625" cy="102211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300" dirty="0"/>
          </a:p>
        </p:txBody>
      </p:sp>
    </p:spTree>
    <p:extLst>
      <p:ext uri="{BB962C8B-B14F-4D97-AF65-F5344CB8AC3E}">
        <p14:creationId xmlns:p14="http://schemas.microsoft.com/office/powerpoint/2010/main" val="41664420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 hidden="1">
            <a:extLst>
              <a:ext uri="{FF2B5EF4-FFF2-40B4-BE49-F238E27FC236}">
                <a16:creationId xmlns:a16="http://schemas.microsoft.com/office/drawing/2014/main" id="{B5981CF1-BC08-49F8-B0F9-AAF98EC674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131094"/>
            <a:ext cx="7886700" cy="994172"/>
          </a:xfrm>
        </p:spPr>
        <p:txBody>
          <a:bodyPr/>
          <a:lstStyle/>
          <a:p>
            <a:r>
              <a:rPr lang="en-US" dirty="0"/>
              <a:t>Project analysis slide 2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079332" y="1249424"/>
            <a:ext cx="306466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171450" y="1000125"/>
            <a:ext cx="8801100" cy="5816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m-KH" sz="2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រូបមន្តសោធនជរាភាព</a:t>
            </a:r>
            <a:br>
              <a:rPr lang="en-US" sz="21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49424"/>
            <a:ext cx="306466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E3ECCC05-FF78-40FA-84FF-172821D8B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80801" y="2691851"/>
            <a:ext cx="2962244" cy="1588103"/>
          </a:xfrm>
          <a:prstGeom prst="ellipse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សជ</a:t>
            </a:r>
            <a:r>
              <a:rPr lang="en-US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9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=</a:t>
            </a:r>
            <a:r>
              <a:rPr lang="km-KH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	</a:t>
            </a:r>
            <a:r>
              <a:rPr lang="km-KH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អស </a:t>
            </a:r>
            <a:r>
              <a:rPr lang="en-US" sz="9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x</a:t>
            </a:r>
            <a:r>
              <a:rPr lang="en-US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បឈម</a:t>
            </a:r>
            <a:endParaRPr lang="en-US" sz="1500" b="1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6178536-4D8A-4FF2-BBDC-4B3E7E0FCF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079604" y="1871534"/>
            <a:ext cx="4873205" cy="968301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00" b="1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  </a:t>
            </a:r>
            <a:r>
              <a:rPr lang="km-KH" sz="15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ជាសោធនជរាភាពរបស់សាមីជនដែលត្រូវទទួលបាន</a:t>
            </a:r>
            <a:endParaRPr lang="km-KH" sz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endParaRPr lang="en-US" sz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16F1356-9015-4B5C-9C64-3C1D963E5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127827" y="1993106"/>
            <a:ext cx="882781" cy="708859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35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ស.ជ</a:t>
            </a:r>
            <a:endParaRPr lang="en-US" sz="135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49C5F3A-6F0D-4A0F-AE6E-92F342C22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067398" y="4430971"/>
            <a:ext cx="1086578" cy="503277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35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បឈម</a:t>
            </a:r>
            <a:endParaRPr lang="en-US" sz="135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679A416-F242-4BC2-B3EC-5C0383B14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172919" y="3132323"/>
            <a:ext cx="837690" cy="70485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35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អ.ស</a:t>
            </a:r>
            <a:endParaRPr lang="en-US" sz="135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B1B9D62-81AE-4DC8-9A02-5B3E06B38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089995" y="2987516"/>
            <a:ext cx="4873205" cy="968301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5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ជាអត្រាសោធនដែលត្រូវទទួលបាន</a:t>
            </a:r>
          </a:p>
          <a:p>
            <a:pPr algn="ctr"/>
            <a:endParaRPr lang="en-US" sz="15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2E7F761-C9BE-4FC7-92B8-C9B02CA8E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193771" y="4186631"/>
            <a:ext cx="4867103" cy="9599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endParaRPr lang="en-US" sz="15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r>
              <a:rPr lang="km-KH" sz="15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ជាប្រាក់ឈ្នួលមធ្យមដែលបានបង់ភាគទានរបស់សាមី</a:t>
            </a:r>
            <a:endParaRPr lang="en-US" sz="1500" dirty="0">
              <a:solidFill>
                <a:schemeClr val="tx1"/>
              </a:solidFill>
            </a:endParaRPr>
          </a:p>
          <a:p>
            <a:pPr algn="ctr"/>
            <a:endParaRPr lang="km-KH" sz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endParaRPr lang="en-US" sz="12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375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65" y="800100"/>
            <a:ext cx="4281635" cy="53092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277" y="914400"/>
            <a:ext cx="4194810" cy="508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3815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457200"/>
            <a:ext cx="7205749" cy="1022117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km-KH" sz="2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៣.២.លក្ខខណ្ឌ និងតាវកាលិកវិភាជន៍ជរាភាព</a:t>
            </a:r>
            <a:endParaRPr lang="en-US" sz="24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5" name="Content Placeholder 2" descr="Hexagon Radial" title="SmartArt"/>
          <p:cNvGraphicFramePr>
            <a:graphicFrameLocks/>
          </p:cNvGraphicFramePr>
          <p:nvPr>
            <p:extLst/>
          </p:nvPr>
        </p:nvGraphicFramePr>
        <p:xfrm>
          <a:off x="511233" y="1598120"/>
          <a:ext cx="7730836" cy="4284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itle 3">
            <a:extLst>
              <a:ext uri="{FF2B5EF4-FFF2-40B4-BE49-F238E27FC236}">
                <a16:creationId xmlns:a16="http://schemas.microsoft.com/office/drawing/2014/main" id="{B36BD643-CF58-4069-A3E6-47811D0ED652}"/>
              </a:ext>
            </a:extLst>
          </p:cNvPr>
          <p:cNvSpPr txBox="1">
            <a:spLocks/>
          </p:cNvSpPr>
          <p:nvPr/>
        </p:nvSpPr>
        <p:spPr>
          <a:xfrm>
            <a:off x="742950" y="1245394"/>
            <a:ext cx="2714625" cy="102211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300" dirty="0"/>
          </a:p>
        </p:txBody>
      </p:sp>
    </p:spTree>
    <p:extLst>
      <p:ext uri="{BB962C8B-B14F-4D97-AF65-F5344CB8AC3E}">
        <p14:creationId xmlns:p14="http://schemas.microsoft.com/office/powerpoint/2010/main" val="1808600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 hidden="1">
            <a:extLst>
              <a:ext uri="{FF2B5EF4-FFF2-40B4-BE49-F238E27FC236}">
                <a16:creationId xmlns:a16="http://schemas.microsoft.com/office/drawing/2014/main" id="{B5981CF1-BC08-49F8-B0F9-AAF98EC674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131094"/>
            <a:ext cx="7886700" cy="994172"/>
          </a:xfrm>
        </p:spPr>
        <p:txBody>
          <a:bodyPr/>
          <a:lstStyle/>
          <a:p>
            <a:r>
              <a:rPr lang="en-US" dirty="0"/>
              <a:t>Project analysis slide 2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079332" y="1249424"/>
            <a:ext cx="306466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171450" y="1000125"/>
            <a:ext cx="8801100" cy="5816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m-KH" sz="2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រូបមន្តវិភាជន៍ជរាភាព</a:t>
            </a:r>
            <a:br>
              <a:rPr lang="en-US" sz="21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49424"/>
            <a:ext cx="306466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E3ECCC05-FF78-40FA-84FF-172821D8B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42845" y="3039642"/>
            <a:ext cx="2808174" cy="99447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350" b="1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វភជ </a:t>
            </a:r>
            <a:r>
              <a:rPr lang="en-US" sz="1350" b="1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= </a:t>
            </a:r>
            <a:r>
              <a:rPr lang="km-KH" sz="1350" b="1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ផភ (១+ សផ)</a:t>
            </a:r>
            <a:endParaRPr lang="en-US" sz="1350" b="1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6178536-4D8A-4FF2-BBDC-4B3E7E0FCF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035829" y="1892315"/>
            <a:ext cx="4247804" cy="967933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350" b="1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 </a:t>
            </a:r>
          </a:p>
          <a:p>
            <a:pPr algn="ctr"/>
            <a:r>
              <a:rPr lang="km-KH" sz="135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ជាវិភាជន៍ជរាភាពរបស់សាមីជនដែលត្រូវទទួលបាន</a:t>
            </a:r>
          </a:p>
          <a:p>
            <a:pPr algn="ctr"/>
            <a:endParaRPr lang="en-US" sz="1350" dirty="0">
              <a:solidFill>
                <a:schemeClr val="tx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16F1356-9015-4B5C-9C64-3C1D963E5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39044" y="1993106"/>
            <a:ext cx="1093634" cy="708859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35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វភជ</a:t>
            </a:r>
            <a:endParaRPr lang="en-US" sz="135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B7F2E37-0ACF-4E8A-9C1D-EC5B65BA29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750205" y="3162945"/>
            <a:ext cx="5222345" cy="794951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m-KH" sz="135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ជាផលបូកចំនួនភាគទានដែលបានបង់សម្រាប់របបប្រាក់សោធន</a:t>
            </a:r>
            <a:endParaRPr lang="en-US" sz="135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52C5002-7E64-4069-ACA0-6876E54A9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18709" y="4409938"/>
            <a:ext cx="3042458" cy="55574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35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ជាសន្ទស្សន៍ថ្លៃទំនិញប្រើប្រាស់ផ្លូវការ</a:t>
            </a:r>
            <a:endParaRPr lang="en-US" sz="1350" dirty="0">
              <a:solidFill>
                <a:schemeClr val="tx1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49C5F3A-6F0D-4A0F-AE6E-92F342C22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65345" y="4464223"/>
            <a:ext cx="918710" cy="503277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35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សផ</a:t>
            </a:r>
            <a:endParaRPr lang="en-US" sz="135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679A416-F242-4BC2-B3EC-5C0383B14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998187" y="3207140"/>
            <a:ext cx="704850" cy="70485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35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ផភ</a:t>
            </a:r>
            <a:endParaRPr lang="en-US" sz="135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2417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 descr="Hexagon Radial" title="SmartArt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112142"/>
              </p:ext>
            </p:extLst>
          </p:nvPr>
        </p:nvGraphicFramePr>
        <p:xfrm>
          <a:off x="1026622" y="1610590"/>
          <a:ext cx="7493922" cy="47140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Title 3">
            <a:extLst>
              <a:ext uri="{FF2B5EF4-FFF2-40B4-BE49-F238E27FC236}">
                <a16:creationId xmlns:a16="http://schemas.microsoft.com/office/drawing/2014/main" id="{3D15D4CB-56C3-4B0C-803C-CA77617BC0F7}"/>
              </a:ext>
            </a:extLst>
          </p:cNvPr>
          <p:cNvSpPr txBox="1">
            <a:spLocks/>
          </p:cNvSpPr>
          <p:nvPr/>
        </p:nvSpPr>
        <p:spPr>
          <a:xfrm>
            <a:off x="838200" y="533400"/>
            <a:ext cx="7493922" cy="998004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m-KH" sz="2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៣.៣.លក្ខខណ្ឌនិងតាវកាលិកសោធនទុព្វលភាព</a:t>
            </a:r>
            <a:endParaRPr lang="en-US" sz="24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0268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 hidden="1">
            <a:extLst>
              <a:ext uri="{FF2B5EF4-FFF2-40B4-BE49-F238E27FC236}">
                <a16:creationId xmlns:a16="http://schemas.microsoft.com/office/drawing/2014/main" id="{B5981CF1-BC08-49F8-B0F9-AAF98EC674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131094"/>
            <a:ext cx="7886700" cy="994172"/>
          </a:xfrm>
        </p:spPr>
        <p:txBody>
          <a:bodyPr/>
          <a:lstStyle/>
          <a:p>
            <a:r>
              <a:rPr lang="en-US" dirty="0"/>
              <a:t>Project analysis slide 2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0986099-F5F2-4E8B-BE17-81194861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079332" y="1249424"/>
            <a:ext cx="306466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4E3F5479-058B-4FA8-92E9-18CAB8CDC5C5}"/>
              </a:ext>
            </a:extLst>
          </p:cNvPr>
          <p:cNvSpPr txBox="1">
            <a:spLocks/>
          </p:cNvSpPr>
          <p:nvPr/>
        </p:nvSpPr>
        <p:spPr>
          <a:xfrm>
            <a:off x="171450" y="1000125"/>
            <a:ext cx="8801100" cy="5816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m-KH" sz="2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រូបមន្តសោធនទុព្វលភាព</a:t>
            </a:r>
            <a:br>
              <a:rPr lang="en-US" sz="21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sz="2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E690F4-843A-47A5-8620-4FB01C0D8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49424"/>
            <a:ext cx="306466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E3ECCC05-FF78-40FA-84FF-172821D8B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57695" y="2425844"/>
            <a:ext cx="2993417" cy="206007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សទ </a:t>
            </a:r>
            <a:r>
              <a:rPr lang="en-US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=</a:t>
            </a:r>
            <a:r>
              <a:rPr lang="km-KH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អស </a:t>
            </a:r>
            <a:r>
              <a:rPr lang="en-US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X</a:t>
            </a:r>
            <a:r>
              <a:rPr lang="km-KH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បឈម</a:t>
            </a:r>
            <a:endParaRPr lang="en-US" sz="15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6178536-4D8A-4FF2-BBDC-4B3E7E0FCF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97681" y="1863221"/>
            <a:ext cx="4215921" cy="967933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b="1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endParaRPr lang="en-US" sz="1500" b="1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r>
              <a:rPr lang="km-KH" sz="1500" b="1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 </a:t>
            </a:r>
            <a:r>
              <a:rPr lang="km-KH" sz="15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ជាសោធនទុព្វលភាពរបស់សាមីជនដែលត្រូវទទួលបាន</a:t>
            </a:r>
          </a:p>
          <a:p>
            <a:pPr algn="ctr"/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16F1356-9015-4B5C-9C64-3C1D963E5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289927" y="1993106"/>
            <a:ext cx="837341" cy="708859"/>
          </a:xfrm>
          <a:prstGeom prst="ellipse">
            <a:avLst/>
          </a:prstGeom>
          <a:solidFill>
            <a:srgbClr val="FFC0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ស.ទ</a:t>
            </a:r>
            <a:endParaRPr lang="en-US" sz="15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49C5F3A-6F0D-4A0F-AE6E-92F342C22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218638" y="4493315"/>
            <a:ext cx="1099823" cy="503277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បឈម</a:t>
            </a:r>
            <a:endParaRPr lang="en-US" sz="15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679A416-F242-4BC2-B3EC-5C0383B14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05758" y="3124012"/>
            <a:ext cx="837341" cy="7048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5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អ.ស</a:t>
            </a:r>
            <a:endParaRPr lang="en-US" sz="15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052D44A-E5C3-4BC5-BB70-FE3ECEA9C6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64317" y="2979201"/>
            <a:ext cx="4192928" cy="967933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endParaRPr lang="en-US" sz="15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r>
              <a:rPr lang="km-KH" sz="15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ជាអត្រាសោធនដែលត្រូវទទួលបាន</a:t>
            </a:r>
          </a:p>
          <a:p>
            <a:pPr algn="ctr"/>
            <a:endParaRPr lang="km-KH" sz="15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B5BE76E-21BF-4F34-9CC1-8CC2171067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95487" y="4215722"/>
            <a:ext cx="4192928" cy="959991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endParaRPr lang="en-US" sz="15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r>
              <a:rPr lang="km-KH" sz="1500" dirty="0">
                <a:solidFill>
                  <a:schemeClr val="tx1"/>
                </a:solidFill>
                <a:latin typeface="Khmer OS System" panose="02000500000000020004" pitchFamily="2" charset="0"/>
                <a:cs typeface="Khmer OS System" panose="02000500000000020004" pitchFamily="2" charset="0"/>
              </a:rPr>
              <a:t>ជាប្រាក់ឈ្នួលមធ្យមដែលបានបង់ភាគទានរបស់សាមីខ្លួន</a:t>
            </a:r>
            <a:endParaRPr lang="en-US" sz="1500" dirty="0">
              <a:solidFill>
                <a:schemeClr val="tx1"/>
              </a:solidFill>
            </a:endParaRPr>
          </a:p>
          <a:p>
            <a:pPr algn="ctr"/>
            <a:endParaRPr lang="km-KH" sz="1500" dirty="0">
              <a:solidFill>
                <a:schemeClr val="tx1"/>
              </a:solidFill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algn="ctr"/>
            <a:endParaRPr lang="en-US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4613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7AB8A-DDFE-4089-8FF8-2C687C1F2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612" y="807370"/>
            <a:ext cx="7887739" cy="1018309"/>
          </a:xfrm>
        </p:spPr>
        <p:txBody>
          <a:bodyPr>
            <a:normAutofit/>
          </a:bodyPr>
          <a:lstStyle/>
          <a:p>
            <a: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៣.៤.វិភាជន៍បូជាសព និងសោធនឧត្តរជីវី</a:t>
            </a:r>
            <a:endParaRPr lang="en-US" sz="21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6CDA3D7-6008-4D33-83D0-55C53FE23A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2038367"/>
              </p:ext>
            </p:extLst>
          </p:nvPr>
        </p:nvGraphicFramePr>
        <p:xfrm>
          <a:off x="490451" y="3912524"/>
          <a:ext cx="8142319" cy="2107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EC6C56B-E246-431B-9A2E-1AFDC7B951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322781"/>
              </p:ext>
            </p:extLst>
          </p:nvPr>
        </p:nvGraphicFramePr>
        <p:xfrm>
          <a:off x="499803" y="1617866"/>
          <a:ext cx="8087246" cy="2151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3623">
                  <a:extLst>
                    <a:ext uri="{9D8B030D-6E8A-4147-A177-3AD203B41FA5}">
                      <a16:colId xmlns:a16="http://schemas.microsoft.com/office/drawing/2014/main" val="393538936"/>
                    </a:ext>
                  </a:extLst>
                </a:gridCol>
                <a:gridCol w="4043623">
                  <a:extLst>
                    <a:ext uri="{9D8B030D-6E8A-4147-A177-3AD203B41FA5}">
                      <a16:colId xmlns:a16="http://schemas.microsoft.com/office/drawing/2014/main" val="531447378"/>
                    </a:ext>
                  </a:extLst>
                </a:gridCol>
              </a:tblGrid>
              <a:tr h="445770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ក.វិភាជន៍បូជាសព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708225"/>
                  </a:ext>
                </a:extLst>
              </a:tr>
              <a:tr h="28075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សោធនិកជរាភាព(អ្នកចូលនិវត្តន៍ទទួលមរណភាព)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សោធនិកទុព្វលភាព(អ្នកចូលនិវត្តន៍ទទួលមរណភាព)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528185347"/>
                  </a:ext>
                </a:extLst>
              </a:tr>
              <a:tr h="49080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ចំនួនទឹកប្រាក់.......................................... ភ្ជាប់សេចក្តីចម្លងសំបុត្រមរណភាព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km-KH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9660780"/>
                  </a:ext>
                </a:extLst>
              </a:tr>
              <a:tr h="44577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ខ.សោធនឧត្តរជីវី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km-KH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1897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90366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95F39-4DBB-41DC-B6A3-2A4093F5F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02000"/>
            <a:ext cx="7886700" cy="994172"/>
          </a:xfrm>
        </p:spPr>
        <p:txBody>
          <a:bodyPr>
            <a:normAutofit/>
          </a:bodyPr>
          <a:lstStyle/>
          <a:p>
            <a:pPr algn="ctr"/>
            <a: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ការបែងចែកប្រាក់សោធនិកជូនសិទ្ធិវន្ត</a:t>
            </a:r>
            <a:endParaRPr lang="en-US" sz="21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761F810-C67B-4DD5-8CDC-970DE1888B24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628650" y="2226469"/>
          <a:ext cx="7886700" cy="326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21505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35273-138F-4649-A4A7-BE236C02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829" y="1181446"/>
            <a:ext cx="7908521" cy="943820"/>
          </a:xfrm>
        </p:spPr>
        <p:txBody>
          <a:bodyPr>
            <a:normAutofit/>
          </a:bodyPr>
          <a:lstStyle/>
          <a:p>
            <a:pPr algn="ctr"/>
            <a: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ការផុតរលត់នៃសិទ្ធិវន្តនៃសោធនឧត្តរជីវី</a:t>
            </a:r>
            <a:endParaRPr lang="en-US" sz="21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C668F0D-1759-41DB-B721-8CA6F79B57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619648"/>
              </p:ext>
            </p:extLst>
          </p:nvPr>
        </p:nvGraphicFramePr>
        <p:xfrm>
          <a:off x="731520" y="1981200"/>
          <a:ext cx="7783830" cy="289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283187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97365-06A5-49EE-9AE8-D2621A303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2C62C26-3C6A-4AAE-BE5F-A3A1A717F5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7509159"/>
              </p:ext>
            </p:extLst>
          </p:nvPr>
        </p:nvGraphicFramePr>
        <p:xfrm>
          <a:off x="436419" y="1131094"/>
          <a:ext cx="8337666" cy="5296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8040">
                  <a:extLst>
                    <a:ext uri="{9D8B030D-6E8A-4147-A177-3AD203B41FA5}">
                      <a16:colId xmlns:a16="http://schemas.microsoft.com/office/drawing/2014/main" val="1454377935"/>
                    </a:ext>
                  </a:extLst>
                </a:gridCol>
                <a:gridCol w="2557323">
                  <a:extLst>
                    <a:ext uri="{9D8B030D-6E8A-4147-A177-3AD203B41FA5}">
                      <a16:colId xmlns:a16="http://schemas.microsoft.com/office/drawing/2014/main" val="2932944559"/>
                    </a:ext>
                  </a:extLst>
                </a:gridCol>
                <a:gridCol w="3382303">
                  <a:extLst>
                    <a:ext uri="{9D8B030D-6E8A-4147-A177-3AD203B41FA5}">
                      <a16:colId xmlns:a16="http://schemas.microsoft.com/office/drawing/2014/main" val="767421690"/>
                    </a:ext>
                  </a:extLst>
                </a:gridCol>
              </a:tblGrid>
              <a:tr h="799412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៣.៥.អ្នកចង់បន្តបង់ភាគទានដោយស្ម័គ្រចិត្ត(សម្រាប់តែសមាជិកប.ស.ស.តែប៉ុណ្ណោះ)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6779636"/>
                  </a:ext>
                </a:extLst>
              </a:tr>
              <a:tr h="65146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១.ឈប់ធ្វើការមុនអាយុ៦០ឆ្នាំ(បុគ្គលទី១)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២.ដល់អាយុ៦០ឆ្នាំ ចង់បង់បន្ត(បុគ្គលទី២)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៣.មានប្រាក់ខែខ្ពស់ជាង១,២០០,០០០រៀល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(បុគ្គលទី៣)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185289855"/>
                  </a:ext>
                </a:extLst>
              </a:tr>
              <a:tr h="686674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ដើម្បីបានប្រាក់ចូលនិវត្តន៍ច្រើនពេលចាស់</a:t>
                      </a: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ដាក់ប្រាក់សន្សំនៅប.ស.ស.</a:t>
                      </a: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014270313"/>
                  </a:ext>
                </a:extLst>
              </a:tr>
              <a:tr h="686674">
                <a:tc gridSpan="3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១.កម្មករនិយោជិតឈប់ធ្វើការមុនអាយុ៦០ឆ្នាំ ចង់បង់បន្តដោយខ្លួនឯង  ប.ស.ស.អនុញ្ញាត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m-KH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4419468"/>
                  </a:ext>
                </a:extLst>
              </a:tr>
              <a:tr h="686674">
                <a:tc gridSpan="3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២.កម្មករនិយោជិតដល់អាយុ៦០ឆ្នាំហើយ ចង់បង់បន្តដោយខ្លួនឯង  ប.ស.ស.អនុញ្ញាត</a:t>
                      </a: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2185410"/>
                  </a:ext>
                </a:extLst>
              </a:tr>
              <a:tr h="1301606">
                <a:tc gridSpan="3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៣.កម្មករនិយោជិតមានប្រាក់ខែខ្ពស់ជាង១,២០០,០០០រៀល ប.ស.ស.អនុញ្ញាតឲ្យដាក់ប្រាក់សន្សំបាន ហើយប្រាក់សន្សំនេះបានមកវិញនៅពេលដល់អាយុចាប់ពី៦០ឆ្នាំឡើងទៅឬករណីទទួលមរណភាព។</a:t>
                      </a: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1706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50829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252D0-5BA8-4575-91C3-40BAA68C8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C9FF751-C8CF-4823-90B4-C9D99CAE6F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9348027"/>
              </p:ext>
            </p:extLst>
          </p:nvPr>
        </p:nvGraphicFramePr>
        <p:xfrm>
          <a:off x="236913" y="1235480"/>
          <a:ext cx="8528857" cy="27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2952">
                  <a:extLst>
                    <a:ext uri="{9D8B030D-6E8A-4147-A177-3AD203B41FA5}">
                      <a16:colId xmlns:a16="http://schemas.microsoft.com/office/drawing/2014/main" val="3011665220"/>
                    </a:ext>
                  </a:extLst>
                </a:gridCol>
                <a:gridCol w="2443094">
                  <a:extLst>
                    <a:ext uri="{9D8B030D-6E8A-4147-A177-3AD203B41FA5}">
                      <a16:colId xmlns:a16="http://schemas.microsoft.com/office/drawing/2014/main" val="1495882705"/>
                    </a:ext>
                  </a:extLst>
                </a:gridCol>
                <a:gridCol w="3242811">
                  <a:extLst>
                    <a:ext uri="{9D8B030D-6E8A-4147-A177-3AD203B41FA5}">
                      <a16:colId xmlns:a16="http://schemas.microsoft.com/office/drawing/2014/main" val="45855235"/>
                    </a:ext>
                  </a:extLst>
                </a:gridCol>
              </a:tblGrid>
              <a:tr h="640189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មូលដ្ឋានប្រាក់ឈ្នួលសម្រាប់ការបង់ភាគទានដោយស្ម័គ្រចិត្ត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US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4409805"/>
                  </a:ext>
                </a:extLst>
              </a:tr>
              <a:tr h="55043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ឈប់ធ្វើការមុនអាយុ៦០ឆ្នាំ</a:t>
                      </a: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ដល់អាយុ៦០ឆ្នាំ</a:t>
                      </a: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500" spc="-1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ប្រាក់ខែខ្ពស់ជាង១,២០០,០០០រៀល</a:t>
                      </a:r>
                      <a:endParaRPr lang="en-US" sz="1500" spc="-100" baseline="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044340619"/>
                  </a:ext>
                </a:extLst>
              </a:tr>
              <a:tr h="1536294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500" spc="-1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យកប្រាក់ឈ្នួលជាប់ទានដែលបានប្រកាសមកប.ស.ស.ចំនួន៦ខែ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មុនអាយុឈប់ធ្វើការ ឬប្រាក់ឈ្នួលជាប់ភាគទានមុនអាយុ៦០ឆ្នាំ</a:t>
                      </a: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500" spc="-2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យកប្រាក់ខែខ្ពស់ដក១,២០០,០០០រៀល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500" spc="-2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ប្រាក់ដែលនៅសល់ជាមូលដ្ឋានសម្រាប់គិតជាភាគរយដែលត្រូវបង់។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943911188"/>
                  </a:ext>
                </a:extLst>
              </a:tr>
            </a:tbl>
          </a:graphicData>
        </a:graphic>
      </p:graphicFrame>
      <p:graphicFrame>
        <p:nvGraphicFramePr>
          <p:cNvPr id="6" name="Content Placeholder 4">
            <a:extLst>
              <a:ext uri="{FF2B5EF4-FFF2-40B4-BE49-F238E27FC236}">
                <a16:creationId xmlns:a16="http://schemas.microsoft.com/office/drawing/2014/main" id="{03457531-EDDA-4877-8CE7-6BD041F6149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1031807"/>
              </p:ext>
            </p:extLst>
          </p:nvPr>
        </p:nvGraphicFramePr>
        <p:xfrm>
          <a:off x="270162" y="4153248"/>
          <a:ext cx="8518467" cy="172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18467">
                  <a:extLst>
                    <a:ext uri="{9D8B030D-6E8A-4147-A177-3AD203B41FA5}">
                      <a16:colId xmlns:a16="http://schemas.microsoft.com/office/drawing/2014/main" val="3011665220"/>
                    </a:ext>
                  </a:extLst>
                </a:gridCol>
              </a:tblGrid>
              <a:tr h="1409352"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ឧទារ ប្រាក់ខែក្នុងមួយខែទទួលបាន៣លានរៀល គាត់ដាក់ប្រាក់សន្សំបាន ។</a:t>
                      </a:r>
                    </a:p>
                    <a:p>
                      <a:pPr marL="285750" indent="-285750" algn="l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យក៣លានរៀលដក១លាន២សែន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១លាន៨សែន។</a:t>
                      </a:r>
                    </a:p>
                    <a:p>
                      <a:pPr marL="285750" indent="-285750" algn="l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ទឹកប្រាក់១លាន៨សែនរៀលនេះ គាត់អាចជ្រើសរើសបង់៤%នៃ១លាន៨សែន ឬ៤%នៃប្រាក់ក្រោម១លាន៨សែនរៀលក៏បាន អាស្រ័យលើការជ្រើសរើសរបស់គាត់់។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644098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10102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1BE22-607A-4CCA-A10A-5411BBF11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73640"/>
            <a:ext cx="7886700" cy="994172"/>
          </a:xfrm>
        </p:spPr>
        <p:txBody>
          <a:bodyPr>
            <a:normAutofit/>
          </a:bodyPr>
          <a:lstStyle/>
          <a:p>
            <a: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៣.៦.សោធនជរាភាពតាមប្រព័ន្ធហិរញ្ញប្បទានពេញលេញ</a:t>
            </a:r>
            <a:endParaRPr lang="en-US" sz="24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EF1146A-49D8-4432-9C9F-8EDF586C9C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7928859"/>
              </p:ext>
            </p:extLst>
          </p:nvPr>
        </p:nvGraphicFramePr>
        <p:xfrm>
          <a:off x="628650" y="1567987"/>
          <a:ext cx="7886701" cy="3788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1950">
                  <a:extLst>
                    <a:ext uri="{9D8B030D-6E8A-4147-A177-3AD203B41FA5}">
                      <a16:colId xmlns:a16="http://schemas.microsoft.com/office/drawing/2014/main" val="2445739671"/>
                    </a:ext>
                  </a:extLst>
                </a:gridCol>
                <a:gridCol w="3714751">
                  <a:extLst>
                    <a:ext uri="{9D8B030D-6E8A-4147-A177-3AD203B41FA5}">
                      <a16:colId xmlns:a16="http://schemas.microsoft.com/office/drawing/2014/main" val="3518501356"/>
                    </a:ext>
                  </a:extLst>
                </a:gridCol>
              </a:tblGrid>
              <a:tr h="928190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ក.សោធនជរាភាពតាមប្រព័ន្ធហិរញ្ញប្បទានពេញលេញមានន័យថា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សមាជិកបានដាក់ប្រាក់សន្សំជាមួយប.ស.ស. រួចទទួលបានប្រាក់សន្សំនៅពេលចូលនិវត្តន៍</a:t>
                      </a:r>
                      <a:endParaRPr lang="km-KH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m-KH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92366554"/>
                  </a:ext>
                </a:extLst>
              </a:tr>
              <a:tr h="489675"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                           </a:t>
                      </a:r>
                      <a:r>
                        <a:rPr lang="km-KH" sz="1400" b="1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សោធនជរាភាព</a:t>
                      </a:r>
                      <a:r>
                        <a:rPr lang="en-US" sz="1400" b="1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               </a:t>
                      </a:r>
                      <a:r>
                        <a:rPr lang="km-KH" sz="1400" b="1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          </a:t>
                      </a:r>
                      <a:r>
                        <a:rPr lang="en-US" sz="1400" b="1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+               </a:t>
                      </a:r>
                      <a:r>
                        <a:rPr lang="km-KH" sz="1400" b="1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ប្រព័ន្ធហិរញ្ញប្បទានពេញលេញ</a:t>
                      </a:r>
                      <a:endParaRPr lang="en-US" sz="1400" b="1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en-US" sz="1400" b="1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907033451"/>
                  </a:ext>
                </a:extLst>
              </a:tr>
              <a:tr h="58366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ទទួលបានប្រាក់ចូលនិវត្តន៍ប្រចាំខែ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(ចាប់ពីអាយុ៦០ឆ្នាំឡើង)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ការដាក់ប្រាក់សន្សំ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379842919"/>
                  </a:ext>
                </a:extLst>
              </a:tr>
              <a:tr h="844141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សោធនជរាភាពតាមប្រព័ន្ធហិរញ្ញប្បទានពេញលេញ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សោធនជរាភាព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+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ប្រព័ន្ធហិរញ្ញប្បទានពេញលេញ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                                                                          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ប្រាក់ចូលនិវត្តន៍ប្រចាំខែ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+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ប្រាក់សន្សំ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km-KH" sz="10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640135189"/>
                  </a:ext>
                </a:extLst>
              </a:tr>
              <a:tr h="844141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ឧទារ ប្រាក់ចូលនិវត្តន៍ប្រចាំខែ ស្មើ ៦០ម៉ឹនរៀល និងប្រាក់សន្សំក្នុងមួយខែ៥ម៉ឺនរៀល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ដូចនេះសោធនជរាភាពតាមប្រព័ន្ធហិរញ្ញប្បទានពេញលេញ 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៦០ម៉ឺនរៀល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+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៥ម៉ឺនរៀល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៦៥ម៉ឺនរៀល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km-KH" sz="10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78229338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C270C18-F20A-461B-8705-834B2B7F8F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680992"/>
              </p:ext>
            </p:extLst>
          </p:nvPr>
        </p:nvGraphicFramePr>
        <p:xfrm>
          <a:off x="657746" y="5419725"/>
          <a:ext cx="7886701" cy="82867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61707">
                  <a:extLst>
                    <a:ext uri="{9D8B030D-6E8A-4147-A177-3AD203B41FA5}">
                      <a16:colId xmlns:a16="http://schemas.microsoft.com/office/drawing/2014/main" val="482391629"/>
                    </a:ext>
                  </a:extLst>
                </a:gridCol>
                <a:gridCol w="1209502">
                  <a:extLst>
                    <a:ext uri="{9D8B030D-6E8A-4147-A177-3AD203B41FA5}">
                      <a16:colId xmlns:a16="http://schemas.microsoft.com/office/drawing/2014/main" val="2317884658"/>
                    </a:ext>
                  </a:extLst>
                </a:gridCol>
                <a:gridCol w="3415492">
                  <a:extLst>
                    <a:ext uri="{9D8B030D-6E8A-4147-A177-3AD203B41FA5}">
                      <a16:colId xmlns:a16="http://schemas.microsoft.com/office/drawing/2014/main" val="4262916763"/>
                    </a:ext>
                  </a:extLst>
                </a:gridCol>
              </a:tblGrid>
              <a:tr h="445770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ខ.លក្ខខណ្ឌចាំបាច់ដែលអាចដាក់ប្រាក់សន្សំបាន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US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363616"/>
                  </a:ext>
                </a:extLst>
              </a:tr>
              <a:tr h="38290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ចុះបញ្ជីនៅប.ស.ស.ផ្នែកប្រាក់សោធន</a:t>
                      </a: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កំពុងធ្វើការ</a:t>
                      </a: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5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ប្រាក់ខែខ្ពស់ជាង១,២០០,០០០រៀល</a:t>
                      </a:r>
                      <a:endParaRPr lang="en-US" sz="15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3208175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14869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B800A-B49A-4EE3-B73A-F799958FC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DDE4EAF-262D-4FE0-B0CE-808690153D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433177"/>
              </p:ext>
            </p:extLst>
          </p:nvPr>
        </p:nvGraphicFramePr>
        <p:xfrm>
          <a:off x="640080" y="1087622"/>
          <a:ext cx="7875270" cy="5405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37635">
                  <a:extLst>
                    <a:ext uri="{9D8B030D-6E8A-4147-A177-3AD203B41FA5}">
                      <a16:colId xmlns:a16="http://schemas.microsoft.com/office/drawing/2014/main" val="2985040320"/>
                    </a:ext>
                  </a:extLst>
                </a:gridCol>
                <a:gridCol w="3937635">
                  <a:extLst>
                    <a:ext uri="{9D8B030D-6E8A-4147-A177-3AD203B41FA5}">
                      <a16:colId xmlns:a16="http://schemas.microsoft.com/office/drawing/2014/main" val="2826283582"/>
                    </a:ext>
                  </a:extLst>
                </a:gridCol>
              </a:tblGrid>
              <a:tr h="805646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អត្ថប្រយោជន៍ដែលត្រូវទទួលបាន</a:t>
                      </a:r>
                      <a:endParaRPr lang="en-US" sz="1800" dirty="0">
                        <a:latin typeface="Khmer OS Muol Light" panose="02000500000000020004" pitchFamily="2" charset="0"/>
                        <a:cs typeface="Khmer OS Muol Light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5905487"/>
                  </a:ext>
                </a:extLst>
              </a:tr>
              <a:tr h="4544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នៅរស់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ពេលស្លាប់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237730192"/>
                  </a:ext>
                </a:extLst>
              </a:tr>
              <a:tr h="16514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១.ទទួលបានប្រាក់សន្សំលើកទី១ ចំនួន១ភាគ៣នៃប្រាក់សន្សំរួមទាំងផលវិនិយោគ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២.ប្រាក់សន្សំនៅសល់ចំនួន២ភាគ៣ នឹងផ្តល់ជូនជាប្រចាំខែ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ទឹកប្រាក់ដែលនៅសល់បើកផ្តាច់តែម្តងឲ្យបុគ្គលដែលមានឈ្មោះក្នុងលិខិតបណ្តាំរបស់អ្នកចូលនិវត្តន៍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37930134"/>
                  </a:ext>
                </a:extLst>
              </a:tr>
              <a:tr h="2493762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ដើម្បីបើកប្រាក់សន្សំនៅសល់ចំនួន២ភាគ៣ ជាប្រចាំខែ លុះត្រាតែយក</a:t>
                      </a:r>
                      <a:r>
                        <a:rPr lang="km-KH" sz="1400" b="1" dirty="0">
                          <a:solidFill>
                            <a:srgbClr val="00B0F0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ទឹកប្រាក់ដែលនៅសល់២ភាគ៣</a:t>
                      </a:r>
                      <a:r>
                        <a:rPr lang="km-KH" sz="14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ចែក</a:t>
                      </a:r>
                      <a:r>
                        <a:rPr lang="km-KH" sz="1400" b="1" dirty="0">
                          <a:solidFill>
                            <a:srgbClr val="FF0000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ចំនួនខែដែលសាមីជនអាចរំពឹងរស់បានក្រោយអាយុចូលនិវត្តន៍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។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ឧទារ ទឹកប្រាក់នៅសល់២ភាគ៣ ចំនួន</a:t>
                      </a:r>
                      <a:r>
                        <a:rPr lang="km-KH" sz="1400" dirty="0">
                          <a:solidFill>
                            <a:srgbClr val="00B0F0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៦លានរៀល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។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400" b="1" dirty="0">
                          <a:solidFill>
                            <a:srgbClr val="FF0000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ចំនួនខែដែលសាមីជនអាចរំពឹងរស់បានក្រោយអាយុចូលនិវត្តន៍</a:t>
                      </a:r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(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អាយុរំពឹងរស់៧០ឆ្នាំ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-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៦០ឆ្នាំ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)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គុណ១២ខែ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b="1" dirty="0">
                          <a:solidFill>
                            <a:srgbClr val="FF0000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១២០ខែ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។ដូចនេះ ប្រាក់សន្សំនៅសល់ចំនួន២ភាគ៣ ដែលត្រូវបើកជាប្រចាំខែ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b="1" dirty="0">
                          <a:solidFill>
                            <a:schemeClr val="accent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៦លានរៀល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ចែក</a:t>
                      </a:r>
                      <a:r>
                        <a:rPr lang="km-KH" sz="1400" b="1" dirty="0">
                          <a:solidFill>
                            <a:srgbClr val="FF0000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១២០ខែ                                                                                                      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     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៥០,០០០រៀល  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67314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78890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0D0C8-B455-486E-9B22-74B22C0E0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142" y="685800"/>
            <a:ext cx="7900208" cy="432261"/>
          </a:xfrm>
        </p:spPr>
        <p:txBody>
          <a:bodyPr>
            <a:normAutofit/>
          </a:bodyPr>
          <a:lstStyle/>
          <a:p>
            <a:r>
              <a:rPr lang="km-KH" sz="21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៣.៧.សោធនជរាភាពអយ្យកប្បញ្ញត្តិ</a:t>
            </a:r>
            <a:endParaRPr lang="en-US" sz="21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E736EF5-5CE9-4D5B-88A6-1EDD0A4BB9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7065870"/>
              </p:ext>
            </p:extLst>
          </p:nvPr>
        </p:nvGraphicFramePr>
        <p:xfrm>
          <a:off x="628650" y="1066800"/>
          <a:ext cx="7886700" cy="35377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3350">
                  <a:extLst>
                    <a:ext uri="{9D8B030D-6E8A-4147-A177-3AD203B41FA5}">
                      <a16:colId xmlns:a16="http://schemas.microsoft.com/office/drawing/2014/main" val="1329210814"/>
                    </a:ext>
                  </a:extLst>
                </a:gridCol>
                <a:gridCol w="3943350">
                  <a:extLst>
                    <a:ext uri="{9D8B030D-6E8A-4147-A177-3AD203B41FA5}">
                      <a16:colId xmlns:a16="http://schemas.microsoft.com/office/drawing/2014/main" val="3766109359"/>
                    </a:ext>
                  </a:extLst>
                </a:gridCol>
              </a:tblGrid>
              <a:tr h="1505266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60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ក.សោធនជរាភាពអយ្យកប្បញ្ញត្តិ មានន័យថា អ្នកចូលនិវត្តន៍ទទួលបានអត្ថប្រយោជន៍បន្ថែមដែលច្បាប់បាន ផ្តល់ជូនគឺចំនួនឆ្នាំដែលសាមីខ្លួនបានបង់ភាគទាន បូកបន្ថែមចំនួនឆ្នាំភាគទានដែល ប.ស.ស.ផ្តល់បន្ថែម។ អត្ថប្រយោជន៍បន្ថែមសំដៅចំនួនឆ្នាំភាគទានដែលប.ស.ស.បូកបន្ថែមឲ្យ។</a:t>
                      </a:r>
                      <a:endParaRPr lang="en-US" sz="160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228319"/>
                  </a:ext>
                </a:extLst>
              </a:tr>
              <a:tr h="446995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សោធនជរាភាពអយ្យកប្បញ្ញត្តិ</a:t>
                      </a:r>
                      <a:r>
                        <a:rPr lang="en-US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សោធនជរាភាព</a:t>
                      </a:r>
                      <a:r>
                        <a:rPr lang="en-US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+</a:t>
                      </a: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អយ្យកប្បញ្ញត្តិ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7594735"/>
                  </a:ext>
                </a:extLst>
              </a:tr>
              <a:tr h="4469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សោធនជរាភាព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8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អយ្យកប្បញ្ញត្តិ</a:t>
                      </a:r>
                      <a:endParaRPr lang="en-US" sz="18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12779772"/>
                  </a:ext>
                </a:extLst>
              </a:tr>
              <a:tr h="1138501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ឧទារ សមាជិកមានអាយុ៥០ឆ្នាំ សោធនជរាភាព បង់ភាគទានបាន១០ឆ្នាំ អយ្យកប្បញ្ញត្តិ   ប.ស.ស.ថែម១០ឆ្នាំ។ដូចនេះសោធនជរាភាពអយ្យកប្បញ្ញត្តិ</a:t>
                      </a:r>
                      <a:r>
                        <a:rPr lang="en-US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</a:t>
                      </a: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គឺសន្មត់ថាបានបង់ភាគទានមកប.ស.ស.ចំនួន២០ឆ្នាំ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1804226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1F101BF8-80E3-4B7C-A7AB-1186F43078E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3707366"/>
              </p:ext>
            </p:extLst>
          </p:nvPr>
        </p:nvGraphicFramePr>
        <p:xfrm>
          <a:off x="631767" y="4808914"/>
          <a:ext cx="7883582" cy="200915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883582">
                  <a:extLst>
                    <a:ext uri="{9D8B030D-6E8A-4147-A177-3AD203B41FA5}">
                      <a16:colId xmlns:a16="http://schemas.microsoft.com/office/drawing/2014/main" val="3098174659"/>
                    </a:ext>
                  </a:extLst>
                </a:gridCol>
              </a:tblGrid>
              <a:tr h="3645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ខ.ដើម្បីទទួលបានសោធនជរាភាពអយ្យកប្បញ្ញត្តិលុះត្រាគោរពតាមចំណុចដូចខាងក្រោម៖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028474058"/>
                  </a:ext>
                </a:extLst>
              </a:tr>
              <a:tr h="43181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១ចុះបញ្ជីការនៅប.ស.ស.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209610234"/>
                  </a:ext>
                </a:extLst>
              </a:tr>
              <a:tr h="4308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600" spc="-16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២.បានបង់ភាគទានយ៉ាងតិច២៤ខែក្នុងអំឡុងពេល៣៦ខែគិតចាប់ពីកាលបរិច្ឆេទចាប់ផ្តើមអនុវត្តផ្នែកប្រាក់សោធន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39322795"/>
                  </a:ext>
                </a:extLst>
              </a:tr>
              <a:tr h="3645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៣.មានអាយុលើស៣០ឆ្នាំ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822157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41733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F6F9B-3B05-4787-A42B-7D261A12F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57F41C7-A3FD-40CA-B889-13B650DC26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6042673"/>
              </p:ext>
            </p:extLst>
          </p:nvPr>
        </p:nvGraphicFramePr>
        <p:xfrm>
          <a:off x="307570" y="1405890"/>
          <a:ext cx="8570422" cy="4603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2164">
                  <a:extLst>
                    <a:ext uri="{9D8B030D-6E8A-4147-A177-3AD203B41FA5}">
                      <a16:colId xmlns:a16="http://schemas.microsoft.com/office/drawing/2014/main" val="87864957"/>
                    </a:ext>
                  </a:extLst>
                </a:gridCol>
                <a:gridCol w="3728258">
                  <a:extLst>
                    <a:ext uri="{9D8B030D-6E8A-4147-A177-3AD203B41FA5}">
                      <a16:colId xmlns:a16="http://schemas.microsoft.com/office/drawing/2014/main" val="3088479891"/>
                    </a:ext>
                  </a:extLst>
                </a:gridCol>
              </a:tblGrid>
              <a:tr h="3829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500" b="1" spc="-2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ឆ្នាំដែលបានបង់ភាគទានផ្នែកប្រាក់សោធន</a:t>
                      </a:r>
                      <a:endParaRPr lang="en-US" sz="1500" b="1" spc="-20" baseline="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500" b="1" spc="-1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ប្រាក់ខែមធ្យមដែលបានប្រកាសមកប.ស.ស.</a:t>
                      </a:r>
                      <a:endParaRPr lang="en-US" sz="1500" b="1" spc="-100" baseline="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477437500"/>
                  </a:ext>
                </a:extLst>
              </a:tr>
              <a:tr h="4425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400" spc="-1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បង់ភាគទាន១០ឆ្នាំ</a:t>
                      </a:r>
                      <a:r>
                        <a:rPr lang="en-US" sz="1400" spc="-1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spc="-100" baseline="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១៧,៥%(បង់ភាគទានជាក់ស្តែងមកប.ស.ស.)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១,០០០,០០០រៀល(</a:t>
                      </a:r>
                      <a:r>
                        <a:rPr lang="km-KH" sz="14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បឈម)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074772631"/>
                  </a:ext>
                </a:extLst>
              </a:tr>
              <a:tr h="968693"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m-KH" sz="14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                                                                 សជ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 =</a:t>
                      </a:r>
                      <a:r>
                        <a:rPr lang="km-KH" sz="14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 អស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x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 </a:t>
                      </a:r>
                      <a:r>
                        <a:rPr lang="km-KH" sz="14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បឈម</a:t>
                      </a:r>
                      <a:endParaRPr lang="km-KH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ប្រាក់ចូលនិវត្តន៍ 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១៧,៥% 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X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១,០០០,០០០រៀល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                   =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១៧៥,០០០រៀលក្នុងមួយខែ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km-KH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03261"/>
                  </a:ext>
                </a:extLst>
              </a:tr>
              <a:tr h="966700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គាត់មានអាយុ៥០ឆ្នាំ បានបង់ភាគទានចំនួន១០ឆ្នាំពេលសោធនចាប់ផ្តើមដំណើរការអនុវត្ត។ គាត់ចូលនិវត្តន៍នៅអាយុ៦០ឆ្នាំ គាត់ទទួលបានសោធនជរាភាពអយ្យកប្បញ្ញត្តិ។ ដូចនេះ គាត់ត្រូវបានសន្មត់ថា បានបង់ភាគទានចំនួន២០ឆ្នាំ (១០ឆ្នាំបានបង់ដោយខ្លួនគាត់ ១០ឆ្នាំទៀតប.ស.ស.ផ្តល់ជូន)។ បង់ភាគទានបាន២០ឆ្នាំ</a:t>
                      </a:r>
                      <a:r>
                        <a:rPr lang="en-US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៣២,៥%។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km-KH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231460"/>
                  </a:ext>
                </a:extLst>
              </a:tr>
              <a:tr h="1274675"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m-KH" sz="14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                                                                សជអ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 =</a:t>
                      </a:r>
                      <a:r>
                        <a:rPr lang="km-KH" sz="14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 អស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x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 </a:t>
                      </a:r>
                      <a:r>
                        <a:rPr lang="km-KH" sz="1400" dirty="0">
                          <a:solidFill>
                            <a:schemeClr val="tx1"/>
                          </a:solidFill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បឈម</a:t>
                      </a:r>
                      <a:endParaRPr lang="km-KH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សោធនជរាភាពអយ្យកប្បញ្ញត្តិ(ប្រាក់ចូលនិវត្តន៍)     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៣២,៥% 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X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១,០០០,០០០រៀល</a:t>
                      </a:r>
                      <a:endParaRPr lang="en-US" sz="14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                      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</a:t>
                      </a:r>
                      <a:r>
                        <a:rPr lang="en-US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4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</a:t>
                      </a:r>
                      <a:r>
                        <a:rPr lang="km-KH" sz="1400" dirty="0">
                          <a:solidFill>
                            <a:schemeClr val="tx1"/>
                          </a:solidFill>
                          <a:highlight>
                            <a:srgbClr val="FF00FF"/>
                          </a:highlight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៣២៥,០០០រៀលក្នុងមួយខែ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sz="10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km-KH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9226889"/>
                  </a:ext>
                </a:extLst>
              </a:tr>
            </a:tbl>
          </a:graphicData>
        </a:graphic>
      </p:graphicFrame>
      <p:sp>
        <p:nvSpPr>
          <p:cNvPr id="16" name="Arrow: Curved Left 15">
            <a:extLst>
              <a:ext uri="{FF2B5EF4-FFF2-40B4-BE49-F238E27FC236}">
                <a16:creationId xmlns:a16="http://schemas.microsoft.com/office/drawing/2014/main" id="{F19D22EA-274F-467A-A713-94D115CFA3FF}"/>
              </a:ext>
            </a:extLst>
          </p:cNvPr>
          <p:cNvSpPr/>
          <p:nvPr/>
        </p:nvSpPr>
        <p:spPr>
          <a:xfrm>
            <a:off x="6313518" y="3010246"/>
            <a:ext cx="249382" cy="204493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5898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7EF47-F7F4-4012-BECC-95B2AA6FA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739283-6181-4087-9BE1-DF4022268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245475"/>
            <a:ext cx="8046720" cy="3244497"/>
          </a:xfrm>
        </p:spPr>
        <p:txBody>
          <a:bodyPr/>
          <a:lstStyle/>
          <a:p>
            <a:endParaRPr lang="km-KH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endParaRPr lang="km-KH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marL="0" indent="0">
              <a:buNone/>
            </a:pPr>
            <a:endParaRPr lang="km-KH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marL="0" indent="0">
              <a:buNone/>
            </a:pPr>
            <a:endParaRPr lang="km-KH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marL="0" indent="0">
              <a:buNone/>
            </a:pPr>
            <a:r>
              <a:rPr lang="km-KH" dirty="0">
                <a:latin typeface="Khmer OS System" panose="02000500000000020004" pitchFamily="2" charset="0"/>
                <a:cs typeface="Khmer OS System" panose="02000500000000020004" pitchFamily="2" charset="0"/>
              </a:rPr>
              <a:t>អយ្យកប្បញ្ញត្តិ</a:t>
            </a:r>
            <a:r>
              <a:rPr lang="en-US" dirty="0">
                <a:latin typeface="Khmer OS System" panose="02000500000000020004" pitchFamily="2" charset="0"/>
                <a:cs typeface="Khmer OS System" panose="02000500000000020004" pitchFamily="2" charset="0"/>
              </a:rPr>
              <a:t>= </a:t>
            </a:r>
            <a:endParaRPr lang="km-KH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  <a:p>
            <a:pPr marL="0" indent="0">
              <a:buNone/>
            </a:pPr>
            <a:r>
              <a:rPr lang="km-KH" dirty="0">
                <a:latin typeface="Khmer OS System" panose="02000500000000020004" pitchFamily="2" charset="0"/>
                <a:cs typeface="Khmer OS System" panose="02000500000000020004" pitchFamily="2" charset="0"/>
              </a:rPr>
              <a:t>                     </a:t>
            </a:r>
          </a:p>
          <a:p>
            <a:pPr marL="0" indent="0">
              <a:buNone/>
            </a:pPr>
            <a:r>
              <a:rPr lang="km-KH" dirty="0">
                <a:latin typeface="Khmer OS System" panose="02000500000000020004" pitchFamily="2" charset="0"/>
                <a:cs typeface="Khmer OS System" panose="02000500000000020004" pitchFamily="2" charset="0"/>
              </a:rPr>
              <a:t>                     </a:t>
            </a:r>
            <a:r>
              <a:rPr lang="en-US" dirty="0">
                <a:latin typeface="Khmer OS System" panose="02000500000000020004" pitchFamily="2" charset="0"/>
                <a:cs typeface="Khmer OS System" panose="02000500000000020004" pitchFamily="2" charset="0"/>
              </a:rPr>
              <a:t>= </a:t>
            </a:r>
            <a:r>
              <a:rPr lang="km-KH" dirty="0">
                <a:latin typeface="Khmer OS System" panose="02000500000000020004" pitchFamily="2" charset="0"/>
                <a:cs typeface="Khmer OS System" panose="02000500000000020004" pitchFamily="2" charset="0"/>
              </a:rPr>
              <a:t>                </a:t>
            </a:r>
            <a:r>
              <a:rPr lang="en-US" dirty="0">
                <a:latin typeface="Khmer OS System" panose="02000500000000020004" pitchFamily="2" charset="0"/>
                <a:cs typeface="Khmer OS System" panose="02000500000000020004" pitchFamily="2" charset="0"/>
              </a:rPr>
              <a:t>=</a:t>
            </a:r>
            <a:r>
              <a:rPr lang="km-KH" dirty="0">
                <a:latin typeface="Khmer OS System" panose="02000500000000020004" pitchFamily="2" charset="0"/>
                <a:cs typeface="Khmer OS System" panose="02000500000000020004" pitchFamily="2" charset="0"/>
              </a:rPr>
              <a:t>១០ឆ្នាំ</a:t>
            </a:r>
            <a:r>
              <a:rPr lang="km-KH" sz="1800" dirty="0">
                <a:latin typeface="Khmer OS System" panose="02000500000000020004" pitchFamily="2" charset="0"/>
                <a:cs typeface="Khmer OS System" panose="02000500000000020004" pitchFamily="2" charset="0"/>
              </a:rPr>
              <a:t>(ជាឆ្នាំបន្ថែមដែលប.ស.ស.ផ្តល់ជូន)</a:t>
            </a:r>
            <a:endParaRPr lang="en-US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D51B7F-396A-49D6-865F-74E0858211BD}"/>
              </a:ext>
            </a:extLst>
          </p:cNvPr>
          <p:cNvSpPr txBox="1"/>
          <p:nvPr/>
        </p:nvSpPr>
        <p:spPr>
          <a:xfrm>
            <a:off x="2489662" y="3637858"/>
            <a:ext cx="5349241" cy="307777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km-KH" sz="1400" dirty="0">
                <a:latin typeface="Khmer OS System" panose="02000500000000020004" pitchFamily="2" charset="0"/>
                <a:cs typeface="Khmer OS System" panose="02000500000000020004" pitchFamily="2" charset="0"/>
              </a:rPr>
              <a:t>អាយុដែលបានចុះបញ្ជីពេលផ្នែកប្រាក់សោធនចាប់ផ្តើមអនុវត្ត</a:t>
            </a:r>
            <a:r>
              <a:rPr lang="en-US" sz="1400" dirty="0">
                <a:latin typeface="Khmer OS System" panose="02000500000000020004" pitchFamily="2" charset="0"/>
                <a:cs typeface="Khmer OS System" panose="02000500000000020004" pitchFamily="2" charset="0"/>
              </a:rPr>
              <a:t>-</a:t>
            </a:r>
            <a:r>
              <a:rPr lang="km-KH" sz="1400" dirty="0">
                <a:latin typeface="Khmer OS System" panose="02000500000000020004" pitchFamily="2" charset="0"/>
                <a:cs typeface="Khmer OS System" panose="02000500000000020004" pitchFamily="2" charset="0"/>
              </a:rPr>
              <a:t>៣០ឆ្នាំ</a:t>
            </a:r>
            <a:endParaRPr lang="en-US" sz="1400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CE11D8C-E64A-486F-82E3-F04DDEC6DA53}"/>
              </a:ext>
            </a:extLst>
          </p:cNvPr>
          <p:cNvCxnSpPr>
            <a:cxnSpLocks/>
          </p:cNvCxnSpPr>
          <p:nvPr/>
        </p:nvCxnSpPr>
        <p:spPr>
          <a:xfrm>
            <a:off x="2597729" y="3941275"/>
            <a:ext cx="5124795" cy="913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CBD80750-A403-49A2-BB7A-E87EEB2F8915}"/>
              </a:ext>
            </a:extLst>
          </p:cNvPr>
          <p:cNvSpPr txBox="1"/>
          <p:nvPr/>
        </p:nvSpPr>
        <p:spPr>
          <a:xfrm>
            <a:off x="4815144" y="3984909"/>
            <a:ext cx="251460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km-KH" sz="1500" dirty="0">
                <a:latin typeface="Khmer OS System" panose="02000500000000020004" pitchFamily="2" charset="0"/>
                <a:cs typeface="Khmer OS System" panose="02000500000000020004" pitchFamily="2" charset="0"/>
              </a:rPr>
              <a:t>២</a:t>
            </a:r>
            <a:endParaRPr lang="en-US" sz="1350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1888D7A-6AFB-4F74-830A-4B3F2098F4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3500539"/>
              </p:ext>
            </p:extLst>
          </p:nvPr>
        </p:nvGraphicFramePr>
        <p:xfrm>
          <a:off x="483524" y="1588768"/>
          <a:ext cx="8127076" cy="186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7076">
                  <a:extLst>
                    <a:ext uri="{9D8B030D-6E8A-4147-A177-3AD203B41FA5}">
                      <a16:colId xmlns:a16="http://schemas.microsoft.com/office/drawing/2014/main" val="3765238691"/>
                    </a:ext>
                  </a:extLst>
                </a:gridCol>
              </a:tblGrid>
              <a:tr h="18527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គាត់មានអាយុ៥០ឆ្នាំ បានបង់ភាគទានចំនួន១០ឆ្នាំ ពេលសោធនចាប់ផ្តើមដំណើរការអនុវត្ត។គាត់ចូលនិវត្តន៍នៅអាយុ៦០ឆ្នាំ គាត់ទទួលបានសោធនជរាភាពអយ្យកប្បញ្ញត្តិ។ ដូចនេះ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គាត់ត្រូវបានសន្មត់ថា បានបង់ភាគទានចំនួន២០ឆ្នាំ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(១០ឆ្នាំបានបង់ដោយខ្លួនគាត់ ១០ឆ្នាំទៀតប.ស.ស.ផ្តល់ជូន)។ ឆ្នាំបង់ភាគទានបាន២០ឆ្នាំ</a:t>
                      </a:r>
                      <a:r>
                        <a:rPr lang="en-US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=</a:t>
                      </a:r>
                      <a:r>
                        <a:rPr lang="km-KH" sz="1600" dirty="0"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៣២,៥%។</a:t>
                      </a:r>
                      <a:endParaRPr lang="en-US" sz="1600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839502997"/>
                  </a:ext>
                </a:extLst>
              </a:tr>
            </a:tbl>
          </a:graphicData>
        </a:graphic>
      </p:graphicFrame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2CACC6F-D012-4CA4-B0BC-1E807C8A954B}"/>
              </a:ext>
            </a:extLst>
          </p:cNvPr>
          <p:cNvCxnSpPr>
            <a:cxnSpLocks/>
          </p:cNvCxnSpPr>
          <p:nvPr/>
        </p:nvCxnSpPr>
        <p:spPr>
          <a:xfrm>
            <a:off x="2587336" y="4741026"/>
            <a:ext cx="122820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DEA41AD1-FBE4-400D-A40B-90D71B48A58B}"/>
              </a:ext>
            </a:extLst>
          </p:cNvPr>
          <p:cNvSpPr txBox="1"/>
          <p:nvPr/>
        </p:nvSpPr>
        <p:spPr>
          <a:xfrm>
            <a:off x="2558242" y="4428945"/>
            <a:ext cx="1327958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km-KH" sz="1500" dirty="0">
                <a:latin typeface="Khmer OS System" panose="02000500000000020004" pitchFamily="2" charset="0"/>
                <a:cs typeface="Khmer OS System" panose="02000500000000020004" pitchFamily="2" charset="0"/>
              </a:rPr>
              <a:t>៥០ឆ្នាំ</a:t>
            </a:r>
            <a:r>
              <a:rPr lang="en-US" sz="1500" dirty="0">
                <a:latin typeface="Khmer OS System" panose="02000500000000020004" pitchFamily="2" charset="0"/>
                <a:cs typeface="Khmer OS System" panose="02000500000000020004" pitchFamily="2" charset="0"/>
              </a:rPr>
              <a:t>-</a:t>
            </a:r>
            <a:r>
              <a:rPr lang="km-KH" sz="1500" dirty="0">
                <a:latin typeface="Khmer OS System" panose="02000500000000020004" pitchFamily="2" charset="0"/>
                <a:cs typeface="Khmer OS System" panose="02000500000000020004" pitchFamily="2" charset="0"/>
              </a:rPr>
              <a:t>៣០ឆ្នាំ</a:t>
            </a:r>
            <a:endParaRPr lang="en-US" sz="1350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655264B-4C45-4F36-9993-4D1AA76479BD}"/>
              </a:ext>
            </a:extLst>
          </p:cNvPr>
          <p:cNvSpPr txBox="1"/>
          <p:nvPr/>
        </p:nvSpPr>
        <p:spPr>
          <a:xfrm>
            <a:off x="2971804" y="4743444"/>
            <a:ext cx="251460" cy="32316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km-KH" sz="1500" dirty="0">
                <a:latin typeface="Khmer OS System" panose="02000500000000020004" pitchFamily="2" charset="0"/>
                <a:cs typeface="Khmer OS System" panose="02000500000000020004" pitchFamily="2" charset="0"/>
              </a:rPr>
              <a:t>២</a:t>
            </a:r>
            <a:endParaRPr lang="en-US" sz="1350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8858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A466997-783F-4A32-921D-9688219D5B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4067698"/>
              </p:ext>
            </p:extLst>
          </p:nvPr>
        </p:nvGraphicFramePr>
        <p:xfrm>
          <a:off x="628650" y="1509801"/>
          <a:ext cx="7886700" cy="3252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143675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E8929-3F29-4C26-ABBD-62DA54470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AD4CB55-1A5E-44C9-9E64-AA4DF99ED6E0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594360" y="2226469"/>
          <a:ext cx="7920990" cy="326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427A5A5-3ABC-423E-83CD-B3A0B8B3E614}"/>
              </a:ext>
            </a:extLst>
          </p:cNvPr>
          <p:cNvSpPr txBox="1"/>
          <p:nvPr/>
        </p:nvSpPr>
        <p:spPr>
          <a:xfrm>
            <a:off x="819843" y="3612920"/>
            <a:ext cx="91336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1350" dirty="0">
                <a:latin typeface="Khmer OS System" panose="02000500000000020004" pitchFamily="2" charset="0"/>
                <a:cs typeface="Khmer OS System" panose="02000500000000020004" pitchFamily="2" charset="0"/>
              </a:rPr>
              <a:t>៥ឆ្នាំដំបូង</a:t>
            </a:r>
            <a:endParaRPr lang="en-US" sz="1350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072CF3-D2DC-443E-A4FE-C677466BCC2F}"/>
              </a:ext>
            </a:extLst>
          </p:cNvPr>
          <p:cNvSpPr txBox="1"/>
          <p:nvPr/>
        </p:nvSpPr>
        <p:spPr>
          <a:xfrm>
            <a:off x="2356657" y="3249238"/>
            <a:ext cx="100791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sz="1350" dirty="0">
                <a:latin typeface="Khmer OS System" panose="02000500000000020004" pitchFamily="2" charset="0"/>
                <a:cs typeface="Khmer OS System" panose="02000500000000020004" pitchFamily="2" charset="0"/>
              </a:rPr>
              <a:t>៥ឆ្នាំបន្ទាប់</a:t>
            </a:r>
            <a:endParaRPr lang="en-US" sz="1350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D5EA98-6237-48C4-9AB0-C5E14DD799E7}"/>
              </a:ext>
            </a:extLst>
          </p:cNvPr>
          <p:cNvSpPr txBox="1"/>
          <p:nvPr/>
        </p:nvSpPr>
        <p:spPr>
          <a:xfrm>
            <a:off x="4004656" y="2889712"/>
            <a:ext cx="100791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sz="1350" dirty="0">
                <a:latin typeface="Khmer OS System" panose="02000500000000020004" pitchFamily="2" charset="0"/>
                <a:cs typeface="Khmer OS System" panose="02000500000000020004" pitchFamily="2" charset="0"/>
              </a:rPr>
              <a:t>១០ឆ្នាំ</a:t>
            </a:r>
            <a:endParaRPr lang="en-US" sz="1350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07D86A-E41D-4B7B-8A01-43019F72B8BA}"/>
              </a:ext>
            </a:extLst>
          </p:cNvPr>
          <p:cNvSpPr txBox="1"/>
          <p:nvPr/>
        </p:nvSpPr>
        <p:spPr>
          <a:xfrm>
            <a:off x="5552903" y="2286000"/>
            <a:ext cx="109104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sz="1350" dirty="0">
                <a:latin typeface="Khmer OS System" panose="02000500000000020004" pitchFamily="2" charset="0"/>
                <a:cs typeface="Khmer OS System" panose="02000500000000020004" pitchFamily="2" charset="0"/>
              </a:rPr>
              <a:t>១០ឆ្នាំបន្ទាប់</a:t>
            </a:r>
            <a:endParaRPr lang="en-US" sz="1350" dirty="0"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9929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5105400"/>
            <a:ext cx="2743200" cy="685800"/>
          </a:xfrm>
        </p:spPr>
        <p:txBody>
          <a:bodyPr>
            <a:normAutofit/>
          </a:bodyPr>
          <a:lstStyle/>
          <a:p>
            <a:r>
              <a:rPr lang="km-KH" sz="3200" dirty="0">
                <a:latin typeface="Khmer OS Muol" pitchFamily="2" charset="0"/>
                <a:cs typeface="Khmer OS Muol" pitchFamily="2" charset="0"/>
              </a:rPr>
              <a:t>សូមអរគុណ!</a:t>
            </a:r>
            <a:endParaRPr lang="en-US" sz="3200" dirty="0">
              <a:latin typeface="Khmer OS Muol" pitchFamily="2" charset="0"/>
              <a:cs typeface="Khmer OS Muol" pitchFamily="2" charset="0"/>
            </a:endParaRPr>
          </a:p>
        </p:txBody>
      </p:sp>
      <p:pic>
        <p:nvPicPr>
          <p:cNvPr id="5122" name="Picture 2" descr="D:\Documents\NSSF\hand-shak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3124200"/>
            <a:ext cx="2540000" cy="1905000"/>
          </a:xfrm>
          <a:prstGeom prst="rect">
            <a:avLst/>
          </a:prstGeom>
          <a:noFill/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60BCF63-0971-40AD-B81E-6800261963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km-KH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marL="0" indent="0" algn="ctr">
              <a:buNone/>
            </a:pPr>
            <a:endParaRPr lang="km-KH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marL="0" indent="0" algn="ctr">
              <a:buNone/>
            </a:pP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សំនួរនិងចម្លើយ</a:t>
            </a:r>
            <a:endParaRPr lang="en-US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3977</TotalTime>
  <Words>3904</Words>
  <Application>Microsoft Office PowerPoint</Application>
  <PresentationFormat>On-screen Show (4:3)</PresentationFormat>
  <Paragraphs>391</Paragraphs>
  <Slides>44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5" baseType="lpstr">
      <vt:lpstr>Arial</vt:lpstr>
      <vt:lpstr>Calibri</vt:lpstr>
      <vt:lpstr>Calibri Light</vt:lpstr>
      <vt:lpstr>Kh Muol</vt:lpstr>
      <vt:lpstr>Khmer Muol</vt:lpstr>
      <vt:lpstr>Khmer OS</vt:lpstr>
      <vt:lpstr>Khmer OS Muol</vt:lpstr>
      <vt:lpstr>Khmer OS Muol Light</vt:lpstr>
      <vt:lpstr>Khmer OS System</vt:lpstr>
      <vt:lpstr>Wingdings</vt:lpstr>
      <vt:lpstr>Office Theme</vt:lpstr>
      <vt:lpstr>PowerPoint Presentation</vt:lpstr>
      <vt:lpstr>បេឡាជាតិសន្តិសុខសង្គម (ប.ស.ស)</vt:lpstr>
      <vt:lpstr>ស្តីពីរបបសន្តិសុខសង្គម ធ្វើបទបង្ហាញដោយ៖ សុក បូរ៉ា ប្រធាននាយកដ្ឋានតាវកាលិក  នៃបេឡាជាតិសន្តិសុខសង្គម  រាជធានីភ្នំពេញ, ថ្ងៃទី៣១ ខែសីហា ឆ្នាំ២០២១ </vt:lpstr>
      <vt:lpstr>PowerPoint Presentation</vt:lpstr>
      <vt:lpstr>      ក.បទប្បញ្ញត្តិទូទៅ </vt:lpstr>
      <vt:lpstr>     បេឡាជាតិសន្តិសុខសង្គម  (ប.ស.ស.)</vt:lpstr>
      <vt:lpstr>      បេឡាជាតិសន្តិសុខសង្គម  (ប.ស.ស.)</vt:lpstr>
      <vt:lpstr>ខ.ការចុះបញ្ជិកាសហគ្រាស និងកម្មករនិយោជិត</vt:lpstr>
      <vt:lpstr>PowerPoint Presentation</vt:lpstr>
      <vt:lpstr>PowerPoint Presentation</vt:lpstr>
      <vt:lpstr>គ.របបសន្តិសុខសង្គម</vt:lpstr>
      <vt:lpstr>១.របបសន្តិសុខសង្គមផ្នែកហានិភ័យការងារ</vt:lpstr>
      <vt:lpstr>PowerPoint Presentation</vt:lpstr>
      <vt:lpstr>២.របបសន្តិសុខសង្គមផ្នែកថែទាំំសុខភាព</vt:lpstr>
      <vt:lpstr>PowerPoint Presentation</vt:lpstr>
      <vt:lpstr>PowerPoint Presentation</vt:lpstr>
      <vt:lpstr>PowerPoint Presentation</vt:lpstr>
      <vt:lpstr>គ.ប្រាក់បំណាច់ប្រចាំថ្ងៃ</vt:lpstr>
      <vt:lpstr>សេវាបង្ការសុខភាព</vt:lpstr>
      <vt:lpstr>PowerPoint Presentation</vt:lpstr>
      <vt:lpstr>សេវាឬការព្យាបាលដែលមិនរាប់បញ្ជូល</vt:lpstr>
      <vt:lpstr>ប្រភេទជំងឺរ៉ាំរ៉ៃ មាត្រា១៨នៃអនុក្រឹត្យលេខ១៣៤អនក្រ.បក ចុះថ្ងៃទី២៣ ខែសីហា ឆ្នាំ២០១៧</vt:lpstr>
      <vt:lpstr>ករណីពិសេស</vt:lpstr>
      <vt:lpstr>PowerPoint Presentation</vt:lpstr>
      <vt:lpstr>៣.១.លក្ខខណ្ឌ និងតាវកាលិកសោធនជរាភាព</vt:lpstr>
      <vt:lpstr>Project analysis slide 2</vt:lpstr>
      <vt:lpstr>PowerPoint Presentation</vt:lpstr>
      <vt:lpstr>៣.២.លក្ខខណ្ឌ និងតាវកាលិកវិភាជន៍ជរាភាព</vt:lpstr>
      <vt:lpstr>Project analysis slide 2</vt:lpstr>
      <vt:lpstr>PowerPoint Presentation</vt:lpstr>
      <vt:lpstr>Project analysis slide 2</vt:lpstr>
      <vt:lpstr>៣.៤.វិភាជន៍បូជាសព និងសោធនឧត្តរជីវី</vt:lpstr>
      <vt:lpstr>ការបែងចែកប្រាក់សោធនិកជូនសិទ្ធិវន្ត</vt:lpstr>
      <vt:lpstr>ការផុតរលត់នៃសិទ្ធិវន្តនៃសោធនឧត្តរជីវី</vt:lpstr>
      <vt:lpstr>PowerPoint Presentation</vt:lpstr>
      <vt:lpstr>PowerPoint Presentation</vt:lpstr>
      <vt:lpstr>៣.៦.សោធនជរាភាពតាមប្រព័ន្ធហិរញ្ញប្បទានពេញលេញ</vt:lpstr>
      <vt:lpstr>PowerPoint Presentation</vt:lpstr>
      <vt:lpstr>៣.៧.សោធនជរាភាពអយ្យកប្បញ្ញត្តិ</vt:lpstr>
      <vt:lpstr>PowerPoint Presentation</vt:lpstr>
      <vt:lpstr>PowerPoint Presentation</vt:lpstr>
      <vt:lpstr>PowerPoint Presentation</vt:lpstr>
      <vt:lpstr>PowerPoint Presentation</vt:lpstr>
      <vt:lpstr>សូមអរគុណ!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ក្រសួងការងារ និងបណ្ដុះបណ្តាលវិជ្ជាជីវៈ</dc:title>
  <dc:creator>Mr.THUONG SAMNANG</dc:creator>
  <cp:lastModifiedBy>TEst</cp:lastModifiedBy>
  <cp:revision>389</cp:revision>
  <dcterms:created xsi:type="dcterms:W3CDTF">2012-10-30T02:50:08Z</dcterms:created>
  <dcterms:modified xsi:type="dcterms:W3CDTF">2021-08-30T06:13:25Z</dcterms:modified>
</cp:coreProperties>
</file>