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sldIdLst>
    <p:sldId id="275" r:id="rId2"/>
    <p:sldId id="280" r:id="rId3"/>
    <p:sldId id="282" r:id="rId4"/>
    <p:sldId id="310" r:id="rId5"/>
    <p:sldId id="311" r:id="rId6"/>
    <p:sldId id="284" r:id="rId7"/>
    <p:sldId id="309" r:id="rId8"/>
    <p:sldId id="285" r:id="rId9"/>
    <p:sldId id="308" r:id="rId10"/>
    <p:sldId id="286" r:id="rId11"/>
    <p:sldId id="287" r:id="rId12"/>
    <p:sldId id="288" r:id="rId13"/>
    <p:sldId id="289" r:id="rId14"/>
    <p:sldId id="290" r:id="rId15"/>
    <p:sldId id="291" r:id="rId16"/>
    <p:sldId id="292" r:id="rId17"/>
    <p:sldId id="293" r:id="rId18"/>
    <p:sldId id="294" r:id="rId19"/>
    <p:sldId id="295" r:id="rId20"/>
    <p:sldId id="296" r:id="rId21"/>
    <p:sldId id="297" r:id="rId22"/>
    <p:sldId id="298" r:id="rId23"/>
    <p:sldId id="299" r:id="rId24"/>
    <p:sldId id="300" r:id="rId25"/>
    <p:sldId id="301" r:id="rId26"/>
    <p:sldId id="302" r:id="rId27"/>
    <p:sldId id="303" r:id="rId28"/>
    <p:sldId id="304" r:id="rId29"/>
    <p:sldId id="305" r:id="rId30"/>
    <p:sldId id="306"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99FF"/>
    <a:srgbClr val="6699FF"/>
    <a:srgbClr val="006600"/>
    <a:srgbClr val="00CC99"/>
    <a:srgbClr val="000099"/>
    <a:srgbClr val="FFCCCC"/>
    <a:srgbClr val="FFDD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70" d="100"/>
          <a:sy n="70" d="100"/>
        </p:scale>
        <p:origin x="1326" y="6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iagrams/_rels/data4.xml.rels><?xml version="1.0" encoding="UTF-8" standalone="yes"?>
<Relationships xmlns="http://schemas.openxmlformats.org/package/2006/relationships"><Relationship Id="rId3" Type="http://schemas.openxmlformats.org/officeDocument/2006/relationships/hyperlink" Target="ICTWG%20X%20-Stand.pdf" TargetMode="External"/><Relationship Id="rId2" Type="http://schemas.openxmlformats.org/officeDocument/2006/relationships/hyperlink" Target="M&amp;E%20WG%20X%20Stand.pdf" TargetMode="External"/><Relationship Id="rId1" Type="http://schemas.openxmlformats.org/officeDocument/2006/relationships/hyperlink" Target="HR%20WG%20X%20-Stand.pdf" TargetMode="External"/></Relationships>
</file>

<file path=ppt/diagrams/_rels/drawing4.xml.rels><?xml version="1.0" encoding="UTF-8" standalone="yes"?>
<Relationships xmlns="http://schemas.openxmlformats.org/package/2006/relationships"><Relationship Id="rId3" Type="http://schemas.openxmlformats.org/officeDocument/2006/relationships/hyperlink" Target="ICTWG%20X%20-Stand.pdf" TargetMode="External"/><Relationship Id="rId2" Type="http://schemas.openxmlformats.org/officeDocument/2006/relationships/hyperlink" Target="M&amp;E%20WG%20X%20Stand.pdf" TargetMode="External"/><Relationship Id="rId1" Type="http://schemas.openxmlformats.org/officeDocument/2006/relationships/hyperlink" Target="HR%20WG%20X%20-Stand.pdf" TargetMode="External"/></Relationships>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5_3">
  <dgm:title val=""/>
  <dgm:desc val=""/>
  <dgm:catLst>
    <dgm:cat type="accent5" pri="11300"/>
  </dgm:catLst>
  <dgm:styleLbl name="node0">
    <dgm:fillClrLst meth="repeat">
      <a:schemeClr val="accent5">
        <a:shade val="80000"/>
      </a:schemeClr>
    </dgm:fillClrLst>
    <dgm:linClrLst meth="repeat">
      <a:schemeClr val="lt1"/>
    </dgm:linClrLst>
    <dgm:effectClrLst/>
    <dgm:txLinClrLst/>
    <dgm:txFillClrLst/>
    <dgm:txEffectClrLst/>
  </dgm:styleLbl>
  <dgm:styleLbl name="node1">
    <dgm:fillClrLst>
      <a:schemeClr val="accent5">
        <a:shade val="80000"/>
      </a:schemeClr>
      <a:schemeClr val="accent5">
        <a:tint val="70000"/>
      </a:schemeClr>
    </dgm:fillClrLst>
    <dgm:linClrLst meth="repeat">
      <a:schemeClr val="lt1"/>
    </dgm:linClrLst>
    <dgm:effectClrLst/>
    <dgm:txLinClrLst/>
    <dgm:txFillClrLst/>
    <dgm:txEffectClrLst/>
  </dgm:styleLbl>
  <dgm:styleLbl name="alignNode1">
    <dgm:fillClrLst>
      <a:schemeClr val="accent5">
        <a:shade val="80000"/>
      </a:schemeClr>
      <a:schemeClr val="accent5">
        <a:tint val="70000"/>
      </a:schemeClr>
    </dgm:fillClrLst>
    <dgm:linClrLst>
      <a:schemeClr val="accent5">
        <a:shade val="80000"/>
      </a:schemeClr>
      <a:schemeClr val="accent5">
        <a:tint val="70000"/>
      </a:schemeClr>
    </dgm:linClrLst>
    <dgm:effectClrLst/>
    <dgm:txLinClrLst/>
    <dgm:txFillClrLst/>
    <dgm:txEffectClrLst/>
  </dgm:styleLbl>
  <dgm:styleLbl name="lnNode1">
    <dgm:fillClrLst>
      <a:schemeClr val="accent5">
        <a:shade val="80000"/>
      </a:schemeClr>
      <a:schemeClr val="accent5">
        <a:tint val="7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tint val="70000"/>
        <a:alpha val="50000"/>
      </a:schemeClr>
    </dgm:fillClrLst>
    <dgm:linClrLst meth="repeat">
      <a:schemeClr val="lt1"/>
    </dgm:linClrLst>
    <dgm:effectClrLst/>
    <dgm:txLinClrLst/>
    <dgm:txFillClrLst/>
    <dgm:txEffectClrLst/>
  </dgm:styleLbl>
  <dgm:styleLbl name="node2">
    <dgm:fillClrLst>
      <a:schemeClr val="accent5">
        <a:tint val="99000"/>
      </a:schemeClr>
    </dgm:fillClrLst>
    <dgm:linClrLst meth="repeat">
      <a:schemeClr val="lt1"/>
    </dgm:linClrLst>
    <dgm:effectClrLst/>
    <dgm:txLinClrLst/>
    <dgm:txFillClrLst/>
    <dgm:txEffectClrLst/>
  </dgm:styleLbl>
  <dgm:styleLbl name="node3">
    <dgm:fillClrLst>
      <a:schemeClr val="accent5">
        <a:tint val="80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dgm:txEffectClrLst/>
  </dgm:styleLbl>
  <dgm:styleLbl name="f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b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sibTrans1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9000"/>
      </a:schemeClr>
    </dgm:fillClrLst>
    <dgm:linClrLst meth="repeat">
      <a:schemeClr val="lt1"/>
    </dgm:linClrLst>
    <dgm:effectClrLst/>
    <dgm:txLinClrLst/>
    <dgm:txFillClrLst/>
    <dgm:txEffectClrLst/>
  </dgm:styleLbl>
  <dgm:styleLbl name="asst3">
    <dgm:fillClrLst>
      <a:schemeClr val="accent5">
        <a:tint val="80000"/>
      </a:schemeClr>
    </dgm:fillClrLst>
    <dgm:linClrLst meth="repeat">
      <a:schemeClr val="lt1"/>
    </dgm:linClrLst>
    <dgm:effectClrLst/>
    <dgm:txLinClrLst/>
    <dgm:txFillClrLst/>
    <dgm:txEffectClrLst/>
  </dgm:styleLbl>
  <dgm:styleLbl name="asst4">
    <dgm:fillClrLst>
      <a:schemeClr val="accent5">
        <a:tint val="7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lt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9000"/>
      </a:schemeClr>
    </dgm:fillClrLst>
    <dgm:linClrLst meth="repeat">
      <a:schemeClr val="accent5">
        <a:tint val="99000"/>
      </a:schemeClr>
    </dgm:linClrLst>
    <dgm:effectClrLst/>
    <dgm:txLinClrLst/>
    <dgm:txFillClrLst meth="repeat">
      <a:schemeClr val="tx1"/>
    </dgm:txFillClrLst>
    <dgm:txEffectClrLst/>
  </dgm:styleLbl>
  <dgm:styleLbl name="parChTrans1D3">
    <dgm:fillClrLst meth="repeat">
      <a:schemeClr val="accent5">
        <a:tint val="80000"/>
      </a:schemeClr>
    </dgm:fillClrLst>
    <dgm:linClrLst meth="repeat">
      <a:schemeClr val="accent5">
        <a:tint val="80000"/>
      </a:schemeClr>
    </dgm:linClrLst>
    <dgm:effectClrLst/>
    <dgm:txLinClrLst/>
    <dgm:txFillClrLst meth="repeat">
      <a:schemeClr val="tx1"/>
    </dgm:txFillClrLst>
    <dgm:txEffectClrLst/>
  </dgm:styleLbl>
  <dgm:styleLbl name="parChTrans1D4">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2C73B80-928C-4981-8660-EC6E9E1FE158}" type="doc">
      <dgm:prSet loTypeId="urn:microsoft.com/office/officeart/2011/layout/TabList" loCatId="list" qsTypeId="urn:microsoft.com/office/officeart/2005/8/quickstyle/3d1" qsCatId="3D" csTypeId="urn:microsoft.com/office/officeart/2005/8/colors/accent6_2" csCatId="accent6" phldr="1"/>
      <dgm:spPr/>
      <dgm:t>
        <a:bodyPr/>
        <a:lstStyle/>
        <a:p>
          <a:endParaRPr lang="en-US"/>
        </a:p>
      </dgm:t>
    </dgm:pt>
    <dgm:pt modelId="{0F677C0B-5345-411C-8FA7-B83233255C46}">
      <dgm:prSet phldrT="[Text]" custT="1"/>
      <dgm:spPr/>
      <dgm:t>
        <a:bodyPr/>
        <a:lstStyle/>
        <a:p>
          <a:pPr algn="ctr"/>
          <a:r>
            <a:rPr lang="en-US" sz="5400" dirty="0" smtClean="0"/>
            <a:t>1</a:t>
          </a:r>
          <a:endParaRPr lang="en-US" sz="5400" dirty="0"/>
        </a:p>
      </dgm:t>
    </dgm:pt>
    <dgm:pt modelId="{7238839D-C481-4791-B302-81BA6A4D7212}" type="parTrans" cxnId="{95011C66-34DA-4B56-A10D-B641C32C3B37}">
      <dgm:prSet/>
      <dgm:spPr/>
      <dgm:t>
        <a:bodyPr/>
        <a:lstStyle/>
        <a:p>
          <a:pPr algn="just"/>
          <a:endParaRPr lang="en-US" sz="2400"/>
        </a:p>
      </dgm:t>
    </dgm:pt>
    <dgm:pt modelId="{6BB61EE6-C0E2-488B-9434-9AAA31926971}" type="sibTrans" cxnId="{95011C66-34DA-4B56-A10D-B641C32C3B37}">
      <dgm:prSet/>
      <dgm:spPr/>
      <dgm:t>
        <a:bodyPr/>
        <a:lstStyle/>
        <a:p>
          <a:pPr algn="just"/>
          <a:endParaRPr lang="en-US" sz="2400"/>
        </a:p>
      </dgm:t>
    </dgm:pt>
    <dgm:pt modelId="{ED144C80-A861-49A6-85FE-8C9E886A51A4}">
      <dgm:prSet phldrT="[Text]" custT="1"/>
      <dgm:spPr/>
      <dgm:t>
        <a:bodyPr/>
        <a:lstStyle/>
        <a:p>
          <a:pPr algn="just"/>
          <a:r>
            <a:rPr lang="en-US" sz="2800" b="1" dirty="0" smtClean="0">
              <a:latin typeface="Calibri" panose="020F0502020204030204" pitchFamily="34" charset="0"/>
              <a:ea typeface="Times New Roman" panose="02020603050405020304" pitchFamily="18" charset="0"/>
              <a:cs typeface="Calibri" panose="020F0502020204030204" pitchFamily="34" charset="0"/>
            </a:rPr>
            <a:t>Refresh the practitioners on how to make Internal Control be strong and Manage Financial Risk &amp; Analysis</a:t>
          </a:r>
          <a:endParaRPr lang="en-US" sz="2800" b="1" dirty="0"/>
        </a:p>
      </dgm:t>
    </dgm:pt>
    <dgm:pt modelId="{A2FF8FF2-DB20-4EA3-BDAA-9B4B1C7FC9C5}" type="parTrans" cxnId="{F4D0EE87-2A76-4D9A-B06D-04AA938A1D5C}">
      <dgm:prSet/>
      <dgm:spPr/>
      <dgm:t>
        <a:bodyPr/>
        <a:lstStyle/>
        <a:p>
          <a:pPr algn="just"/>
          <a:endParaRPr lang="en-US" sz="2400"/>
        </a:p>
      </dgm:t>
    </dgm:pt>
    <dgm:pt modelId="{432AD9F0-65EA-4127-978D-9185181F289E}" type="sibTrans" cxnId="{F4D0EE87-2A76-4D9A-B06D-04AA938A1D5C}">
      <dgm:prSet/>
      <dgm:spPr/>
      <dgm:t>
        <a:bodyPr/>
        <a:lstStyle/>
        <a:p>
          <a:pPr algn="just"/>
          <a:endParaRPr lang="en-US" sz="2400"/>
        </a:p>
      </dgm:t>
    </dgm:pt>
    <dgm:pt modelId="{2FF95D3C-DCF7-4EDD-802F-6EB0B8ADC843}">
      <dgm:prSet phldrT="[Text]" custT="1"/>
      <dgm:spPr/>
      <dgm:t>
        <a:bodyPr/>
        <a:lstStyle/>
        <a:p>
          <a:pPr algn="ctr"/>
          <a:r>
            <a:rPr lang="en-US" sz="5400" dirty="0" smtClean="0"/>
            <a:t>2</a:t>
          </a:r>
          <a:endParaRPr lang="en-US" sz="5400" dirty="0"/>
        </a:p>
      </dgm:t>
    </dgm:pt>
    <dgm:pt modelId="{C42E496A-D852-4A72-B63F-65870A795C65}" type="parTrans" cxnId="{E781E3D9-622B-4421-97C1-62FAEE8E94BC}">
      <dgm:prSet/>
      <dgm:spPr/>
      <dgm:t>
        <a:bodyPr/>
        <a:lstStyle/>
        <a:p>
          <a:pPr algn="just"/>
          <a:endParaRPr lang="en-US" sz="2400"/>
        </a:p>
      </dgm:t>
    </dgm:pt>
    <dgm:pt modelId="{02406F27-A81B-4BE5-B6B8-3E823DC818AB}" type="sibTrans" cxnId="{E781E3D9-622B-4421-97C1-62FAEE8E94BC}">
      <dgm:prSet/>
      <dgm:spPr/>
      <dgm:t>
        <a:bodyPr/>
        <a:lstStyle/>
        <a:p>
          <a:pPr algn="just"/>
          <a:endParaRPr lang="en-US" sz="2400"/>
        </a:p>
      </dgm:t>
    </dgm:pt>
    <dgm:pt modelId="{43952E3A-A0EF-437C-85CF-81004C251555}">
      <dgm:prSet phldrT="[Text]" custT="1"/>
      <dgm:spPr/>
      <dgm:t>
        <a:bodyPr/>
        <a:lstStyle/>
        <a:p>
          <a:pPr algn="just"/>
          <a:r>
            <a:rPr lang="en-US" sz="2800" b="1" dirty="0" smtClean="0">
              <a:latin typeface="Calibri" panose="020F0502020204030204" pitchFamily="34" charset="0"/>
              <a:ea typeface="Times New Roman" panose="02020603050405020304" pitchFamily="18" charset="0"/>
              <a:cs typeface="Calibri" panose="020F0502020204030204" pitchFamily="34" charset="0"/>
            </a:rPr>
            <a:t>Practitioners well understanding how to compliance taxation and law of Cambodia</a:t>
          </a:r>
          <a:endParaRPr lang="en-US" sz="2800" b="1" dirty="0"/>
        </a:p>
      </dgm:t>
    </dgm:pt>
    <dgm:pt modelId="{E3131EA7-BEB1-4F62-9442-05DB17CDCA3C}" type="parTrans" cxnId="{FEC17325-232A-48B6-8780-2CC94A9872BF}">
      <dgm:prSet/>
      <dgm:spPr/>
      <dgm:t>
        <a:bodyPr/>
        <a:lstStyle/>
        <a:p>
          <a:pPr algn="just"/>
          <a:endParaRPr lang="en-US" sz="2400"/>
        </a:p>
      </dgm:t>
    </dgm:pt>
    <dgm:pt modelId="{6B1DA586-37A1-457C-BD1F-9613C2F53EB0}" type="sibTrans" cxnId="{FEC17325-232A-48B6-8780-2CC94A9872BF}">
      <dgm:prSet/>
      <dgm:spPr/>
      <dgm:t>
        <a:bodyPr/>
        <a:lstStyle/>
        <a:p>
          <a:pPr algn="just"/>
          <a:endParaRPr lang="en-US" sz="2400"/>
        </a:p>
      </dgm:t>
    </dgm:pt>
    <dgm:pt modelId="{54B41EB9-B825-4167-A4E2-40B506A61C94}">
      <dgm:prSet phldrT="[Text]" custT="1"/>
      <dgm:spPr/>
      <dgm:t>
        <a:bodyPr/>
        <a:lstStyle/>
        <a:p>
          <a:pPr algn="ctr"/>
          <a:r>
            <a:rPr lang="en-US" sz="5400" dirty="0" smtClean="0"/>
            <a:t>3</a:t>
          </a:r>
          <a:endParaRPr lang="en-US" sz="5400" dirty="0"/>
        </a:p>
      </dgm:t>
    </dgm:pt>
    <dgm:pt modelId="{1FBB94D2-4519-430E-9803-076EFEC44931}" type="parTrans" cxnId="{3B4C5763-85B1-45D8-B268-4C82939FB73B}">
      <dgm:prSet/>
      <dgm:spPr/>
      <dgm:t>
        <a:bodyPr/>
        <a:lstStyle/>
        <a:p>
          <a:pPr algn="just"/>
          <a:endParaRPr lang="en-US" sz="2400"/>
        </a:p>
      </dgm:t>
    </dgm:pt>
    <dgm:pt modelId="{72C46AB7-223F-4C15-9FF4-561F8679EFD9}" type="sibTrans" cxnId="{3B4C5763-85B1-45D8-B268-4C82939FB73B}">
      <dgm:prSet/>
      <dgm:spPr/>
      <dgm:t>
        <a:bodyPr/>
        <a:lstStyle/>
        <a:p>
          <a:pPr algn="just"/>
          <a:endParaRPr lang="en-US" sz="2400"/>
        </a:p>
      </dgm:t>
    </dgm:pt>
    <dgm:pt modelId="{9938A412-C94F-4BF0-8A24-BF75358C95FF}">
      <dgm:prSet phldrT="[Text]" custT="1"/>
      <dgm:spPr/>
      <dgm:t>
        <a:bodyPr/>
        <a:lstStyle/>
        <a:p>
          <a:pPr algn="just"/>
          <a:r>
            <a:rPr lang="en-US" sz="2800" b="1" dirty="0" smtClean="0">
              <a:latin typeface="Calibri" panose="020F0502020204030204" pitchFamily="34" charset="0"/>
              <a:ea typeface="Times New Roman" panose="02020603050405020304" pitchFamily="18" charset="0"/>
              <a:cs typeface="Calibri" panose="020F0502020204030204" pitchFamily="34" charset="0"/>
            </a:rPr>
            <a:t>Create a learning and sharing environment, build stronger network of finance practitioners among CSOs community and tax authority effectively.</a:t>
          </a:r>
          <a:endParaRPr lang="en-US" sz="2800" b="1" dirty="0"/>
        </a:p>
      </dgm:t>
    </dgm:pt>
    <dgm:pt modelId="{D7A303DA-6839-4E9E-902D-C895BFFFFFF3}" type="parTrans" cxnId="{81529B0A-8DE9-4919-B4E4-48975DA6067A}">
      <dgm:prSet/>
      <dgm:spPr/>
      <dgm:t>
        <a:bodyPr/>
        <a:lstStyle/>
        <a:p>
          <a:pPr algn="just"/>
          <a:endParaRPr lang="en-US" sz="2400"/>
        </a:p>
      </dgm:t>
    </dgm:pt>
    <dgm:pt modelId="{67466045-2DF0-4AC7-A21A-BEFC50F1817D}" type="sibTrans" cxnId="{81529B0A-8DE9-4919-B4E4-48975DA6067A}">
      <dgm:prSet/>
      <dgm:spPr/>
      <dgm:t>
        <a:bodyPr/>
        <a:lstStyle/>
        <a:p>
          <a:pPr algn="just"/>
          <a:endParaRPr lang="en-US" sz="2400"/>
        </a:p>
      </dgm:t>
    </dgm:pt>
    <dgm:pt modelId="{7537655F-287A-4F5F-BD3D-1FC5705BE203}" type="pres">
      <dgm:prSet presAssocID="{22C73B80-928C-4981-8660-EC6E9E1FE158}" presName="Name0" presStyleCnt="0">
        <dgm:presLayoutVars>
          <dgm:chMax/>
          <dgm:chPref val="3"/>
          <dgm:dir/>
          <dgm:animOne val="branch"/>
          <dgm:animLvl val="lvl"/>
        </dgm:presLayoutVars>
      </dgm:prSet>
      <dgm:spPr/>
      <dgm:t>
        <a:bodyPr/>
        <a:lstStyle/>
        <a:p>
          <a:endParaRPr lang="en-US"/>
        </a:p>
      </dgm:t>
    </dgm:pt>
    <dgm:pt modelId="{E1D43C6A-3C3C-477E-A5A2-B46571871460}" type="pres">
      <dgm:prSet presAssocID="{0F677C0B-5345-411C-8FA7-B83233255C46}" presName="composite" presStyleCnt="0"/>
      <dgm:spPr/>
    </dgm:pt>
    <dgm:pt modelId="{C296D355-E6A7-4B76-97D0-AB0B40C412F2}" type="pres">
      <dgm:prSet presAssocID="{0F677C0B-5345-411C-8FA7-B83233255C46}" presName="FirstChild" presStyleLbl="revTx" presStyleIdx="0" presStyleCnt="3" custScaleX="119138" custScaleY="74092" custLinFactNeighborX="-3489">
        <dgm:presLayoutVars>
          <dgm:chMax val="0"/>
          <dgm:chPref val="0"/>
          <dgm:bulletEnabled val="1"/>
        </dgm:presLayoutVars>
      </dgm:prSet>
      <dgm:spPr/>
      <dgm:t>
        <a:bodyPr/>
        <a:lstStyle/>
        <a:p>
          <a:endParaRPr lang="en-US"/>
        </a:p>
      </dgm:t>
    </dgm:pt>
    <dgm:pt modelId="{A031856A-4623-475A-94DA-131702B62D69}" type="pres">
      <dgm:prSet presAssocID="{0F677C0B-5345-411C-8FA7-B83233255C46}" presName="Parent" presStyleLbl="alignNode1" presStyleIdx="0" presStyleCnt="3" custScaleX="45468" custScaleY="61806" custLinFactNeighborX="-11826" custLinFactNeighborY="1282">
        <dgm:presLayoutVars>
          <dgm:chMax val="3"/>
          <dgm:chPref val="3"/>
          <dgm:bulletEnabled val="1"/>
        </dgm:presLayoutVars>
      </dgm:prSet>
      <dgm:spPr/>
      <dgm:t>
        <a:bodyPr/>
        <a:lstStyle/>
        <a:p>
          <a:endParaRPr lang="en-US"/>
        </a:p>
      </dgm:t>
    </dgm:pt>
    <dgm:pt modelId="{AB1EEF10-04B3-4195-A42F-FCB9F6CB2A62}" type="pres">
      <dgm:prSet presAssocID="{0F677C0B-5345-411C-8FA7-B83233255C46}" presName="Accent" presStyleLbl="parChTrans1D1" presStyleIdx="0" presStyleCnt="3"/>
      <dgm:spPr/>
    </dgm:pt>
    <dgm:pt modelId="{C1870E12-2D07-4903-95BF-E6E9456D787F}" type="pres">
      <dgm:prSet presAssocID="{6BB61EE6-C0E2-488B-9434-9AAA31926971}" presName="sibTrans" presStyleCnt="0"/>
      <dgm:spPr/>
    </dgm:pt>
    <dgm:pt modelId="{6965866C-759C-42D4-ABA3-1E639A6AD9B0}" type="pres">
      <dgm:prSet presAssocID="{2FF95D3C-DCF7-4EDD-802F-6EB0B8ADC843}" presName="composite" presStyleCnt="0"/>
      <dgm:spPr/>
    </dgm:pt>
    <dgm:pt modelId="{E733B03F-3FB0-4F54-B825-CC5722EDFDF0}" type="pres">
      <dgm:prSet presAssocID="{2FF95D3C-DCF7-4EDD-802F-6EB0B8ADC843}" presName="FirstChild" presStyleLbl="revTx" presStyleIdx="1" presStyleCnt="3" custScaleX="116703" custScaleY="63828" custLinFactNeighborX="-5316" custLinFactNeighborY="-829">
        <dgm:presLayoutVars>
          <dgm:chMax val="0"/>
          <dgm:chPref val="0"/>
          <dgm:bulletEnabled val="1"/>
        </dgm:presLayoutVars>
      </dgm:prSet>
      <dgm:spPr/>
      <dgm:t>
        <a:bodyPr/>
        <a:lstStyle/>
        <a:p>
          <a:endParaRPr lang="en-US"/>
        </a:p>
      </dgm:t>
    </dgm:pt>
    <dgm:pt modelId="{8BEE4C26-D69B-4685-93F8-C8ECFB8087CF}" type="pres">
      <dgm:prSet presAssocID="{2FF95D3C-DCF7-4EDD-802F-6EB0B8ADC843}" presName="Parent" presStyleLbl="alignNode1" presStyleIdx="1" presStyleCnt="3" custScaleX="45468" custScaleY="59469" custLinFactNeighborX="-13558" custLinFactNeighborY="1282">
        <dgm:presLayoutVars>
          <dgm:chMax val="3"/>
          <dgm:chPref val="3"/>
          <dgm:bulletEnabled val="1"/>
        </dgm:presLayoutVars>
      </dgm:prSet>
      <dgm:spPr/>
      <dgm:t>
        <a:bodyPr/>
        <a:lstStyle/>
        <a:p>
          <a:endParaRPr lang="en-US"/>
        </a:p>
      </dgm:t>
    </dgm:pt>
    <dgm:pt modelId="{7036C716-DCA2-4130-89B5-93251580ACE6}" type="pres">
      <dgm:prSet presAssocID="{2FF95D3C-DCF7-4EDD-802F-6EB0B8ADC843}" presName="Accent" presStyleLbl="parChTrans1D1" presStyleIdx="1" presStyleCnt="3"/>
      <dgm:spPr/>
    </dgm:pt>
    <dgm:pt modelId="{14275D86-3C5A-4053-AE9D-DEC04794150E}" type="pres">
      <dgm:prSet presAssocID="{02406F27-A81B-4BE5-B6B8-3E823DC818AB}" presName="sibTrans" presStyleCnt="0"/>
      <dgm:spPr/>
    </dgm:pt>
    <dgm:pt modelId="{107DF9C4-10EE-4261-B225-097C5A4179F3}" type="pres">
      <dgm:prSet presAssocID="{54B41EB9-B825-4167-A4E2-40B506A61C94}" presName="composite" presStyleCnt="0"/>
      <dgm:spPr/>
    </dgm:pt>
    <dgm:pt modelId="{77E0BDE8-A6B0-4A65-B859-0A85E5812033}" type="pres">
      <dgm:prSet presAssocID="{54B41EB9-B825-4167-A4E2-40B506A61C94}" presName="FirstChild" presStyleLbl="revTx" presStyleIdx="2" presStyleCnt="3" custScaleX="118091" custScaleY="106341" custLinFactNeighborX="-4784">
        <dgm:presLayoutVars>
          <dgm:chMax val="0"/>
          <dgm:chPref val="0"/>
          <dgm:bulletEnabled val="1"/>
        </dgm:presLayoutVars>
      </dgm:prSet>
      <dgm:spPr/>
      <dgm:t>
        <a:bodyPr/>
        <a:lstStyle/>
        <a:p>
          <a:endParaRPr lang="en-US"/>
        </a:p>
      </dgm:t>
    </dgm:pt>
    <dgm:pt modelId="{141205B7-C432-4CE1-AE6B-CCFA508384DE}" type="pres">
      <dgm:prSet presAssocID="{54B41EB9-B825-4167-A4E2-40B506A61C94}" presName="Parent" presStyleLbl="alignNode1" presStyleIdx="2" presStyleCnt="3" custScaleX="45468" custScaleY="61935" custLinFactNeighborX="-12571" custLinFactNeighborY="1282">
        <dgm:presLayoutVars>
          <dgm:chMax val="3"/>
          <dgm:chPref val="3"/>
          <dgm:bulletEnabled val="1"/>
        </dgm:presLayoutVars>
      </dgm:prSet>
      <dgm:spPr/>
      <dgm:t>
        <a:bodyPr/>
        <a:lstStyle/>
        <a:p>
          <a:endParaRPr lang="en-US"/>
        </a:p>
      </dgm:t>
    </dgm:pt>
    <dgm:pt modelId="{97758246-8DBA-48F9-9ED2-8C77DA0F7263}" type="pres">
      <dgm:prSet presAssocID="{54B41EB9-B825-4167-A4E2-40B506A61C94}" presName="Accent" presStyleLbl="parChTrans1D1" presStyleIdx="2" presStyleCnt="3"/>
      <dgm:spPr/>
    </dgm:pt>
  </dgm:ptLst>
  <dgm:cxnLst>
    <dgm:cxn modelId="{C7279AC4-65C9-49E1-9601-4D102AC2E880}" type="presOf" srcId="{ED144C80-A861-49A6-85FE-8C9E886A51A4}" destId="{C296D355-E6A7-4B76-97D0-AB0B40C412F2}" srcOrd="0" destOrd="0" presId="urn:microsoft.com/office/officeart/2011/layout/TabList"/>
    <dgm:cxn modelId="{F4D0EE87-2A76-4D9A-B06D-04AA938A1D5C}" srcId="{0F677C0B-5345-411C-8FA7-B83233255C46}" destId="{ED144C80-A861-49A6-85FE-8C9E886A51A4}" srcOrd="0" destOrd="0" parTransId="{A2FF8FF2-DB20-4EA3-BDAA-9B4B1C7FC9C5}" sibTransId="{432AD9F0-65EA-4127-978D-9185181F289E}"/>
    <dgm:cxn modelId="{C04D6692-3B51-4094-AF7D-996BADCFD5DC}" type="presOf" srcId="{43952E3A-A0EF-437C-85CF-81004C251555}" destId="{E733B03F-3FB0-4F54-B825-CC5722EDFDF0}" srcOrd="0" destOrd="0" presId="urn:microsoft.com/office/officeart/2011/layout/TabList"/>
    <dgm:cxn modelId="{FEC17325-232A-48B6-8780-2CC94A9872BF}" srcId="{2FF95D3C-DCF7-4EDD-802F-6EB0B8ADC843}" destId="{43952E3A-A0EF-437C-85CF-81004C251555}" srcOrd="0" destOrd="0" parTransId="{E3131EA7-BEB1-4F62-9442-05DB17CDCA3C}" sibTransId="{6B1DA586-37A1-457C-BD1F-9613C2F53EB0}"/>
    <dgm:cxn modelId="{B122BE54-6EED-48E6-88D9-2BF84DF6DBFE}" type="presOf" srcId="{2FF95D3C-DCF7-4EDD-802F-6EB0B8ADC843}" destId="{8BEE4C26-D69B-4685-93F8-C8ECFB8087CF}" srcOrd="0" destOrd="0" presId="urn:microsoft.com/office/officeart/2011/layout/TabList"/>
    <dgm:cxn modelId="{3B4C5763-85B1-45D8-B268-4C82939FB73B}" srcId="{22C73B80-928C-4981-8660-EC6E9E1FE158}" destId="{54B41EB9-B825-4167-A4E2-40B506A61C94}" srcOrd="2" destOrd="0" parTransId="{1FBB94D2-4519-430E-9803-076EFEC44931}" sibTransId="{72C46AB7-223F-4C15-9FF4-561F8679EFD9}"/>
    <dgm:cxn modelId="{95011C66-34DA-4B56-A10D-B641C32C3B37}" srcId="{22C73B80-928C-4981-8660-EC6E9E1FE158}" destId="{0F677C0B-5345-411C-8FA7-B83233255C46}" srcOrd="0" destOrd="0" parTransId="{7238839D-C481-4791-B302-81BA6A4D7212}" sibTransId="{6BB61EE6-C0E2-488B-9434-9AAA31926971}"/>
    <dgm:cxn modelId="{9F5B29C0-9A15-4CD4-8020-275575AFFC5D}" type="presOf" srcId="{9938A412-C94F-4BF0-8A24-BF75358C95FF}" destId="{77E0BDE8-A6B0-4A65-B859-0A85E5812033}" srcOrd="0" destOrd="0" presId="urn:microsoft.com/office/officeart/2011/layout/TabList"/>
    <dgm:cxn modelId="{E781E3D9-622B-4421-97C1-62FAEE8E94BC}" srcId="{22C73B80-928C-4981-8660-EC6E9E1FE158}" destId="{2FF95D3C-DCF7-4EDD-802F-6EB0B8ADC843}" srcOrd="1" destOrd="0" parTransId="{C42E496A-D852-4A72-B63F-65870A795C65}" sibTransId="{02406F27-A81B-4BE5-B6B8-3E823DC818AB}"/>
    <dgm:cxn modelId="{242969E7-9123-4B34-8595-E6826261B7E8}" type="presOf" srcId="{0F677C0B-5345-411C-8FA7-B83233255C46}" destId="{A031856A-4623-475A-94DA-131702B62D69}" srcOrd="0" destOrd="0" presId="urn:microsoft.com/office/officeart/2011/layout/TabList"/>
    <dgm:cxn modelId="{81529B0A-8DE9-4919-B4E4-48975DA6067A}" srcId="{54B41EB9-B825-4167-A4E2-40B506A61C94}" destId="{9938A412-C94F-4BF0-8A24-BF75358C95FF}" srcOrd="0" destOrd="0" parTransId="{D7A303DA-6839-4E9E-902D-C895BFFFFFF3}" sibTransId="{67466045-2DF0-4AC7-A21A-BEFC50F1817D}"/>
    <dgm:cxn modelId="{5D452030-2449-4343-89E1-A97FC41B4985}" type="presOf" srcId="{22C73B80-928C-4981-8660-EC6E9E1FE158}" destId="{7537655F-287A-4F5F-BD3D-1FC5705BE203}" srcOrd="0" destOrd="0" presId="urn:microsoft.com/office/officeart/2011/layout/TabList"/>
    <dgm:cxn modelId="{58672F27-2DFE-48A9-8480-DF2017DE71EA}" type="presOf" srcId="{54B41EB9-B825-4167-A4E2-40B506A61C94}" destId="{141205B7-C432-4CE1-AE6B-CCFA508384DE}" srcOrd="0" destOrd="0" presId="urn:microsoft.com/office/officeart/2011/layout/TabList"/>
    <dgm:cxn modelId="{A585C608-8BC6-4B16-ACBF-756A26A8918E}" type="presParOf" srcId="{7537655F-287A-4F5F-BD3D-1FC5705BE203}" destId="{E1D43C6A-3C3C-477E-A5A2-B46571871460}" srcOrd="0" destOrd="0" presId="urn:microsoft.com/office/officeart/2011/layout/TabList"/>
    <dgm:cxn modelId="{2C02D471-6342-484F-8D2F-360D64E96047}" type="presParOf" srcId="{E1D43C6A-3C3C-477E-A5A2-B46571871460}" destId="{C296D355-E6A7-4B76-97D0-AB0B40C412F2}" srcOrd="0" destOrd="0" presId="urn:microsoft.com/office/officeart/2011/layout/TabList"/>
    <dgm:cxn modelId="{D0762C4A-F77B-4802-BB18-2F0C339CAB8F}" type="presParOf" srcId="{E1D43C6A-3C3C-477E-A5A2-B46571871460}" destId="{A031856A-4623-475A-94DA-131702B62D69}" srcOrd="1" destOrd="0" presId="urn:microsoft.com/office/officeart/2011/layout/TabList"/>
    <dgm:cxn modelId="{609C60A2-9EBA-4923-9F05-CCF629DCFB7F}" type="presParOf" srcId="{E1D43C6A-3C3C-477E-A5A2-B46571871460}" destId="{AB1EEF10-04B3-4195-A42F-FCB9F6CB2A62}" srcOrd="2" destOrd="0" presId="urn:microsoft.com/office/officeart/2011/layout/TabList"/>
    <dgm:cxn modelId="{7EC7E409-52B6-4FD9-B2AE-1BE48F720B3D}" type="presParOf" srcId="{7537655F-287A-4F5F-BD3D-1FC5705BE203}" destId="{C1870E12-2D07-4903-95BF-E6E9456D787F}" srcOrd="1" destOrd="0" presId="urn:microsoft.com/office/officeart/2011/layout/TabList"/>
    <dgm:cxn modelId="{0F418019-8779-416E-8F31-1DB394FF0DFE}" type="presParOf" srcId="{7537655F-287A-4F5F-BD3D-1FC5705BE203}" destId="{6965866C-759C-42D4-ABA3-1E639A6AD9B0}" srcOrd="2" destOrd="0" presId="urn:microsoft.com/office/officeart/2011/layout/TabList"/>
    <dgm:cxn modelId="{25C0F1DE-9115-4CA6-889B-9DC6398FCA63}" type="presParOf" srcId="{6965866C-759C-42D4-ABA3-1E639A6AD9B0}" destId="{E733B03F-3FB0-4F54-B825-CC5722EDFDF0}" srcOrd="0" destOrd="0" presId="urn:microsoft.com/office/officeart/2011/layout/TabList"/>
    <dgm:cxn modelId="{3C5294E5-4D26-4D45-B8C4-197369A14A4E}" type="presParOf" srcId="{6965866C-759C-42D4-ABA3-1E639A6AD9B0}" destId="{8BEE4C26-D69B-4685-93F8-C8ECFB8087CF}" srcOrd="1" destOrd="0" presId="urn:microsoft.com/office/officeart/2011/layout/TabList"/>
    <dgm:cxn modelId="{59010DF5-C1B4-43B7-A03C-736CC2EE814E}" type="presParOf" srcId="{6965866C-759C-42D4-ABA3-1E639A6AD9B0}" destId="{7036C716-DCA2-4130-89B5-93251580ACE6}" srcOrd="2" destOrd="0" presId="urn:microsoft.com/office/officeart/2011/layout/TabList"/>
    <dgm:cxn modelId="{ECFFA41F-C227-4346-AC50-21E673F7FB3A}" type="presParOf" srcId="{7537655F-287A-4F5F-BD3D-1FC5705BE203}" destId="{14275D86-3C5A-4053-AE9D-DEC04794150E}" srcOrd="3" destOrd="0" presId="urn:microsoft.com/office/officeart/2011/layout/TabList"/>
    <dgm:cxn modelId="{644AA593-E0AA-41A9-B8A2-E930CFEFA998}" type="presParOf" srcId="{7537655F-287A-4F5F-BD3D-1FC5705BE203}" destId="{107DF9C4-10EE-4261-B225-097C5A4179F3}" srcOrd="4" destOrd="0" presId="urn:microsoft.com/office/officeart/2011/layout/TabList"/>
    <dgm:cxn modelId="{52182766-4B68-490F-96D3-86C894A02F1E}" type="presParOf" srcId="{107DF9C4-10EE-4261-B225-097C5A4179F3}" destId="{77E0BDE8-A6B0-4A65-B859-0A85E5812033}" srcOrd="0" destOrd="0" presId="urn:microsoft.com/office/officeart/2011/layout/TabList"/>
    <dgm:cxn modelId="{43D48F26-3B53-47A2-AD0D-570A92C1AAFC}" type="presParOf" srcId="{107DF9C4-10EE-4261-B225-097C5A4179F3}" destId="{141205B7-C432-4CE1-AE6B-CCFA508384DE}" srcOrd="1" destOrd="0" presId="urn:microsoft.com/office/officeart/2011/layout/TabList"/>
    <dgm:cxn modelId="{2801159F-975F-4DCE-9C85-30E5C489E494}" type="presParOf" srcId="{107DF9C4-10EE-4261-B225-097C5A4179F3}" destId="{97758246-8DBA-48F9-9ED2-8C77DA0F7263}" srcOrd="2" destOrd="0" presId="urn:microsoft.com/office/officeart/2011/layout/Tab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FD946CD-1EBF-487F-90A2-3BA0B74FC58C}" type="doc">
      <dgm:prSet loTypeId="urn:microsoft.com/office/officeart/2005/8/layout/vList6" loCatId="list" qsTypeId="urn:microsoft.com/office/officeart/2005/8/quickstyle/simple2" qsCatId="simple" csTypeId="urn:microsoft.com/office/officeart/2005/8/colors/accent5_2" csCatId="accent5" phldr="1"/>
      <dgm:spPr/>
      <dgm:t>
        <a:bodyPr/>
        <a:lstStyle/>
        <a:p>
          <a:endParaRPr lang="en-US"/>
        </a:p>
      </dgm:t>
    </dgm:pt>
    <dgm:pt modelId="{273CCE17-3209-494D-8114-385FA349A41D}">
      <dgm:prSet phldrT="[Text]" custT="1"/>
      <dgm:spPr/>
      <dgm:t>
        <a:bodyPr/>
        <a:lstStyle/>
        <a:p>
          <a:pPr algn="l"/>
          <a:r>
            <a:rPr lang="en-US" sz="2600" b="1" smtClean="0">
              <a:ln/>
            </a:rPr>
            <a:t>Open Remarks</a:t>
          </a:r>
          <a:endParaRPr lang="en-US" sz="2600" b="1" dirty="0"/>
        </a:p>
      </dgm:t>
    </dgm:pt>
    <dgm:pt modelId="{F11A39FE-BD65-4672-9F05-105602D79669}" type="parTrans" cxnId="{7593DA7E-A5D4-4CBE-8666-F62B7366FBD5}">
      <dgm:prSet/>
      <dgm:spPr/>
      <dgm:t>
        <a:bodyPr/>
        <a:lstStyle/>
        <a:p>
          <a:pPr algn="l"/>
          <a:endParaRPr lang="en-US"/>
        </a:p>
      </dgm:t>
    </dgm:pt>
    <dgm:pt modelId="{03026F23-4672-4A13-978D-1AF0E154C13E}" type="sibTrans" cxnId="{7593DA7E-A5D4-4CBE-8666-F62B7366FBD5}">
      <dgm:prSet/>
      <dgm:spPr/>
      <dgm:t>
        <a:bodyPr/>
        <a:lstStyle/>
        <a:p>
          <a:pPr algn="l"/>
          <a:endParaRPr lang="en-US"/>
        </a:p>
      </dgm:t>
    </dgm:pt>
    <dgm:pt modelId="{5D10B1F2-1EB7-4DFA-91C3-DBC2BCA52F1A}">
      <dgm:prSet phldrT="[Text]" custT="1"/>
      <dgm:spPr/>
      <dgm:t>
        <a:bodyPr/>
        <a:lstStyle/>
        <a:p>
          <a:pPr algn="l"/>
          <a:r>
            <a:rPr lang="en-US" sz="2400" b="1" dirty="0" smtClean="0"/>
            <a:t>Mr. </a:t>
          </a:r>
          <a:r>
            <a:rPr lang="en-US" sz="2400" b="1" dirty="0" err="1" smtClean="0"/>
            <a:t>Khorn</a:t>
          </a:r>
          <a:r>
            <a:rPr lang="en-US" sz="2400" b="1" dirty="0" smtClean="0"/>
            <a:t> </a:t>
          </a:r>
          <a:r>
            <a:rPr lang="en-US" sz="2400" b="1" dirty="0" err="1" smtClean="0"/>
            <a:t>Bunthong</a:t>
          </a:r>
          <a:r>
            <a:rPr lang="en-US" sz="2400" b="1" dirty="0" smtClean="0"/>
            <a:t>, Head Of Operation</a:t>
          </a:r>
          <a:r>
            <a:rPr lang="en-US" sz="2000" b="1" dirty="0" smtClean="0"/>
            <a:t>, CCC</a:t>
          </a:r>
          <a:endParaRPr lang="en-US" sz="2000" b="1" dirty="0"/>
        </a:p>
      </dgm:t>
    </dgm:pt>
    <dgm:pt modelId="{B49E896A-59B5-4D03-B7D4-E0C71FB316DF}" type="parTrans" cxnId="{A796B376-9CEA-4141-BB54-F6D5B4099592}">
      <dgm:prSet/>
      <dgm:spPr/>
      <dgm:t>
        <a:bodyPr/>
        <a:lstStyle/>
        <a:p>
          <a:pPr algn="l"/>
          <a:endParaRPr lang="en-US"/>
        </a:p>
      </dgm:t>
    </dgm:pt>
    <dgm:pt modelId="{925172D1-2EDC-4344-89FB-A2DDE217E67C}" type="sibTrans" cxnId="{A796B376-9CEA-4141-BB54-F6D5B4099592}">
      <dgm:prSet/>
      <dgm:spPr/>
      <dgm:t>
        <a:bodyPr/>
        <a:lstStyle/>
        <a:p>
          <a:pPr algn="l"/>
          <a:endParaRPr lang="en-US"/>
        </a:p>
      </dgm:t>
    </dgm:pt>
    <dgm:pt modelId="{B02F67C1-C5C9-468D-A422-10D2C149515C}">
      <dgm:prSet phldrT="[Text]" custT="1"/>
      <dgm:spPr/>
      <dgm:t>
        <a:bodyPr/>
        <a:lstStyle/>
        <a:p>
          <a:pPr algn="l"/>
          <a:r>
            <a:rPr lang="en-US" sz="2600" b="1" dirty="0" smtClean="0">
              <a:ln w="0"/>
              <a:effectLst>
                <a:outerShdw blurRad="38100" dist="25400" dir="5400000" algn="ctr" rotWithShape="0">
                  <a:srgbClr val="6E747A">
                    <a:alpha val="43000"/>
                  </a:srgbClr>
                </a:outerShdw>
              </a:effectLst>
            </a:rPr>
            <a:t>Refreshing Sessions</a:t>
          </a:r>
          <a:endParaRPr lang="en-US" sz="2600" b="1" dirty="0"/>
        </a:p>
      </dgm:t>
    </dgm:pt>
    <dgm:pt modelId="{EF3242DC-BEA7-4221-B71C-297E4C7231ED}" type="parTrans" cxnId="{1ABFFD4C-13A1-48F0-99A0-18BE89EB7E4F}">
      <dgm:prSet/>
      <dgm:spPr/>
      <dgm:t>
        <a:bodyPr/>
        <a:lstStyle/>
        <a:p>
          <a:pPr algn="l"/>
          <a:endParaRPr lang="en-US"/>
        </a:p>
      </dgm:t>
    </dgm:pt>
    <dgm:pt modelId="{4C877DD4-2598-4920-88D8-A6EF76FD8E71}" type="sibTrans" cxnId="{1ABFFD4C-13A1-48F0-99A0-18BE89EB7E4F}">
      <dgm:prSet/>
      <dgm:spPr/>
      <dgm:t>
        <a:bodyPr/>
        <a:lstStyle/>
        <a:p>
          <a:pPr algn="l"/>
          <a:endParaRPr lang="en-US"/>
        </a:p>
      </dgm:t>
    </dgm:pt>
    <dgm:pt modelId="{35EDC2E3-41CA-4A61-80F9-4BE482230E45}">
      <dgm:prSet phldrT="[Text]" custT="1"/>
      <dgm:spPr/>
      <dgm:t>
        <a:bodyPr/>
        <a:lstStyle/>
        <a:p>
          <a:pPr algn="l">
            <a:lnSpc>
              <a:spcPct val="100000"/>
            </a:lnSpc>
          </a:pPr>
          <a:r>
            <a:rPr lang="en-US" sz="2400" b="1" dirty="0" smtClean="0"/>
            <a:t>Ms. Ken </a:t>
          </a:r>
          <a:r>
            <a:rPr lang="en-US" sz="2400" b="1" dirty="0" err="1" smtClean="0"/>
            <a:t>Sopheap</a:t>
          </a:r>
          <a:r>
            <a:rPr lang="en-US" sz="2400" b="1" dirty="0" smtClean="0"/>
            <a:t>, </a:t>
          </a:r>
          <a:r>
            <a:rPr lang="en-US" sz="2000" b="1" dirty="0" smtClean="0"/>
            <a:t>Finance &amp; Admin Manager, Heinrich </a:t>
          </a:r>
          <a:r>
            <a:rPr lang="en-US" sz="2000" b="1" dirty="0" err="1" smtClean="0"/>
            <a:t>Böll</a:t>
          </a:r>
          <a:r>
            <a:rPr lang="en-US" sz="2000" b="1" dirty="0" smtClean="0"/>
            <a:t> </a:t>
          </a:r>
          <a:r>
            <a:rPr lang="en-US" sz="2000" b="1" dirty="0" err="1" smtClean="0"/>
            <a:t>Stiftung</a:t>
          </a:r>
          <a:endParaRPr lang="en-US" sz="2000" b="1" dirty="0"/>
        </a:p>
      </dgm:t>
    </dgm:pt>
    <dgm:pt modelId="{AA82A071-AC3A-48D6-8C2A-B2D81798FB16}" type="parTrans" cxnId="{45A3E570-475D-4379-A160-F3A90F234B04}">
      <dgm:prSet/>
      <dgm:spPr/>
      <dgm:t>
        <a:bodyPr/>
        <a:lstStyle/>
        <a:p>
          <a:pPr algn="l"/>
          <a:endParaRPr lang="en-US"/>
        </a:p>
      </dgm:t>
    </dgm:pt>
    <dgm:pt modelId="{B3470ED8-A825-4A02-85ED-4CD1812ADA10}" type="sibTrans" cxnId="{45A3E570-475D-4379-A160-F3A90F234B04}">
      <dgm:prSet/>
      <dgm:spPr/>
      <dgm:t>
        <a:bodyPr/>
        <a:lstStyle/>
        <a:p>
          <a:pPr algn="l"/>
          <a:endParaRPr lang="en-US"/>
        </a:p>
      </dgm:t>
    </dgm:pt>
    <dgm:pt modelId="{D9594256-031E-4933-9104-66CBA5008E18}">
      <dgm:prSet phldrT="[Text]" custT="1"/>
      <dgm:spPr/>
      <dgm:t>
        <a:bodyPr/>
        <a:lstStyle/>
        <a:p>
          <a:pPr algn="l"/>
          <a:r>
            <a:rPr lang="en-US" sz="2600" b="1" dirty="0" smtClean="0">
              <a:ln w="0"/>
              <a:effectLst>
                <a:outerShdw blurRad="38100" dist="25400" dir="5400000" algn="ctr" rotWithShape="0">
                  <a:srgbClr val="6E747A">
                    <a:alpha val="43000"/>
                  </a:srgbClr>
                </a:outerShdw>
              </a:effectLst>
            </a:rPr>
            <a:t>Sharing on Cambodia Taxation &amp; Law</a:t>
          </a:r>
          <a:endParaRPr lang="en-US" sz="2600" b="1" dirty="0"/>
        </a:p>
      </dgm:t>
    </dgm:pt>
    <dgm:pt modelId="{E19F768B-29D8-4996-BB58-133320FF895E}" type="parTrans" cxnId="{B0E2979D-88F6-4D54-93C7-7F3DE5DBAAAE}">
      <dgm:prSet/>
      <dgm:spPr/>
      <dgm:t>
        <a:bodyPr/>
        <a:lstStyle/>
        <a:p>
          <a:pPr algn="l"/>
          <a:endParaRPr lang="en-US"/>
        </a:p>
      </dgm:t>
    </dgm:pt>
    <dgm:pt modelId="{4D017B32-5CD0-4D7B-BD34-72F09BE983D3}" type="sibTrans" cxnId="{B0E2979D-88F6-4D54-93C7-7F3DE5DBAAAE}">
      <dgm:prSet/>
      <dgm:spPr/>
      <dgm:t>
        <a:bodyPr/>
        <a:lstStyle/>
        <a:p>
          <a:pPr algn="l"/>
          <a:endParaRPr lang="en-US"/>
        </a:p>
      </dgm:t>
    </dgm:pt>
    <dgm:pt modelId="{C9D907F6-029C-4354-A835-26AE42FA7D6E}">
      <dgm:prSet phldrT="[Text]" custT="1"/>
      <dgm:spPr/>
      <dgm:t>
        <a:bodyPr/>
        <a:lstStyle/>
        <a:p>
          <a:pPr algn="l">
            <a:lnSpc>
              <a:spcPct val="100000"/>
            </a:lnSpc>
            <a:spcAft>
              <a:spcPts val="0"/>
            </a:spcAft>
          </a:pPr>
          <a:r>
            <a:rPr lang="km-KH" sz="2000" b="1" dirty="0" smtClean="0">
              <a:latin typeface="Khmer OS Muol" panose="02000500000000020004" pitchFamily="2" charset="0"/>
              <a:cs typeface="Khmer OS Muol" panose="02000500000000020004" pitchFamily="2" charset="0"/>
            </a:rPr>
            <a:t>ឯ</a:t>
          </a:r>
          <a:r>
            <a:rPr lang="en-US" sz="2000" b="1" dirty="0" smtClean="0">
              <a:latin typeface="Khmer OS Muol" panose="02000500000000020004" pitchFamily="2" charset="0"/>
              <a:cs typeface="Khmer OS Muol" panose="02000500000000020004" pitchFamily="2" charset="0"/>
            </a:rPr>
            <a:t>.</a:t>
          </a:r>
          <a:r>
            <a:rPr lang="km-KH" sz="2000" b="1" dirty="0" smtClean="0">
              <a:latin typeface="Khmer OS Muol" panose="02000500000000020004" pitchFamily="2" charset="0"/>
              <a:cs typeface="Khmer OS Muol" panose="02000500000000020004" pitchFamily="2" charset="0"/>
            </a:rPr>
            <a:t>ឧ</a:t>
          </a:r>
          <a:r>
            <a:rPr lang="en-US" sz="2000" b="1" dirty="0" smtClean="0">
              <a:latin typeface="Khmer OS Muol" panose="02000500000000020004" pitchFamily="2" charset="0"/>
              <a:cs typeface="Khmer OS Muol" panose="02000500000000020004" pitchFamily="2" charset="0"/>
            </a:rPr>
            <a:t>.</a:t>
          </a:r>
          <a:r>
            <a:rPr lang="km-KH" sz="2000" b="1" dirty="0" smtClean="0">
              <a:latin typeface="Khmer OS Muol" panose="02000500000000020004" pitchFamily="2" charset="0"/>
              <a:cs typeface="Khmer OS Muol" panose="02000500000000020004" pitchFamily="2" charset="0"/>
            </a:rPr>
            <a:t> វ៉ាន់ ពុទ្ធិពល</a:t>
          </a:r>
          <a:endParaRPr lang="en-US" sz="2000" b="1" dirty="0">
            <a:latin typeface="Khmer OS Muol" panose="02000500000000020004" pitchFamily="2" charset="0"/>
            <a:cs typeface="Khmer OS Muol" panose="02000500000000020004" pitchFamily="2" charset="0"/>
          </a:endParaRPr>
        </a:p>
      </dgm:t>
    </dgm:pt>
    <dgm:pt modelId="{DA88C9C4-AD4E-4D00-802D-425C79D94FEF}" type="parTrans" cxnId="{352733E2-4F81-4C9A-8143-8468B30396D6}">
      <dgm:prSet/>
      <dgm:spPr/>
      <dgm:t>
        <a:bodyPr/>
        <a:lstStyle/>
        <a:p>
          <a:pPr algn="l"/>
          <a:endParaRPr lang="en-US"/>
        </a:p>
      </dgm:t>
    </dgm:pt>
    <dgm:pt modelId="{03C0046E-34BA-467F-B3C0-B115F7FFE938}" type="sibTrans" cxnId="{352733E2-4F81-4C9A-8143-8468B30396D6}">
      <dgm:prSet/>
      <dgm:spPr/>
      <dgm:t>
        <a:bodyPr/>
        <a:lstStyle/>
        <a:p>
          <a:pPr algn="l"/>
          <a:endParaRPr lang="en-US"/>
        </a:p>
      </dgm:t>
    </dgm:pt>
    <dgm:pt modelId="{AC33AE48-DA99-49EB-9A52-7369407AE2B3}">
      <dgm:prSet phldrT="[Text]" custT="1"/>
      <dgm:spPr/>
      <dgm:t>
        <a:bodyPr/>
        <a:lstStyle/>
        <a:p>
          <a:pPr algn="l"/>
          <a:r>
            <a:rPr lang="en-US" sz="2400" b="1" dirty="0" smtClean="0">
              <a:ln/>
            </a:rPr>
            <a:t>Way Forward, Selection Topic &amp;Evaluation</a:t>
          </a:r>
          <a:endParaRPr lang="en-US" sz="2400" b="1" dirty="0"/>
        </a:p>
      </dgm:t>
    </dgm:pt>
    <dgm:pt modelId="{7AB4A193-570A-4554-B52F-F1A509FE6229}" type="parTrans" cxnId="{4577D27C-3932-4CE7-8BD5-A66F55A5CAAD}">
      <dgm:prSet/>
      <dgm:spPr/>
      <dgm:t>
        <a:bodyPr/>
        <a:lstStyle/>
        <a:p>
          <a:pPr algn="l"/>
          <a:endParaRPr lang="en-US"/>
        </a:p>
      </dgm:t>
    </dgm:pt>
    <dgm:pt modelId="{0FFF37A9-8952-473F-B759-E7BDC77626A9}" type="sibTrans" cxnId="{4577D27C-3932-4CE7-8BD5-A66F55A5CAAD}">
      <dgm:prSet/>
      <dgm:spPr/>
      <dgm:t>
        <a:bodyPr/>
        <a:lstStyle/>
        <a:p>
          <a:pPr algn="l"/>
          <a:endParaRPr lang="en-US"/>
        </a:p>
      </dgm:t>
    </dgm:pt>
    <dgm:pt modelId="{1EEA7BE8-4FC4-49CD-9950-2EF5066323BF}">
      <dgm:prSet phldrT="[Text]" custT="1"/>
      <dgm:spPr/>
      <dgm:t>
        <a:bodyPr/>
        <a:lstStyle/>
        <a:p>
          <a:pPr algn="l"/>
          <a:r>
            <a:rPr lang="en-US" sz="2400" b="1" dirty="0" smtClean="0"/>
            <a:t>Ms. Keo Mara, </a:t>
          </a:r>
          <a:r>
            <a:rPr lang="en-US" sz="2000" b="1" dirty="0" smtClean="0"/>
            <a:t>Learning Specialist, CCC</a:t>
          </a:r>
          <a:endParaRPr lang="en-US" sz="2000" b="1" dirty="0"/>
        </a:p>
      </dgm:t>
    </dgm:pt>
    <dgm:pt modelId="{0A53FBE8-5FE0-4ECE-A54D-349DD0D833A7}" type="parTrans" cxnId="{FAADC93F-365E-4DFF-9E12-EE65107A7A6D}">
      <dgm:prSet/>
      <dgm:spPr/>
      <dgm:t>
        <a:bodyPr/>
        <a:lstStyle/>
        <a:p>
          <a:pPr algn="l"/>
          <a:endParaRPr lang="en-US"/>
        </a:p>
      </dgm:t>
    </dgm:pt>
    <dgm:pt modelId="{3E10D5F4-377E-4B87-A23A-1C3ECA9E61F1}" type="sibTrans" cxnId="{FAADC93F-365E-4DFF-9E12-EE65107A7A6D}">
      <dgm:prSet/>
      <dgm:spPr/>
      <dgm:t>
        <a:bodyPr/>
        <a:lstStyle/>
        <a:p>
          <a:pPr algn="l"/>
          <a:endParaRPr lang="en-US"/>
        </a:p>
      </dgm:t>
    </dgm:pt>
    <dgm:pt modelId="{B09DB8AF-65E8-44C3-836E-81ACEB62DE7A}">
      <dgm:prSet phldrT="[Text]" custT="1"/>
      <dgm:spPr/>
      <dgm:t>
        <a:bodyPr/>
        <a:lstStyle/>
        <a:p>
          <a:pPr algn="l"/>
          <a:r>
            <a:rPr lang="en-US" sz="2600" b="1" smtClean="0">
              <a:ln/>
            </a:rPr>
            <a:t>Closing Remarks</a:t>
          </a:r>
          <a:endParaRPr lang="en-US" sz="2600" b="1" dirty="0"/>
        </a:p>
      </dgm:t>
    </dgm:pt>
    <dgm:pt modelId="{27CD8BA1-A5D9-42DB-99A9-CB1624106C1C}" type="parTrans" cxnId="{90B5E679-5305-44B9-BE77-0A296AF2F1C6}">
      <dgm:prSet/>
      <dgm:spPr/>
      <dgm:t>
        <a:bodyPr/>
        <a:lstStyle/>
        <a:p>
          <a:pPr algn="l"/>
          <a:endParaRPr lang="en-US"/>
        </a:p>
      </dgm:t>
    </dgm:pt>
    <dgm:pt modelId="{E20E2145-66BC-4C45-9521-A9C11338378B}" type="sibTrans" cxnId="{90B5E679-5305-44B9-BE77-0A296AF2F1C6}">
      <dgm:prSet/>
      <dgm:spPr/>
      <dgm:t>
        <a:bodyPr/>
        <a:lstStyle/>
        <a:p>
          <a:pPr algn="l"/>
          <a:endParaRPr lang="en-US"/>
        </a:p>
      </dgm:t>
    </dgm:pt>
    <dgm:pt modelId="{B159505B-13FF-4C6C-9A88-2DE6D5ABCDE0}">
      <dgm:prSet custT="1"/>
      <dgm:spPr/>
      <dgm:t>
        <a:bodyPr/>
        <a:lstStyle/>
        <a:p>
          <a:r>
            <a:rPr lang="en-US" sz="2600" b="1" dirty="0" smtClean="0"/>
            <a:t>Overall Introduction and Objectives </a:t>
          </a:r>
          <a:endParaRPr lang="en-US" sz="2600" b="1" dirty="0"/>
        </a:p>
      </dgm:t>
    </dgm:pt>
    <dgm:pt modelId="{19C46453-D545-4873-AA79-AF963BF2E6D2}" type="parTrans" cxnId="{FA0A4923-D373-4DDF-B01D-E78B868884A3}">
      <dgm:prSet/>
      <dgm:spPr/>
      <dgm:t>
        <a:bodyPr/>
        <a:lstStyle/>
        <a:p>
          <a:endParaRPr lang="en-US"/>
        </a:p>
      </dgm:t>
    </dgm:pt>
    <dgm:pt modelId="{A7D45268-C076-42BC-BB88-F05DBBBBD62A}" type="sibTrans" cxnId="{FA0A4923-D373-4DDF-B01D-E78B868884A3}">
      <dgm:prSet/>
      <dgm:spPr/>
      <dgm:t>
        <a:bodyPr/>
        <a:lstStyle/>
        <a:p>
          <a:endParaRPr lang="en-US"/>
        </a:p>
      </dgm:t>
    </dgm:pt>
    <dgm:pt modelId="{FB33C17C-5C79-43FA-A417-24BFFDC52996}">
      <dgm:prSet phldrT="[Text]" custT="1"/>
      <dgm:spPr/>
      <dgm:t>
        <a:bodyPr/>
        <a:lstStyle/>
        <a:p>
          <a:pPr algn="l"/>
          <a:r>
            <a:rPr lang="en-US" sz="2400" b="1" dirty="0" smtClean="0"/>
            <a:t>Mr. </a:t>
          </a:r>
          <a:r>
            <a:rPr lang="en-US" sz="2400" b="1" dirty="0" err="1" smtClean="0"/>
            <a:t>Khorn</a:t>
          </a:r>
          <a:r>
            <a:rPr lang="en-US" sz="2400" b="1" dirty="0" smtClean="0"/>
            <a:t> </a:t>
          </a:r>
          <a:r>
            <a:rPr lang="en-US" sz="2400" b="1" dirty="0" err="1" smtClean="0"/>
            <a:t>Bunthong</a:t>
          </a:r>
          <a:r>
            <a:rPr lang="en-US" sz="2400" b="1" dirty="0" smtClean="0"/>
            <a:t>, Head Of Operation, CCC</a:t>
          </a:r>
          <a:endParaRPr lang="en-US" sz="2000" b="1" dirty="0"/>
        </a:p>
      </dgm:t>
    </dgm:pt>
    <dgm:pt modelId="{6C0C3BA1-753E-4743-ADC4-4B0A9456CA77}" type="sibTrans" cxnId="{996F9B08-1BC8-4C84-ADA5-4322275CB83A}">
      <dgm:prSet/>
      <dgm:spPr/>
      <dgm:t>
        <a:bodyPr/>
        <a:lstStyle/>
        <a:p>
          <a:pPr algn="l"/>
          <a:endParaRPr lang="en-US"/>
        </a:p>
      </dgm:t>
    </dgm:pt>
    <dgm:pt modelId="{B7E7945A-6193-403E-BDFD-40545924EA7F}" type="parTrans" cxnId="{996F9B08-1BC8-4C84-ADA5-4322275CB83A}">
      <dgm:prSet/>
      <dgm:spPr/>
      <dgm:t>
        <a:bodyPr/>
        <a:lstStyle/>
        <a:p>
          <a:pPr algn="l"/>
          <a:endParaRPr lang="en-US"/>
        </a:p>
      </dgm:t>
    </dgm:pt>
    <dgm:pt modelId="{8173C3CF-9AA7-4C15-8776-23048B8227BA}">
      <dgm:prSet custT="1"/>
      <dgm:spPr/>
      <dgm:t>
        <a:bodyPr/>
        <a:lstStyle/>
        <a:p>
          <a:r>
            <a:rPr lang="en-US" sz="2400" b="1" dirty="0" smtClean="0"/>
            <a:t>Ms. Keo Mara, </a:t>
          </a:r>
          <a:r>
            <a:rPr lang="en-US" sz="2000" b="1" dirty="0" smtClean="0"/>
            <a:t>Learning Specialist, CCC</a:t>
          </a:r>
          <a:endParaRPr lang="en-US" sz="2000" dirty="0"/>
        </a:p>
      </dgm:t>
    </dgm:pt>
    <dgm:pt modelId="{2DDE1973-0CC8-48EB-A678-B5554E3B343B}" type="parTrans" cxnId="{2AD97CAE-3AB4-4924-B9E1-FD06CBFF50A9}">
      <dgm:prSet/>
      <dgm:spPr/>
      <dgm:t>
        <a:bodyPr/>
        <a:lstStyle/>
        <a:p>
          <a:endParaRPr lang="en-US"/>
        </a:p>
      </dgm:t>
    </dgm:pt>
    <dgm:pt modelId="{91093758-BEF6-458B-B251-2FC0E99B8B04}" type="sibTrans" cxnId="{2AD97CAE-3AB4-4924-B9E1-FD06CBFF50A9}">
      <dgm:prSet/>
      <dgm:spPr/>
      <dgm:t>
        <a:bodyPr/>
        <a:lstStyle/>
        <a:p>
          <a:endParaRPr lang="en-US"/>
        </a:p>
      </dgm:t>
    </dgm:pt>
    <dgm:pt modelId="{90B0E3A8-40C8-4CC7-A56D-6898A367B352}">
      <dgm:prSet phldrT="[Text]" custT="1"/>
      <dgm:spPr/>
      <dgm:t>
        <a:bodyPr/>
        <a:lstStyle/>
        <a:p>
          <a:pPr algn="l">
            <a:lnSpc>
              <a:spcPct val="100000"/>
            </a:lnSpc>
            <a:spcAft>
              <a:spcPts val="0"/>
            </a:spcAft>
          </a:pPr>
          <a:r>
            <a:rPr lang="km-KH" sz="1800" b="1" dirty="0" smtClean="0">
              <a:latin typeface="Khmer OS System" panose="02000500000000020004" pitchFamily="2" charset="0"/>
              <a:cs typeface="Khmer OS System" panose="02000500000000020004" pitchFamily="2" charset="0"/>
            </a:rPr>
            <a:t>អគ្គនាយករងនៃអគ្គនាយកដ្ឋានពន្ធដារ</a:t>
          </a:r>
          <a:endParaRPr lang="en-US" sz="1800" b="1" dirty="0">
            <a:latin typeface="Khmer OS System" panose="02000500000000020004" pitchFamily="2" charset="0"/>
            <a:cs typeface="Khmer OS System" panose="02000500000000020004" pitchFamily="2" charset="0"/>
          </a:endParaRPr>
        </a:p>
      </dgm:t>
    </dgm:pt>
    <dgm:pt modelId="{2BA7AB43-B4FB-4A2F-AAE7-3272243201C9}" type="parTrans" cxnId="{F76F3C49-609B-4972-B3D5-0AAFC4D7C278}">
      <dgm:prSet/>
      <dgm:spPr/>
      <dgm:t>
        <a:bodyPr/>
        <a:lstStyle/>
        <a:p>
          <a:endParaRPr lang="en-US"/>
        </a:p>
      </dgm:t>
    </dgm:pt>
    <dgm:pt modelId="{C463E68C-5BF2-449D-BD8A-0CA27676767C}" type="sibTrans" cxnId="{F76F3C49-609B-4972-B3D5-0AAFC4D7C278}">
      <dgm:prSet/>
      <dgm:spPr/>
      <dgm:t>
        <a:bodyPr/>
        <a:lstStyle/>
        <a:p>
          <a:endParaRPr lang="en-US"/>
        </a:p>
      </dgm:t>
    </dgm:pt>
    <dgm:pt modelId="{43348021-282A-4542-9730-563A36E620F7}" type="pres">
      <dgm:prSet presAssocID="{CFD946CD-1EBF-487F-90A2-3BA0B74FC58C}" presName="Name0" presStyleCnt="0">
        <dgm:presLayoutVars>
          <dgm:dir/>
          <dgm:animLvl val="lvl"/>
          <dgm:resizeHandles/>
        </dgm:presLayoutVars>
      </dgm:prSet>
      <dgm:spPr/>
      <dgm:t>
        <a:bodyPr/>
        <a:lstStyle/>
        <a:p>
          <a:endParaRPr lang="en-US"/>
        </a:p>
      </dgm:t>
    </dgm:pt>
    <dgm:pt modelId="{F7071811-05F9-4C16-BF62-8B0EC5398435}" type="pres">
      <dgm:prSet presAssocID="{B159505B-13FF-4C6C-9A88-2DE6D5ABCDE0}" presName="linNode" presStyleCnt="0"/>
      <dgm:spPr/>
      <dgm:t>
        <a:bodyPr/>
        <a:lstStyle/>
        <a:p>
          <a:endParaRPr lang="en-US"/>
        </a:p>
      </dgm:t>
    </dgm:pt>
    <dgm:pt modelId="{46DD4E98-DBAE-4C11-A6A9-6786F0B48984}" type="pres">
      <dgm:prSet presAssocID="{B159505B-13FF-4C6C-9A88-2DE6D5ABCDE0}" presName="parentShp" presStyleLbl="node1" presStyleIdx="0" presStyleCnt="6" custScaleY="180824">
        <dgm:presLayoutVars>
          <dgm:bulletEnabled val="1"/>
        </dgm:presLayoutVars>
      </dgm:prSet>
      <dgm:spPr/>
      <dgm:t>
        <a:bodyPr/>
        <a:lstStyle/>
        <a:p>
          <a:endParaRPr lang="en-US"/>
        </a:p>
      </dgm:t>
    </dgm:pt>
    <dgm:pt modelId="{908223FF-D904-472D-9435-3D6C4D8F2B19}" type="pres">
      <dgm:prSet presAssocID="{B159505B-13FF-4C6C-9A88-2DE6D5ABCDE0}" presName="childShp" presStyleLbl="bgAccFollowNode1" presStyleIdx="0" presStyleCnt="6" custScaleY="194035">
        <dgm:presLayoutVars>
          <dgm:bulletEnabled val="1"/>
        </dgm:presLayoutVars>
      </dgm:prSet>
      <dgm:spPr/>
      <dgm:t>
        <a:bodyPr/>
        <a:lstStyle/>
        <a:p>
          <a:endParaRPr lang="en-US"/>
        </a:p>
      </dgm:t>
    </dgm:pt>
    <dgm:pt modelId="{806866CD-E52F-4B37-AE5B-26881A4D7E62}" type="pres">
      <dgm:prSet presAssocID="{A7D45268-C076-42BC-BB88-F05DBBBBD62A}" presName="spacing" presStyleCnt="0"/>
      <dgm:spPr/>
      <dgm:t>
        <a:bodyPr/>
        <a:lstStyle/>
        <a:p>
          <a:endParaRPr lang="en-US"/>
        </a:p>
      </dgm:t>
    </dgm:pt>
    <dgm:pt modelId="{2C935193-BF2B-4272-B4C4-2B0961696F8C}" type="pres">
      <dgm:prSet presAssocID="{273CCE17-3209-494D-8114-385FA349A41D}" presName="linNode" presStyleCnt="0"/>
      <dgm:spPr/>
      <dgm:t>
        <a:bodyPr/>
        <a:lstStyle/>
        <a:p>
          <a:endParaRPr lang="en-US"/>
        </a:p>
      </dgm:t>
    </dgm:pt>
    <dgm:pt modelId="{F3A420A1-E8DB-464F-9ECE-900000758ADA}" type="pres">
      <dgm:prSet presAssocID="{273CCE17-3209-494D-8114-385FA349A41D}" presName="parentShp" presStyleLbl="node1" presStyleIdx="1" presStyleCnt="6" custScaleY="181494">
        <dgm:presLayoutVars>
          <dgm:bulletEnabled val="1"/>
        </dgm:presLayoutVars>
      </dgm:prSet>
      <dgm:spPr/>
      <dgm:t>
        <a:bodyPr/>
        <a:lstStyle/>
        <a:p>
          <a:endParaRPr lang="en-US"/>
        </a:p>
      </dgm:t>
    </dgm:pt>
    <dgm:pt modelId="{3F835969-C9C8-4049-8C8B-D9125E9E6542}" type="pres">
      <dgm:prSet presAssocID="{273CCE17-3209-494D-8114-385FA349A41D}" presName="childShp" presStyleLbl="bgAccFollowNode1" presStyleIdx="1" presStyleCnt="6" custScaleY="194035">
        <dgm:presLayoutVars>
          <dgm:bulletEnabled val="1"/>
        </dgm:presLayoutVars>
      </dgm:prSet>
      <dgm:spPr/>
      <dgm:t>
        <a:bodyPr/>
        <a:lstStyle/>
        <a:p>
          <a:endParaRPr lang="en-US"/>
        </a:p>
      </dgm:t>
    </dgm:pt>
    <dgm:pt modelId="{4682A6FF-EAEF-439E-A6D0-27984A47302C}" type="pres">
      <dgm:prSet presAssocID="{03026F23-4672-4A13-978D-1AF0E154C13E}" presName="spacing" presStyleCnt="0"/>
      <dgm:spPr/>
      <dgm:t>
        <a:bodyPr/>
        <a:lstStyle/>
        <a:p>
          <a:endParaRPr lang="en-US"/>
        </a:p>
      </dgm:t>
    </dgm:pt>
    <dgm:pt modelId="{CAF45379-052A-4BDF-B88A-6E24A12B1A3F}" type="pres">
      <dgm:prSet presAssocID="{B02F67C1-C5C9-468D-A422-10D2C149515C}" presName="linNode" presStyleCnt="0"/>
      <dgm:spPr/>
      <dgm:t>
        <a:bodyPr/>
        <a:lstStyle/>
        <a:p>
          <a:endParaRPr lang="en-US"/>
        </a:p>
      </dgm:t>
    </dgm:pt>
    <dgm:pt modelId="{7A818D58-F31B-4E81-974C-8F0EEAF07BDF}" type="pres">
      <dgm:prSet presAssocID="{B02F67C1-C5C9-468D-A422-10D2C149515C}" presName="parentShp" presStyleLbl="node1" presStyleIdx="2" presStyleCnt="6" custScaleY="181494">
        <dgm:presLayoutVars>
          <dgm:bulletEnabled val="1"/>
        </dgm:presLayoutVars>
      </dgm:prSet>
      <dgm:spPr/>
      <dgm:t>
        <a:bodyPr/>
        <a:lstStyle/>
        <a:p>
          <a:endParaRPr lang="en-US"/>
        </a:p>
      </dgm:t>
    </dgm:pt>
    <dgm:pt modelId="{1612226C-94CB-412B-8360-179768C66558}" type="pres">
      <dgm:prSet presAssocID="{B02F67C1-C5C9-468D-A422-10D2C149515C}" presName="childShp" presStyleLbl="bgAccFollowNode1" presStyleIdx="2" presStyleCnt="6" custScaleY="194035">
        <dgm:presLayoutVars>
          <dgm:bulletEnabled val="1"/>
        </dgm:presLayoutVars>
      </dgm:prSet>
      <dgm:spPr/>
      <dgm:t>
        <a:bodyPr/>
        <a:lstStyle/>
        <a:p>
          <a:endParaRPr lang="en-US"/>
        </a:p>
      </dgm:t>
    </dgm:pt>
    <dgm:pt modelId="{9AA3B8CB-6109-440B-B1F4-1D75FFEA28E9}" type="pres">
      <dgm:prSet presAssocID="{4C877DD4-2598-4920-88D8-A6EF76FD8E71}" presName="spacing" presStyleCnt="0"/>
      <dgm:spPr/>
      <dgm:t>
        <a:bodyPr/>
        <a:lstStyle/>
        <a:p>
          <a:endParaRPr lang="en-US"/>
        </a:p>
      </dgm:t>
    </dgm:pt>
    <dgm:pt modelId="{F4F72FF1-7B0C-47E7-B882-DEC0197690CD}" type="pres">
      <dgm:prSet presAssocID="{D9594256-031E-4933-9104-66CBA5008E18}" presName="linNode" presStyleCnt="0"/>
      <dgm:spPr/>
      <dgm:t>
        <a:bodyPr/>
        <a:lstStyle/>
        <a:p>
          <a:endParaRPr lang="en-US"/>
        </a:p>
      </dgm:t>
    </dgm:pt>
    <dgm:pt modelId="{A9CBFFFA-68DD-48F5-A75B-6D96EA0B3971}" type="pres">
      <dgm:prSet presAssocID="{D9594256-031E-4933-9104-66CBA5008E18}" presName="parentShp" presStyleLbl="node1" presStyleIdx="3" presStyleCnt="6" custScaleY="181494" custLinFactNeighborY="382">
        <dgm:presLayoutVars>
          <dgm:bulletEnabled val="1"/>
        </dgm:presLayoutVars>
      </dgm:prSet>
      <dgm:spPr/>
      <dgm:t>
        <a:bodyPr/>
        <a:lstStyle/>
        <a:p>
          <a:endParaRPr lang="en-US"/>
        </a:p>
      </dgm:t>
    </dgm:pt>
    <dgm:pt modelId="{C54D3383-BC89-4526-A937-6E90F74E3DB9}" type="pres">
      <dgm:prSet presAssocID="{D9594256-031E-4933-9104-66CBA5008E18}" presName="childShp" presStyleLbl="bgAccFollowNode1" presStyleIdx="3" presStyleCnt="6" custScaleY="252611" custLinFactNeighborX="2520" custLinFactNeighborY="3103">
        <dgm:presLayoutVars>
          <dgm:bulletEnabled val="1"/>
        </dgm:presLayoutVars>
      </dgm:prSet>
      <dgm:spPr/>
      <dgm:t>
        <a:bodyPr/>
        <a:lstStyle/>
        <a:p>
          <a:endParaRPr lang="en-US"/>
        </a:p>
      </dgm:t>
    </dgm:pt>
    <dgm:pt modelId="{EE07B14E-3573-4FDB-9E6E-404380C42819}" type="pres">
      <dgm:prSet presAssocID="{4D017B32-5CD0-4D7B-BD34-72F09BE983D3}" presName="spacing" presStyleCnt="0"/>
      <dgm:spPr/>
      <dgm:t>
        <a:bodyPr/>
        <a:lstStyle/>
        <a:p>
          <a:endParaRPr lang="en-US"/>
        </a:p>
      </dgm:t>
    </dgm:pt>
    <dgm:pt modelId="{9A4D70A8-7859-4030-A993-852269A999D3}" type="pres">
      <dgm:prSet presAssocID="{AC33AE48-DA99-49EB-9A52-7369407AE2B3}" presName="linNode" presStyleCnt="0"/>
      <dgm:spPr/>
      <dgm:t>
        <a:bodyPr/>
        <a:lstStyle/>
        <a:p>
          <a:endParaRPr lang="en-US"/>
        </a:p>
      </dgm:t>
    </dgm:pt>
    <dgm:pt modelId="{831A96C9-D9E9-4289-9D7C-B7085DE1D5A3}" type="pres">
      <dgm:prSet presAssocID="{AC33AE48-DA99-49EB-9A52-7369407AE2B3}" presName="parentShp" presStyleLbl="node1" presStyleIdx="4" presStyleCnt="6" custScaleY="181494">
        <dgm:presLayoutVars>
          <dgm:bulletEnabled val="1"/>
        </dgm:presLayoutVars>
      </dgm:prSet>
      <dgm:spPr/>
      <dgm:t>
        <a:bodyPr/>
        <a:lstStyle/>
        <a:p>
          <a:endParaRPr lang="en-US"/>
        </a:p>
      </dgm:t>
    </dgm:pt>
    <dgm:pt modelId="{404296C4-3A4D-473F-BC9B-A786B54086D2}" type="pres">
      <dgm:prSet presAssocID="{AC33AE48-DA99-49EB-9A52-7369407AE2B3}" presName="childShp" presStyleLbl="bgAccFollowNode1" presStyleIdx="4" presStyleCnt="6" custScaleY="136119">
        <dgm:presLayoutVars>
          <dgm:bulletEnabled val="1"/>
        </dgm:presLayoutVars>
      </dgm:prSet>
      <dgm:spPr/>
      <dgm:t>
        <a:bodyPr/>
        <a:lstStyle/>
        <a:p>
          <a:endParaRPr lang="en-US"/>
        </a:p>
      </dgm:t>
    </dgm:pt>
    <dgm:pt modelId="{6508BFBE-CB82-4EB0-AA6C-D770C295FDB5}" type="pres">
      <dgm:prSet presAssocID="{0FFF37A9-8952-473F-B759-E7BDC77626A9}" presName="spacing" presStyleCnt="0"/>
      <dgm:spPr/>
      <dgm:t>
        <a:bodyPr/>
        <a:lstStyle/>
        <a:p>
          <a:endParaRPr lang="en-US"/>
        </a:p>
      </dgm:t>
    </dgm:pt>
    <dgm:pt modelId="{78BC657C-912C-4972-806B-38D594EE00BE}" type="pres">
      <dgm:prSet presAssocID="{B09DB8AF-65E8-44C3-836E-81ACEB62DE7A}" presName="linNode" presStyleCnt="0"/>
      <dgm:spPr/>
      <dgm:t>
        <a:bodyPr/>
        <a:lstStyle/>
        <a:p>
          <a:endParaRPr lang="en-US"/>
        </a:p>
      </dgm:t>
    </dgm:pt>
    <dgm:pt modelId="{29C219CA-71EF-4A19-8C67-6C1AD9F5F9A9}" type="pres">
      <dgm:prSet presAssocID="{B09DB8AF-65E8-44C3-836E-81ACEB62DE7A}" presName="parentShp" presStyleLbl="node1" presStyleIdx="5" presStyleCnt="6" custScaleY="181494">
        <dgm:presLayoutVars>
          <dgm:bulletEnabled val="1"/>
        </dgm:presLayoutVars>
      </dgm:prSet>
      <dgm:spPr/>
      <dgm:t>
        <a:bodyPr/>
        <a:lstStyle/>
        <a:p>
          <a:endParaRPr lang="en-US"/>
        </a:p>
      </dgm:t>
    </dgm:pt>
    <dgm:pt modelId="{6AF21023-86EB-49F2-889F-2792B1B64BB4}" type="pres">
      <dgm:prSet presAssocID="{B09DB8AF-65E8-44C3-836E-81ACEB62DE7A}" presName="childShp" presStyleLbl="bgAccFollowNode1" presStyleIdx="5" presStyleCnt="6" custScaleY="187300">
        <dgm:presLayoutVars>
          <dgm:bulletEnabled val="1"/>
        </dgm:presLayoutVars>
      </dgm:prSet>
      <dgm:spPr/>
      <dgm:t>
        <a:bodyPr/>
        <a:lstStyle/>
        <a:p>
          <a:endParaRPr lang="en-US"/>
        </a:p>
      </dgm:t>
    </dgm:pt>
  </dgm:ptLst>
  <dgm:cxnLst>
    <dgm:cxn modelId="{352733E2-4F81-4C9A-8143-8468B30396D6}" srcId="{D9594256-031E-4933-9104-66CBA5008E18}" destId="{C9D907F6-029C-4354-A835-26AE42FA7D6E}" srcOrd="0" destOrd="0" parTransId="{DA88C9C4-AD4E-4D00-802D-425C79D94FEF}" sibTransId="{03C0046E-34BA-467F-B3C0-B115F7FFE938}"/>
    <dgm:cxn modelId="{2AD97CAE-3AB4-4924-B9E1-FD06CBFF50A9}" srcId="{B159505B-13FF-4C6C-9A88-2DE6D5ABCDE0}" destId="{8173C3CF-9AA7-4C15-8776-23048B8227BA}" srcOrd="0" destOrd="0" parTransId="{2DDE1973-0CC8-48EB-A678-B5554E3B343B}" sibTransId="{91093758-BEF6-458B-B251-2FC0E99B8B04}"/>
    <dgm:cxn modelId="{0A6D5304-9D1B-451D-8871-2E45931C82EE}" type="presOf" srcId="{C9D907F6-029C-4354-A835-26AE42FA7D6E}" destId="{C54D3383-BC89-4526-A937-6E90F74E3DB9}" srcOrd="0" destOrd="0" presId="urn:microsoft.com/office/officeart/2005/8/layout/vList6"/>
    <dgm:cxn modelId="{EBE50FAB-05A9-42D0-8B5B-D61D6F39EABB}" type="presOf" srcId="{35EDC2E3-41CA-4A61-80F9-4BE482230E45}" destId="{1612226C-94CB-412B-8360-179768C66558}" srcOrd="0" destOrd="0" presId="urn:microsoft.com/office/officeart/2005/8/layout/vList6"/>
    <dgm:cxn modelId="{AB957869-626A-45C5-BE90-D7EAB9FE2B21}" type="presOf" srcId="{B09DB8AF-65E8-44C3-836E-81ACEB62DE7A}" destId="{29C219CA-71EF-4A19-8C67-6C1AD9F5F9A9}" srcOrd="0" destOrd="0" presId="urn:microsoft.com/office/officeart/2005/8/layout/vList6"/>
    <dgm:cxn modelId="{FAADC93F-365E-4DFF-9E12-EE65107A7A6D}" srcId="{AC33AE48-DA99-49EB-9A52-7369407AE2B3}" destId="{1EEA7BE8-4FC4-49CD-9950-2EF5066323BF}" srcOrd="0" destOrd="0" parTransId="{0A53FBE8-5FE0-4ECE-A54D-349DD0D833A7}" sibTransId="{3E10D5F4-377E-4B87-A23A-1C3ECA9E61F1}"/>
    <dgm:cxn modelId="{CBA2FDA3-F68A-44FD-B7A0-F7FBA97C7BE3}" type="presOf" srcId="{8173C3CF-9AA7-4C15-8776-23048B8227BA}" destId="{908223FF-D904-472D-9435-3D6C4D8F2B19}" srcOrd="0" destOrd="0" presId="urn:microsoft.com/office/officeart/2005/8/layout/vList6"/>
    <dgm:cxn modelId="{9DE6F892-1610-4F42-9E76-55F3F2115D30}" type="presOf" srcId="{FB33C17C-5C79-43FA-A417-24BFFDC52996}" destId="{6AF21023-86EB-49F2-889F-2792B1B64BB4}" srcOrd="0" destOrd="0" presId="urn:microsoft.com/office/officeart/2005/8/layout/vList6"/>
    <dgm:cxn modelId="{FBE9A70F-E8DE-4FC2-9093-EAC6D814ED42}" type="presOf" srcId="{B159505B-13FF-4C6C-9A88-2DE6D5ABCDE0}" destId="{46DD4E98-DBAE-4C11-A6A9-6786F0B48984}" srcOrd="0" destOrd="0" presId="urn:microsoft.com/office/officeart/2005/8/layout/vList6"/>
    <dgm:cxn modelId="{90B5E679-5305-44B9-BE77-0A296AF2F1C6}" srcId="{CFD946CD-1EBF-487F-90A2-3BA0B74FC58C}" destId="{B09DB8AF-65E8-44C3-836E-81ACEB62DE7A}" srcOrd="5" destOrd="0" parTransId="{27CD8BA1-A5D9-42DB-99A9-CB1624106C1C}" sibTransId="{E20E2145-66BC-4C45-9521-A9C11338378B}"/>
    <dgm:cxn modelId="{4577D27C-3932-4CE7-8BD5-A66F55A5CAAD}" srcId="{CFD946CD-1EBF-487F-90A2-3BA0B74FC58C}" destId="{AC33AE48-DA99-49EB-9A52-7369407AE2B3}" srcOrd="4" destOrd="0" parTransId="{7AB4A193-570A-4554-B52F-F1A509FE6229}" sibTransId="{0FFF37A9-8952-473F-B759-E7BDC77626A9}"/>
    <dgm:cxn modelId="{FA0A4923-D373-4DDF-B01D-E78B868884A3}" srcId="{CFD946CD-1EBF-487F-90A2-3BA0B74FC58C}" destId="{B159505B-13FF-4C6C-9A88-2DE6D5ABCDE0}" srcOrd="0" destOrd="0" parTransId="{19C46453-D545-4873-AA79-AF963BF2E6D2}" sibTransId="{A7D45268-C076-42BC-BB88-F05DBBBBD62A}"/>
    <dgm:cxn modelId="{8E100C21-69B0-423F-B338-8A55AD278ABE}" type="presOf" srcId="{CFD946CD-1EBF-487F-90A2-3BA0B74FC58C}" destId="{43348021-282A-4542-9730-563A36E620F7}" srcOrd="0" destOrd="0" presId="urn:microsoft.com/office/officeart/2005/8/layout/vList6"/>
    <dgm:cxn modelId="{A5FB6277-45FC-40D2-B483-7BB26CF96ED8}" type="presOf" srcId="{D9594256-031E-4933-9104-66CBA5008E18}" destId="{A9CBFFFA-68DD-48F5-A75B-6D96EA0B3971}" srcOrd="0" destOrd="0" presId="urn:microsoft.com/office/officeart/2005/8/layout/vList6"/>
    <dgm:cxn modelId="{29607F8E-D3F5-4239-942C-34CAFF13A12F}" type="presOf" srcId="{90B0E3A8-40C8-4CC7-A56D-6898A367B352}" destId="{C54D3383-BC89-4526-A937-6E90F74E3DB9}" srcOrd="0" destOrd="1" presId="urn:microsoft.com/office/officeart/2005/8/layout/vList6"/>
    <dgm:cxn modelId="{45A3E570-475D-4379-A160-F3A90F234B04}" srcId="{B02F67C1-C5C9-468D-A422-10D2C149515C}" destId="{35EDC2E3-41CA-4A61-80F9-4BE482230E45}" srcOrd="0" destOrd="0" parTransId="{AA82A071-AC3A-48D6-8C2A-B2D81798FB16}" sibTransId="{B3470ED8-A825-4A02-85ED-4CD1812ADA10}"/>
    <dgm:cxn modelId="{E6EBCC9C-3310-40D3-91F7-9E19FD650890}" type="presOf" srcId="{5D10B1F2-1EB7-4DFA-91C3-DBC2BCA52F1A}" destId="{3F835969-C9C8-4049-8C8B-D9125E9E6542}" srcOrd="0" destOrd="0" presId="urn:microsoft.com/office/officeart/2005/8/layout/vList6"/>
    <dgm:cxn modelId="{C518209F-5379-4663-8697-B5940371D5FE}" type="presOf" srcId="{273CCE17-3209-494D-8114-385FA349A41D}" destId="{F3A420A1-E8DB-464F-9ECE-900000758ADA}" srcOrd="0" destOrd="0" presId="urn:microsoft.com/office/officeart/2005/8/layout/vList6"/>
    <dgm:cxn modelId="{7593DA7E-A5D4-4CBE-8666-F62B7366FBD5}" srcId="{CFD946CD-1EBF-487F-90A2-3BA0B74FC58C}" destId="{273CCE17-3209-494D-8114-385FA349A41D}" srcOrd="1" destOrd="0" parTransId="{F11A39FE-BD65-4672-9F05-105602D79669}" sibTransId="{03026F23-4672-4A13-978D-1AF0E154C13E}"/>
    <dgm:cxn modelId="{1ABFFD4C-13A1-48F0-99A0-18BE89EB7E4F}" srcId="{CFD946CD-1EBF-487F-90A2-3BA0B74FC58C}" destId="{B02F67C1-C5C9-468D-A422-10D2C149515C}" srcOrd="2" destOrd="0" parTransId="{EF3242DC-BEA7-4221-B71C-297E4C7231ED}" sibTransId="{4C877DD4-2598-4920-88D8-A6EF76FD8E71}"/>
    <dgm:cxn modelId="{996F9B08-1BC8-4C84-ADA5-4322275CB83A}" srcId="{B09DB8AF-65E8-44C3-836E-81ACEB62DE7A}" destId="{FB33C17C-5C79-43FA-A417-24BFFDC52996}" srcOrd="0" destOrd="0" parTransId="{B7E7945A-6193-403E-BDFD-40545924EA7F}" sibTransId="{6C0C3BA1-753E-4743-ADC4-4B0A9456CA77}"/>
    <dgm:cxn modelId="{E244331D-283E-44B6-90E8-458A533DD7F0}" type="presOf" srcId="{AC33AE48-DA99-49EB-9A52-7369407AE2B3}" destId="{831A96C9-D9E9-4289-9D7C-B7085DE1D5A3}" srcOrd="0" destOrd="0" presId="urn:microsoft.com/office/officeart/2005/8/layout/vList6"/>
    <dgm:cxn modelId="{F76F3C49-609B-4972-B3D5-0AAFC4D7C278}" srcId="{D9594256-031E-4933-9104-66CBA5008E18}" destId="{90B0E3A8-40C8-4CC7-A56D-6898A367B352}" srcOrd="1" destOrd="0" parTransId="{2BA7AB43-B4FB-4A2F-AAE7-3272243201C9}" sibTransId="{C463E68C-5BF2-449D-BD8A-0CA27676767C}"/>
    <dgm:cxn modelId="{A796B376-9CEA-4141-BB54-F6D5B4099592}" srcId="{273CCE17-3209-494D-8114-385FA349A41D}" destId="{5D10B1F2-1EB7-4DFA-91C3-DBC2BCA52F1A}" srcOrd="0" destOrd="0" parTransId="{B49E896A-59B5-4D03-B7D4-E0C71FB316DF}" sibTransId="{925172D1-2EDC-4344-89FB-A2DDE217E67C}"/>
    <dgm:cxn modelId="{8D8C8746-283C-4243-8DB9-54D58D2372E5}" type="presOf" srcId="{B02F67C1-C5C9-468D-A422-10D2C149515C}" destId="{7A818D58-F31B-4E81-974C-8F0EEAF07BDF}" srcOrd="0" destOrd="0" presId="urn:microsoft.com/office/officeart/2005/8/layout/vList6"/>
    <dgm:cxn modelId="{28F578E1-5119-42C6-863D-C7EBEDF54BED}" type="presOf" srcId="{1EEA7BE8-4FC4-49CD-9950-2EF5066323BF}" destId="{404296C4-3A4D-473F-BC9B-A786B54086D2}" srcOrd="0" destOrd="0" presId="urn:microsoft.com/office/officeart/2005/8/layout/vList6"/>
    <dgm:cxn modelId="{B0E2979D-88F6-4D54-93C7-7F3DE5DBAAAE}" srcId="{CFD946CD-1EBF-487F-90A2-3BA0B74FC58C}" destId="{D9594256-031E-4933-9104-66CBA5008E18}" srcOrd="3" destOrd="0" parTransId="{E19F768B-29D8-4996-BB58-133320FF895E}" sibTransId="{4D017B32-5CD0-4D7B-BD34-72F09BE983D3}"/>
    <dgm:cxn modelId="{E16BADAC-2BFA-4CE0-8413-C54474E603B0}" type="presParOf" srcId="{43348021-282A-4542-9730-563A36E620F7}" destId="{F7071811-05F9-4C16-BF62-8B0EC5398435}" srcOrd="0" destOrd="0" presId="urn:microsoft.com/office/officeart/2005/8/layout/vList6"/>
    <dgm:cxn modelId="{0820D4CD-7715-487E-8FA1-9FAE03CFC566}" type="presParOf" srcId="{F7071811-05F9-4C16-BF62-8B0EC5398435}" destId="{46DD4E98-DBAE-4C11-A6A9-6786F0B48984}" srcOrd="0" destOrd="0" presId="urn:microsoft.com/office/officeart/2005/8/layout/vList6"/>
    <dgm:cxn modelId="{D109C0EF-365A-40D1-8DD3-9819E5A14D18}" type="presParOf" srcId="{F7071811-05F9-4C16-BF62-8B0EC5398435}" destId="{908223FF-D904-472D-9435-3D6C4D8F2B19}" srcOrd="1" destOrd="0" presId="urn:microsoft.com/office/officeart/2005/8/layout/vList6"/>
    <dgm:cxn modelId="{44382F9F-54B3-4934-83B2-9F052676B9EE}" type="presParOf" srcId="{43348021-282A-4542-9730-563A36E620F7}" destId="{806866CD-E52F-4B37-AE5B-26881A4D7E62}" srcOrd="1" destOrd="0" presId="urn:microsoft.com/office/officeart/2005/8/layout/vList6"/>
    <dgm:cxn modelId="{77AD7922-79BF-45E5-B1EA-D8BC0BB5A0CD}" type="presParOf" srcId="{43348021-282A-4542-9730-563A36E620F7}" destId="{2C935193-BF2B-4272-B4C4-2B0961696F8C}" srcOrd="2" destOrd="0" presId="urn:microsoft.com/office/officeart/2005/8/layout/vList6"/>
    <dgm:cxn modelId="{6C1C79E7-453A-4985-B2C6-3C457E559CF0}" type="presParOf" srcId="{2C935193-BF2B-4272-B4C4-2B0961696F8C}" destId="{F3A420A1-E8DB-464F-9ECE-900000758ADA}" srcOrd="0" destOrd="0" presId="urn:microsoft.com/office/officeart/2005/8/layout/vList6"/>
    <dgm:cxn modelId="{9317D644-959F-4810-98B6-3CAD21A9ACC7}" type="presParOf" srcId="{2C935193-BF2B-4272-B4C4-2B0961696F8C}" destId="{3F835969-C9C8-4049-8C8B-D9125E9E6542}" srcOrd="1" destOrd="0" presId="urn:microsoft.com/office/officeart/2005/8/layout/vList6"/>
    <dgm:cxn modelId="{B803FDB9-464C-4983-9155-B1A9E22D77AC}" type="presParOf" srcId="{43348021-282A-4542-9730-563A36E620F7}" destId="{4682A6FF-EAEF-439E-A6D0-27984A47302C}" srcOrd="3" destOrd="0" presId="urn:microsoft.com/office/officeart/2005/8/layout/vList6"/>
    <dgm:cxn modelId="{1FEF8B58-4FA5-49DD-8067-774E3DA17216}" type="presParOf" srcId="{43348021-282A-4542-9730-563A36E620F7}" destId="{CAF45379-052A-4BDF-B88A-6E24A12B1A3F}" srcOrd="4" destOrd="0" presId="urn:microsoft.com/office/officeart/2005/8/layout/vList6"/>
    <dgm:cxn modelId="{4848C593-F215-4392-88C1-3E83285212F3}" type="presParOf" srcId="{CAF45379-052A-4BDF-B88A-6E24A12B1A3F}" destId="{7A818D58-F31B-4E81-974C-8F0EEAF07BDF}" srcOrd="0" destOrd="0" presId="urn:microsoft.com/office/officeart/2005/8/layout/vList6"/>
    <dgm:cxn modelId="{F8F41929-C6C2-4F53-9B2B-1163105A8E5F}" type="presParOf" srcId="{CAF45379-052A-4BDF-B88A-6E24A12B1A3F}" destId="{1612226C-94CB-412B-8360-179768C66558}" srcOrd="1" destOrd="0" presId="urn:microsoft.com/office/officeart/2005/8/layout/vList6"/>
    <dgm:cxn modelId="{123B53DD-2A7D-4419-BB5E-B964A8FDB25C}" type="presParOf" srcId="{43348021-282A-4542-9730-563A36E620F7}" destId="{9AA3B8CB-6109-440B-B1F4-1D75FFEA28E9}" srcOrd="5" destOrd="0" presId="urn:microsoft.com/office/officeart/2005/8/layout/vList6"/>
    <dgm:cxn modelId="{A3A64B3C-5DA7-4C3D-9425-AF62EBD47DFD}" type="presParOf" srcId="{43348021-282A-4542-9730-563A36E620F7}" destId="{F4F72FF1-7B0C-47E7-B882-DEC0197690CD}" srcOrd="6" destOrd="0" presId="urn:microsoft.com/office/officeart/2005/8/layout/vList6"/>
    <dgm:cxn modelId="{D546EAA2-8369-4183-88BE-9383489AF6ED}" type="presParOf" srcId="{F4F72FF1-7B0C-47E7-B882-DEC0197690CD}" destId="{A9CBFFFA-68DD-48F5-A75B-6D96EA0B3971}" srcOrd="0" destOrd="0" presId="urn:microsoft.com/office/officeart/2005/8/layout/vList6"/>
    <dgm:cxn modelId="{25A4689E-F7C7-4AD0-8A78-02B8FE656607}" type="presParOf" srcId="{F4F72FF1-7B0C-47E7-B882-DEC0197690CD}" destId="{C54D3383-BC89-4526-A937-6E90F74E3DB9}" srcOrd="1" destOrd="0" presId="urn:microsoft.com/office/officeart/2005/8/layout/vList6"/>
    <dgm:cxn modelId="{52306D51-0D62-4B74-B628-F6CAAEF3BF2B}" type="presParOf" srcId="{43348021-282A-4542-9730-563A36E620F7}" destId="{EE07B14E-3573-4FDB-9E6E-404380C42819}" srcOrd="7" destOrd="0" presId="urn:microsoft.com/office/officeart/2005/8/layout/vList6"/>
    <dgm:cxn modelId="{13137741-C30C-449F-A805-67BB453C24F7}" type="presParOf" srcId="{43348021-282A-4542-9730-563A36E620F7}" destId="{9A4D70A8-7859-4030-A993-852269A999D3}" srcOrd="8" destOrd="0" presId="urn:microsoft.com/office/officeart/2005/8/layout/vList6"/>
    <dgm:cxn modelId="{BBE4CC71-0208-45C0-97D8-A26116D1E62C}" type="presParOf" srcId="{9A4D70A8-7859-4030-A993-852269A999D3}" destId="{831A96C9-D9E9-4289-9D7C-B7085DE1D5A3}" srcOrd="0" destOrd="0" presId="urn:microsoft.com/office/officeart/2005/8/layout/vList6"/>
    <dgm:cxn modelId="{916C4673-704B-4D49-9576-29AE5A75B904}" type="presParOf" srcId="{9A4D70A8-7859-4030-A993-852269A999D3}" destId="{404296C4-3A4D-473F-BC9B-A786B54086D2}" srcOrd="1" destOrd="0" presId="urn:microsoft.com/office/officeart/2005/8/layout/vList6"/>
    <dgm:cxn modelId="{6C4FBA39-7FC1-4B19-BEB3-6A30044D934E}" type="presParOf" srcId="{43348021-282A-4542-9730-563A36E620F7}" destId="{6508BFBE-CB82-4EB0-AA6C-D770C295FDB5}" srcOrd="9" destOrd="0" presId="urn:microsoft.com/office/officeart/2005/8/layout/vList6"/>
    <dgm:cxn modelId="{6CB27373-7F98-4E3C-AE68-8320DDD2F4F5}" type="presParOf" srcId="{43348021-282A-4542-9730-563A36E620F7}" destId="{78BC657C-912C-4972-806B-38D594EE00BE}" srcOrd="10" destOrd="0" presId="urn:microsoft.com/office/officeart/2005/8/layout/vList6"/>
    <dgm:cxn modelId="{087A2538-DE05-4A1F-BE92-4A250AB4E27B}" type="presParOf" srcId="{78BC657C-912C-4972-806B-38D594EE00BE}" destId="{29C219CA-71EF-4A19-8C67-6C1AD9F5F9A9}" srcOrd="0" destOrd="0" presId="urn:microsoft.com/office/officeart/2005/8/layout/vList6"/>
    <dgm:cxn modelId="{EFC09448-6667-4A44-B9D1-54BF0F91E700}" type="presParOf" srcId="{78BC657C-912C-4972-806B-38D594EE00BE}" destId="{6AF21023-86EB-49F2-889F-2792B1B64BB4}" srcOrd="1" destOrd="0" presId="urn:microsoft.com/office/officeart/2005/8/layout/vList6"/>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064FF1E-D82B-4083-BB5B-BACC48E1EFAB}" type="doc">
      <dgm:prSet loTypeId="urn:microsoft.com/office/officeart/2005/8/layout/lProcess2" loCatId="list" qsTypeId="urn:microsoft.com/office/officeart/2005/8/quickstyle/simple5" qsCatId="simple" csTypeId="urn:microsoft.com/office/officeart/2005/8/colors/colorful5" csCatId="colorful" phldr="1"/>
      <dgm:spPr/>
      <dgm:t>
        <a:bodyPr/>
        <a:lstStyle/>
        <a:p>
          <a:endParaRPr lang="en-US"/>
        </a:p>
      </dgm:t>
    </dgm:pt>
    <dgm:pt modelId="{3687DF4F-69EB-4161-B930-EC25F6FED0C2}">
      <dgm:prSet phldrT="[Text]"/>
      <dgm:spPr/>
      <dgm:t>
        <a:bodyPr/>
        <a:lstStyle/>
        <a:p>
          <a:pPr algn="ctr"/>
          <a:r>
            <a:rPr lang="en-US" b="1"/>
            <a:t>06 November 2018</a:t>
          </a:r>
          <a:endParaRPr lang="en-US"/>
        </a:p>
      </dgm:t>
    </dgm:pt>
    <dgm:pt modelId="{8FBD001F-C7BF-43EF-8F5F-615BDA03D880}">
      <dgm:prSet phldrT="[Text]"/>
      <dgm:spPr/>
      <dgm:t>
        <a:bodyPr/>
        <a:lstStyle/>
        <a:p>
          <a:pPr algn="ctr"/>
          <a:r>
            <a:rPr lang="en-US" b="1"/>
            <a:t>24 May Every Year</a:t>
          </a:r>
          <a:endParaRPr lang="en-US"/>
        </a:p>
      </dgm:t>
    </dgm:pt>
    <dgm:pt modelId="{3F2E8C37-E259-4CED-B95E-01B439455A98}">
      <dgm:prSet phldrT="[Text]"/>
      <dgm:spPr/>
      <dgm:t>
        <a:bodyPr/>
        <a:lstStyle/>
        <a:p>
          <a:pPr algn="ctr"/>
          <a:r>
            <a:rPr lang="en-US">
              <a:latin typeface="Arial Black" panose="020B0A04020102020204" pitchFamily="34" charset="0"/>
            </a:rPr>
            <a:t>ICT Learning Froums</a:t>
          </a:r>
          <a:endParaRPr lang="en-US"/>
        </a:p>
      </dgm:t>
    </dgm:pt>
    <dgm:pt modelId="{59310148-377B-46BB-9675-6E16EF2218D9}" type="sibTrans" cxnId="{F71ADBDC-9A66-42A6-9378-43BED54A7526}">
      <dgm:prSet/>
      <dgm:spPr/>
      <dgm:t>
        <a:bodyPr/>
        <a:lstStyle/>
        <a:p>
          <a:pPr algn="ctr"/>
          <a:endParaRPr lang="en-US"/>
        </a:p>
      </dgm:t>
    </dgm:pt>
    <dgm:pt modelId="{46F4D0B4-B60D-4004-A238-41238E5A8845}" type="parTrans" cxnId="{F71ADBDC-9A66-42A6-9378-43BED54A7526}">
      <dgm:prSet/>
      <dgm:spPr/>
      <dgm:t>
        <a:bodyPr/>
        <a:lstStyle/>
        <a:p>
          <a:pPr algn="ctr"/>
          <a:endParaRPr lang="en-US"/>
        </a:p>
      </dgm:t>
    </dgm:pt>
    <dgm:pt modelId="{785EFE72-82F9-40F4-A63D-09935F2630C3}" type="sibTrans" cxnId="{A85D8473-1FDE-4B30-A9AF-444CA148F8E7}">
      <dgm:prSet/>
      <dgm:spPr/>
      <dgm:t>
        <a:bodyPr/>
        <a:lstStyle/>
        <a:p>
          <a:pPr algn="ctr"/>
          <a:endParaRPr lang="en-US"/>
        </a:p>
      </dgm:t>
    </dgm:pt>
    <dgm:pt modelId="{62BB16BE-2667-41BF-9AF0-7F60116813A5}" type="parTrans" cxnId="{A85D8473-1FDE-4B30-A9AF-444CA148F8E7}">
      <dgm:prSet/>
      <dgm:spPr/>
      <dgm:t>
        <a:bodyPr/>
        <a:lstStyle/>
        <a:p>
          <a:pPr algn="ctr"/>
          <a:endParaRPr lang="en-US"/>
        </a:p>
      </dgm:t>
    </dgm:pt>
    <dgm:pt modelId="{9E8B03AB-D346-405B-8629-7279DC6B4B7C}" type="sibTrans" cxnId="{B5CDE356-6E4D-43BF-A0A1-32E5AAD1C264}">
      <dgm:prSet/>
      <dgm:spPr/>
      <dgm:t>
        <a:bodyPr/>
        <a:lstStyle/>
        <a:p>
          <a:pPr algn="ctr"/>
          <a:endParaRPr lang="en-US"/>
        </a:p>
      </dgm:t>
    </dgm:pt>
    <dgm:pt modelId="{A8A08DD2-A014-4871-B5E1-415B9B8D0BDA}" type="parTrans" cxnId="{B5CDE356-6E4D-43BF-A0A1-32E5AAD1C264}">
      <dgm:prSet/>
      <dgm:spPr/>
      <dgm:t>
        <a:bodyPr/>
        <a:lstStyle/>
        <a:p>
          <a:pPr algn="ctr"/>
          <a:endParaRPr lang="en-US"/>
        </a:p>
      </dgm:t>
    </dgm:pt>
    <dgm:pt modelId="{21C78243-0C3F-481B-8E76-23B3FB942070}">
      <dgm:prSet phldrT="[Text]"/>
      <dgm:spPr/>
      <dgm:t>
        <a:bodyPr/>
        <a:lstStyle/>
        <a:p>
          <a:pPr algn="ctr"/>
          <a:r>
            <a:rPr lang="en-US" b="1"/>
            <a:t>05 September Every year</a:t>
          </a:r>
          <a:endParaRPr lang="en-US"/>
        </a:p>
      </dgm:t>
    </dgm:pt>
    <dgm:pt modelId="{B8988C34-F786-42BA-A46E-25CE3036A9A1}">
      <dgm:prSet phldrT="[Text]"/>
      <dgm:spPr/>
      <dgm:t>
        <a:bodyPr/>
        <a:lstStyle/>
        <a:p>
          <a:pPr algn="ctr"/>
          <a:r>
            <a:rPr lang="en-US" b="1"/>
            <a:t>25 April Every year</a:t>
          </a:r>
          <a:endParaRPr lang="en-US"/>
        </a:p>
      </dgm:t>
    </dgm:pt>
    <dgm:pt modelId="{341EC662-14A6-4E62-AC70-3AC3E6AF14D4}">
      <dgm:prSet phldrT="[Text]"/>
      <dgm:spPr/>
      <dgm:t>
        <a:bodyPr/>
        <a:lstStyle/>
        <a:p>
          <a:pPr algn="ctr"/>
          <a:r>
            <a:rPr lang="en-US" b="0">
              <a:latin typeface="Arial Black" panose="020B0A04020102020204" pitchFamily="34" charset="0"/>
            </a:rPr>
            <a:t>Human Resource Learning Froums</a:t>
          </a:r>
          <a:endParaRPr lang="en-US"/>
        </a:p>
      </dgm:t>
    </dgm:pt>
    <dgm:pt modelId="{EEAE7E08-CD36-462B-B463-F47A08E7DB89}" type="sibTrans" cxnId="{26251B9E-1579-480E-9E18-5D65D128FEFE}">
      <dgm:prSet/>
      <dgm:spPr/>
      <dgm:t>
        <a:bodyPr/>
        <a:lstStyle/>
        <a:p>
          <a:pPr algn="ctr"/>
          <a:endParaRPr lang="en-US"/>
        </a:p>
      </dgm:t>
    </dgm:pt>
    <dgm:pt modelId="{3D94D224-76ED-4313-9789-C12E1DBE0064}" type="parTrans" cxnId="{26251B9E-1579-480E-9E18-5D65D128FEFE}">
      <dgm:prSet/>
      <dgm:spPr/>
      <dgm:t>
        <a:bodyPr/>
        <a:lstStyle/>
        <a:p>
          <a:pPr algn="ctr"/>
          <a:endParaRPr lang="en-US"/>
        </a:p>
      </dgm:t>
    </dgm:pt>
    <dgm:pt modelId="{440DE5CB-8986-4F6F-A7B1-C52B26AEA308}" type="sibTrans" cxnId="{CC70EB2F-594D-4401-BD36-0B0EC8CCBF76}">
      <dgm:prSet/>
      <dgm:spPr/>
      <dgm:t>
        <a:bodyPr/>
        <a:lstStyle/>
        <a:p>
          <a:pPr algn="ctr"/>
          <a:endParaRPr lang="en-US"/>
        </a:p>
      </dgm:t>
    </dgm:pt>
    <dgm:pt modelId="{07D637AD-1B1B-4D9F-946C-0576B92057B9}" type="parTrans" cxnId="{CC70EB2F-594D-4401-BD36-0B0EC8CCBF76}">
      <dgm:prSet/>
      <dgm:spPr/>
      <dgm:t>
        <a:bodyPr/>
        <a:lstStyle/>
        <a:p>
          <a:pPr algn="ctr"/>
          <a:endParaRPr lang="en-US"/>
        </a:p>
      </dgm:t>
    </dgm:pt>
    <dgm:pt modelId="{338681D6-BED1-492A-9084-50C4FBEB0B3C}" type="sibTrans" cxnId="{1BE3FC11-3102-48D6-AEA4-8E2EF51C955B}">
      <dgm:prSet/>
      <dgm:spPr/>
      <dgm:t>
        <a:bodyPr/>
        <a:lstStyle/>
        <a:p>
          <a:pPr algn="ctr"/>
          <a:endParaRPr lang="en-US"/>
        </a:p>
      </dgm:t>
    </dgm:pt>
    <dgm:pt modelId="{956A9F0B-089F-4BBA-824D-E071C217238D}" type="parTrans" cxnId="{1BE3FC11-3102-48D6-AEA4-8E2EF51C955B}">
      <dgm:prSet/>
      <dgm:spPr/>
      <dgm:t>
        <a:bodyPr/>
        <a:lstStyle/>
        <a:p>
          <a:pPr algn="ctr"/>
          <a:endParaRPr lang="en-US"/>
        </a:p>
      </dgm:t>
    </dgm:pt>
    <dgm:pt modelId="{B8A509B8-FD84-4D03-A81B-9BFC4335F423}">
      <dgm:prSet phldrT="[Text]"/>
      <dgm:spPr/>
      <dgm:t>
        <a:bodyPr/>
        <a:lstStyle/>
        <a:p>
          <a:pPr algn="ctr"/>
          <a:r>
            <a:rPr lang="en-US" b="1"/>
            <a:t>15 August</a:t>
          </a:r>
        </a:p>
        <a:p>
          <a:pPr algn="ctr"/>
          <a:r>
            <a:rPr lang="en-US" b="1"/>
            <a:t>Every year</a:t>
          </a:r>
          <a:endParaRPr lang="en-US"/>
        </a:p>
      </dgm:t>
    </dgm:pt>
    <dgm:pt modelId="{7C71603F-B3AC-4BAA-9491-D99B3DBF9D2A}">
      <dgm:prSet phldrT="[Text]"/>
      <dgm:spPr/>
      <dgm:t>
        <a:bodyPr/>
        <a:lstStyle/>
        <a:p>
          <a:pPr algn="ctr"/>
          <a:r>
            <a:rPr lang="en-US" b="1"/>
            <a:t>27 March</a:t>
          </a:r>
        </a:p>
        <a:p>
          <a:pPr algn="ctr"/>
          <a:r>
            <a:rPr lang="en-US" b="1"/>
            <a:t>Every year </a:t>
          </a:r>
          <a:endParaRPr lang="en-US"/>
        </a:p>
      </dgm:t>
    </dgm:pt>
    <dgm:pt modelId="{F76FFDC1-9CDD-4C8D-A710-3EB2D4520285}">
      <dgm:prSet phldrT="[Text]"/>
      <dgm:spPr/>
      <dgm:t>
        <a:bodyPr/>
        <a:lstStyle/>
        <a:p>
          <a:pPr algn="ctr"/>
          <a:r>
            <a:rPr lang="en-US">
              <a:latin typeface="Arial Black" panose="020B0A04020102020204" pitchFamily="34" charset="0"/>
            </a:rPr>
            <a:t>Finance Learning Froums</a:t>
          </a:r>
          <a:endParaRPr lang="en-US"/>
        </a:p>
      </dgm:t>
    </dgm:pt>
    <dgm:pt modelId="{971296D2-7896-4115-9F07-DCC0AD522A2B}" type="sibTrans" cxnId="{074D3162-31AD-46CC-B58A-B986574BE992}">
      <dgm:prSet/>
      <dgm:spPr/>
      <dgm:t>
        <a:bodyPr/>
        <a:lstStyle/>
        <a:p>
          <a:pPr algn="ctr"/>
          <a:endParaRPr lang="en-US"/>
        </a:p>
      </dgm:t>
    </dgm:pt>
    <dgm:pt modelId="{899D5B02-A391-405D-9E8C-39687EAA9592}" type="parTrans" cxnId="{074D3162-31AD-46CC-B58A-B986574BE992}">
      <dgm:prSet/>
      <dgm:spPr/>
      <dgm:t>
        <a:bodyPr/>
        <a:lstStyle/>
        <a:p>
          <a:pPr algn="ctr"/>
          <a:endParaRPr lang="en-US"/>
        </a:p>
      </dgm:t>
    </dgm:pt>
    <dgm:pt modelId="{F8B1E724-469A-49B4-8D69-47CA82459940}" type="sibTrans" cxnId="{B0E6490A-4BFC-4D88-9970-C7DC9EB7FAB3}">
      <dgm:prSet/>
      <dgm:spPr/>
      <dgm:t>
        <a:bodyPr/>
        <a:lstStyle/>
        <a:p>
          <a:pPr algn="ctr"/>
          <a:endParaRPr lang="en-US"/>
        </a:p>
      </dgm:t>
    </dgm:pt>
    <dgm:pt modelId="{60C08612-3D2A-4FFF-BBC1-4954D97AC91B}" type="parTrans" cxnId="{B0E6490A-4BFC-4D88-9970-C7DC9EB7FAB3}">
      <dgm:prSet/>
      <dgm:spPr/>
      <dgm:t>
        <a:bodyPr/>
        <a:lstStyle/>
        <a:p>
          <a:pPr algn="ctr"/>
          <a:endParaRPr lang="en-US"/>
        </a:p>
      </dgm:t>
    </dgm:pt>
    <dgm:pt modelId="{ABFBD7A5-6055-4062-B447-9322999E72C0}" type="sibTrans" cxnId="{D96DAA6B-922D-4E51-813C-5134576330D6}">
      <dgm:prSet/>
      <dgm:spPr/>
      <dgm:t>
        <a:bodyPr/>
        <a:lstStyle/>
        <a:p>
          <a:pPr algn="ctr"/>
          <a:endParaRPr lang="en-US"/>
        </a:p>
      </dgm:t>
    </dgm:pt>
    <dgm:pt modelId="{DC537C01-F857-472F-9884-73BE3CEFA7B4}" type="parTrans" cxnId="{D96DAA6B-922D-4E51-813C-5134576330D6}">
      <dgm:prSet/>
      <dgm:spPr/>
      <dgm:t>
        <a:bodyPr/>
        <a:lstStyle/>
        <a:p>
          <a:pPr algn="ctr"/>
          <a:endParaRPr lang="en-US"/>
        </a:p>
      </dgm:t>
    </dgm:pt>
    <dgm:pt modelId="{34716E5D-3FB5-4D77-A156-C102418A2D3A}">
      <dgm:prSet/>
      <dgm:spPr/>
      <dgm:t>
        <a:bodyPr/>
        <a:lstStyle/>
        <a:p>
          <a:pPr algn="ctr"/>
          <a:r>
            <a:rPr lang="en-US">
              <a:latin typeface="Arial Black" panose="020B0A04020102020204" pitchFamily="34" charset="0"/>
            </a:rPr>
            <a:t>Mornitoring &amp; Evaluation Learning Forums</a:t>
          </a:r>
          <a:endParaRPr lang="en-US"/>
        </a:p>
      </dgm:t>
    </dgm:pt>
    <dgm:pt modelId="{FAECD690-7F25-4C2E-ACF3-AAECA84A57AB}" type="parTrans" cxnId="{A00625DE-9A7A-468D-AA86-97FE67665E12}">
      <dgm:prSet/>
      <dgm:spPr/>
      <dgm:t>
        <a:bodyPr/>
        <a:lstStyle/>
        <a:p>
          <a:pPr algn="ctr"/>
          <a:endParaRPr lang="en-US"/>
        </a:p>
      </dgm:t>
    </dgm:pt>
    <dgm:pt modelId="{0791FA60-65F7-482E-B29D-169F9D27A04A}" type="sibTrans" cxnId="{A00625DE-9A7A-468D-AA86-97FE67665E12}">
      <dgm:prSet/>
      <dgm:spPr/>
      <dgm:t>
        <a:bodyPr/>
        <a:lstStyle/>
        <a:p>
          <a:pPr algn="ctr"/>
          <a:endParaRPr lang="en-US"/>
        </a:p>
      </dgm:t>
    </dgm:pt>
    <dgm:pt modelId="{154010A7-775A-41B1-A631-A74B6AFF9429}">
      <dgm:prSet/>
      <dgm:spPr/>
      <dgm:t>
        <a:bodyPr/>
        <a:lstStyle/>
        <a:p>
          <a:pPr algn="ctr"/>
          <a:r>
            <a:rPr lang="en-US" b="1"/>
            <a:t>25 October Every year</a:t>
          </a:r>
          <a:endParaRPr lang="en-US"/>
        </a:p>
      </dgm:t>
    </dgm:pt>
    <dgm:pt modelId="{C209778A-F40A-4D88-B11E-65B881B80D15}" type="parTrans" cxnId="{61FD8D8D-A69D-4C7E-94C4-629286D7CB93}">
      <dgm:prSet/>
      <dgm:spPr/>
      <dgm:t>
        <a:bodyPr/>
        <a:lstStyle/>
        <a:p>
          <a:pPr algn="ctr"/>
          <a:endParaRPr lang="en-US"/>
        </a:p>
      </dgm:t>
    </dgm:pt>
    <dgm:pt modelId="{F6FB00A9-99A1-4320-BC06-41110B02E55F}" type="sibTrans" cxnId="{61FD8D8D-A69D-4C7E-94C4-629286D7CB93}">
      <dgm:prSet/>
      <dgm:spPr/>
      <dgm:t>
        <a:bodyPr/>
        <a:lstStyle/>
        <a:p>
          <a:pPr algn="ctr"/>
          <a:endParaRPr lang="en-US"/>
        </a:p>
      </dgm:t>
    </dgm:pt>
    <dgm:pt modelId="{947DB726-1B67-4357-98F2-D3579129FBF9}">
      <dgm:prSet/>
      <dgm:spPr/>
      <dgm:t>
        <a:bodyPr/>
        <a:lstStyle/>
        <a:p>
          <a:pPr algn="ctr"/>
          <a:r>
            <a:rPr lang="en-US" b="1"/>
            <a:t>14 June Every year</a:t>
          </a:r>
        </a:p>
      </dgm:t>
    </dgm:pt>
    <dgm:pt modelId="{0DC7FC68-FB2F-4570-8AEE-78E89BDC44B4}" type="parTrans" cxnId="{03673084-7182-4126-B0E1-B2BE8E4B41C0}">
      <dgm:prSet/>
      <dgm:spPr/>
      <dgm:t>
        <a:bodyPr/>
        <a:lstStyle/>
        <a:p>
          <a:pPr algn="ctr"/>
          <a:endParaRPr lang="en-US"/>
        </a:p>
      </dgm:t>
    </dgm:pt>
    <dgm:pt modelId="{A0FD788A-3593-48F8-AB53-7A5C2106F772}" type="sibTrans" cxnId="{03673084-7182-4126-B0E1-B2BE8E4B41C0}">
      <dgm:prSet/>
      <dgm:spPr/>
      <dgm:t>
        <a:bodyPr/>
        <a:lstStyle/>
        <a:p>
          <a:pPr algn="ctr"/>
          <a:endParaRPr lang="en-US"/>
        </a:p>
      </dgm:t>
    </dgm:pt>
    <dgm:pt modelId="{F0F1A1F1-87A9-4BBE-BC6F-39AC6E30597B}" type="pres">
      <dgm:prSet presAssocID="{E064FF1E-D82B-4083-BB5B-BACC48E1EFAB}" presName="theList" presStyleCnt="0">
        <dgm:presLayoutVars>
          <dgm:dir/>
          <dgm:animLvl val="lvl"/>
          <dgm:resizeHandles val="exact"/>
        </dgm:presLayoutVars>
      </dgm:prSet>
      <dgm:spPr/>
      <dgm:t>
        <a:bodyPr/>
        <a:lstStyle/>
        <a:p>
          <a:endParaRPr lang="en-US"/>
        </a:p>
      </dgm:t>
    </dgm:pt>
    <dgm:pt modelId="{5F5E09CE-0540-42D5-9736-8367A408EDDC}" type="pres">
      <dgm:prSet presAssocID="{F76FFDC1-9CDD-4C8D-A710-3EB2D4520285}" presName="compNode" presStyleCnt="0"/>
      <dgm:spPr/>
    </dgm:pt>
    <dgm:pt modelId="{887685AF-FEF3-4C2B-9878-699AD85F8FE0}" type="pres">
      <dgm:prSet presAssocID="{F76FFDC1-9CDD-4C8D-A710-3EB2D4520285}" presName="aNode" presStyleLbl="bgShp" presStyleIdx="0" presStyleCnt="4" custScaleX="84348"/>
      <dgm:spPr/>
      <dgm:t>
        <a:bodyPr/>
        <a:lstStyle/>
        <a:p>
          <a:endParaRPr lang="en-US"/>
        </a:p>
      </dgm:t>
    </dgm:pt>
    <dgm:pt modelId="{BAABC157-360F-4A56-9360-8551D82278C0}" type="pres">
      <dgm:prSet presAssocID="{F76FFDC1-9CDD-4C8D-A710-3EB2D4520285}" presName="textNode" presStyleLbl="bgShp" presStyleIdx="0" presStyleCnt="4"/>
      <dgm:spPr/>
      <dgm:t>
        <a:bodyPr/>
        <a:lstStyle/>
        <a:p>
          <a:endParaRPr lang="en-US"/>
        </a:p>
      </dgm:t>
    </dgm:pt>
    <dgm:pt modelId="{5A4BD358-939E-4055-A411-D69C387DEB32}" type="pres">
      <dgm:prSet presAssocID="{F76FFDC1-9CDD-4C8D-A710-3EB2D4520285}" presName="compChildNode" presStyleCnt="0"/>
      <dgm:spPr/>
    </dgm:pt>
    <dgm:pt modelId="{8AE1A493-2D30-4881-850A-043CF7791A1D}" type="pres">
      <dgm:prSet presAssocID="{F76FFDC1-9CDD-4C8D-A710-3EB2D4520285}" presName="theInnerList" presStyleCnt="0"/>
      <dgm:spPr/>
    </dgm:pt>
    <dgm:pt modelId="{8845EC1E-71E1-4C75-BC7A-C3D484BCE141}" type="pres">
      <dgm:prSet presAssocID="{7C71603F-B3AC-4BAA-9491-D99B3DBF9D2A}" presName="childNode" presStyleLbl="node1" presStyleIdx="0" presStyleCnt="8">
        <dgm:presLayoutVars>
          <dgm:bulletEnabled val="1"/>
        </dgm:presLayoutVars>
      </dgm:prSet>
      <dgm:spPr/>
      <dgm:t>
        <a:bodyPr/>
        <a:lstStyle/>
        <a:p>
          <a:endParaRPr lang="en-US"/>
        </a:p>
      </dgm:t>
    </dgm:pt>
    <dgm:pt modelId="{FAF1964B-C4FD-4538-9802-2C92E25B412A}" type="pres">
      <dgm:prSet presAssocID="{7C71603F-B3AC-4BAA-9491-D99B3DBF9D2A}" presName="aSpace2" presStyleCnt="0"/>
      <dgm:spPr/>
    </dgm:pt>
    <dgm:pt modelId="{5E2F0EB5-15C0-4E3E-86FC-E7C89C854DA1}" type="pres">
      <dgm:prSet presAssocID="{B8A509B8-FD84-4D03-A81B-9BFC4335F423}" presName="childNode" presStyleLbl="node1" presStyleIdx="1" presStyleCnt="8">
        <dgm:presLayoutVars>
          <dgm:bulletEnabled val="1"/>
        </dgm:presLayoutVars>
      </dgm:prSet>
      <dgm:spPr/>
      <dgm:t>
        <a:bodyPr/>
        <a:lstStyle/>
        <a:p>
          <a:endParaRPr lang="en-US"/>
        </a:p>
      </dgm:t>
    </dgm:pt>
    <dgm:pt modelId="{5E1DE175-11CC-467E-9E76-B1485F61261D}" type="pres">
      <dgm:prSet presAssocID="{F76FFDC1-9CDD-4C8D-A710-3EB2D4520285}" presName="aSpace" presStyleCnt="0"/>
      <dgm:spPr/>
    </dgm:pt>
    <dgm:pt modelId="{DBDDBE28-8840-447E-BA4E-887ED68F68A2}" type="pres">
      <dgm:prSet presAssocID="{341EC662-14A6-4E62-AC70-3AC3E6AF14D4}" presName="compNode" presStyleCnt="0"/>
      <dgm:spPr/>
    </dgm:pt>
    <dgm:pt modelId="{5A6CC2B3-DE75-4A91-B9E8-2A1FDB6F232A}" type="pres">
      <dgm:prSet presAssocID="{341EC662-14A6-4E62-AC70-3AC3E6AF14D4}" presName="aNode" presStyleLbl="bgShp" presStyleIdx="1" presStyleCnt="4" custScaleX="94411" custLinFactNeighborX="1061" custLinFactNeighborY="-1639"/>
      <dgm:spPr/>
      <dgm:t>
        <a:bodyPr/>
        <a:lstStyle/>
        <a:p>
          <a:endParaRPr lang="en-US"/>
        </a:p>
      </dgm:t>
    </dgm:pt>
    <dgm:pt modelId="{1F9B9D90-8C5A-4CDF-89DD-88889CA2BCE0}" type="pres">
      <dgm:prSet presAssocID="{341EC662-14A6-4E62-AC70-3AC3E6AF14D4}" presName="textNode" presStyleLbl="bgShp" presStyleIdx="1" presStyleCnt="4"/>
      <dgm:spPr/>
      <dgm:t>
        <a:bodyPr/>
        <a:lstStyle/>
        <a:p>
          <a:endParaRPr lang="en-US"/>
        </a:p>
      </dgm:t>
    </dgm:pt>
    <dgm:pt modelId="{5DD331C8-BCC1-4D0B-B805-1255B3DA003B}" type="pres">
      <dgm:prSet presAssocID="{341EC662-14A6-4E62-AC70-3AC3E6AF14D4}" presName="compChildNode" presStyleCnt="0"/>
      <dgm:spPr/>
    </dgm:pt>
    <dgm:pt modelId="{714FBA0A-8C96-448A-8E27-A24322BC6204}" type="pres">
      <dgm:prSet presAssocID="{341EC662-14A6-4E62-AC70-3AC3E6AF14D4}" presName="theInnerList" presStyleCnt="0"/>
      <dgm:spPr/>
    </dgm:pt>
    <dgm:pt modelId="{17E28AF0-59FC-4287-B2B6-3C095C3EB528}" type="pres">
      <dgm:prSet presAssocID="{B8988C34-F786-42BA-A46E-25CE3036A9A1}" presName="childNode" presStyleLbl="node1" presStyleIdx="2" presStyleCnt="8" custScaleX="117045">
        <dgm:presLayoutVars>
          <dgm:bulletEnabled val="1"/>
        </dgm:presLayoutVars>
      </dgm:prSet>
      <dgm:spPr/>
      <dgm:t>
        <a:bodyPr/>
        <a:lstStyle/>
        <a:p>
          <a:endParaRPr lang="en-US"/>
        </a:p>
      </dgm:t>
    </dgm:pt>
    <dgm:pt modelId="{7865A252-AAB6-4977-AE35-EC9E68A9162F}" type="pres">
      <dgm:prSet presAssocID="{B8988C34-F786-42BA-A46E-25CE3036A9A1}" presName="aSpace2" presStyleCnt="0"/>
      <dgm:spPr/>
    </dgm:pt>
    <dgm:pt modelId="{98925027-91C7-4677-BA36-3A4DB31AD865}" type="pres">
      <dgm:prSet presAssocID="{21C78243-0C3F-481B-8E76-23B3FB942070}" presName="childNode" presStyleLbl="node1" presStyleIdx="3" presStyleCnt="8" custScaleX="112466">
        <dgm:presLayoutVars>
          <dgm:bulletEnabled val="1"/>
        </dgm:presLayoutVars>
      </dgm:prSet>
      <dgm:spPr/>
      <dgm:t>
        <a:bodyPr/>
        <a:lstStyle/>
        <a:p>
          <a:endParaRPr lang="en-US"/>
        </a:p>
      </dgm:t>
    </dgm:pt>
    <dgm:pt modelId="{98E2B8D0-4A45-43BA-86B1-D33E18983DB1}" type="pres">
      <dgm:prSet presAssocID="{341EC662-14A6-4E62-AC70-3AC3E6AF14D4}" presName="aSpace" presStyleCnt="0"/>
      <dgm:spPr/>
    </dgm:pt>
    <dgm:pt modelId="{5FEBB5F1-95A6-4DFE-BC09-2D97F4A8F58F}" type="pres">
      <dgm:prSet presAssocID="{3F2E8C37-E259-4CED-B95E-01B439455A98}" presName="compNode" presStyleCnt="0"/>
      <dgm:spPr/>
    </dgm:pt>
    <dgm:pt modelId="{AA31251F-8C99-4F54-940E-FFEBBC21EC50}" type="pres">
      <dgm:prSet presAssocID="{3F2E8C37-E259-4CED-B95E-01B439455A98}" presName="aNode" presStyleLbl="bgShp" presStyleIdx="2" presStyleCnt="4" custScaleX="92072"/>
      <dgm:spPr/>
      <dgm:t>
        <a:bodyPr/>
        <a:lstStyle/>
        <a:p>
          <a:endParaRPr lang="en-US"/>
        </a:p>
      </dgm:t>
    </dgm:pt>
    <dgm:pt modelId="{B3B460CD-32DC-49B1-9358-A63B2AD0070B}" type="pres">
      <dgm:prSet presAssocID="{3F2E8C37-E259-4CED-B95E-01B439455A98}" presName="textNode" presStyleLbl="bgShp" presStyleIdx="2" presStyleCnt="4"/>
      <dgm:spPr/>
      <dgm:t>
        <a:bodyPr/>
        <a:lstStyle/>
        <a:p>
          <a:endParaRPr lang="en-US"/>
        </a:p>
      </dgm:t>
    </dgm:pt>
    <dgm:pt modelId="{C62E1BF7-A681-4CB8-B772-6E18E9CE7682}" type="pres">
      <dgm:prSet presAssocID="{3F2E8C37-E259-4CED-B95E-01B439455A98}" presName="compChildNode" presStyleCnt="0"/>
      <dgm:spPr/>
    </dgm:pt>
    <dgm:pt modelId="{7214AD2A-AF70-4B13-ABF5-A6B2D9379CE9}" type="pres">
      <dgm:prSet presAssocID="{3F2E8C37-E259-4CED-B95E-01B439455A98}" presName="theInnerList" presStyleCnt="0"/>
      <dgm:spPr/>
    </dgm:pt>
    <dgm:pt modelId="{B4A4F9EF-B1A6-402E-AB9B-306159E82F65}" type="pres">
      <dgm:prSet presAssocID="{8FBD001F-C7BF-43EF-8F5F-615BDA03D880}" presName="childNode" presStyleLbl="node1" presStyleIdx="4" presStyleCnt="8" custScaleX="114627">
        <dgm:presLayoutVars>
          <dgm:bulletEnabled val="1"/>
        </dgm:presLayoutVars>
      </dgm:prSet>
      <dgm:spPr/>
      <dgm:t>
        <a:bodyPr/>
        <a:lstStyle/>
        <a:p>
          <a:endParaRPr lang="en-US"/>
        </a:p>
      </dgm:t>
    </dgm:pt>
    <dgm:pt modelId="{E6418ED7-F031-4828-A582-50DF0C82C8E4}" type="pres">
      <dgm:prSet presAssocID="{8FBD001F-C7BF-43EF-8F5F-615BDA03D880}" presName="aSpace2" presStyleCnt="0"/>
      <dgm:spPr/>
    </dgm:pt>
    <dgm:pt modelId="{A9D81F10-8183-4807-873B-99B452A7D628}" type="pres">
      <dgm:prSet presAssocID="{3687DF4F-69EB-4161-B930-EC25F6FED0C2}" presName="childNode" presStyleLbl="node1" presStyleIdx="5" presStyleCnt="8" custScaleX="116309">
        <dgm:presLayoutVars>
          <dgm:bulletEnabled val="1"/>
        </dgm:presLayoutVars>
      </dgm:prSet>
      <dgm:spPr/>
      <dgm:t>
        <a:bodyPr/>
        <a:lstStyle/>
        <a:p>
          <a:endParaRPr lang="en-US"/>
        </a:p>
      </dgm:t>
    </dgm:pt>
    <dgm:pt modelId="{062C4187-0DC4-415D-A878-1F53EB6D172B}" type="pres">
      <dgm:prSet presAssocID="{3F2E8C37-E259-4CED-B95E-01B439455A98}" presName="aSpace" presStyleCnt="0"/>
      <dgm:spPr/>
    </dgm:pt>
    <dgm:pt modelId="{193CD8E2-06EC-4F19-9FFC-44876CCF1951}" type="pres">
      <dgm:prSet presAssocID="{34716E5D-3FB5-4D77-A156-C102418A2D3A}" presName="compNode" presStyleCnt="0"/>
      <dgm:spPr/>
    </dgm:pt>
    <dgm:pt modelId="{2A1C6FBA-A772-4911-AB38-8E2347278D77}" type="pres">
      <dgm:prSet presAssocID="{34716E5D-3FB5-4D77-A156-C102418A2D3A}" presName="aNode" presStyleLbl="bgShp" presStyleIdx="3" presStyleCnt="4"/>
      <dgm:spPr/>
      <dgm:t>
        <a:bodyPr/>
        <a:lstStyle/>
        <a:p>
          <a:endParaRPr lang="en-US"/>
        </a:p>
      </dgm:t>
    </dgm:pt>
    <dgm:pt modelId="{871CE469-5C4C-4662-AB03-709780656200}" type="pres">
      <dgm:prSet presAssocID="{34716E5D-3FB5-4D77-A156-C102418A2D3A}" presName="textNode" presStyleLbl="bgShp" presStyleIdx="3" presStyleCnt="4"/>
      <dgm:spPr/>
      <dgm:t>
        <a:bodyPr/>
        <a:lstStyle/>
        <a:p>
          <a:endParaRPr lang="en-US"/>
        </a:p>
      </dgm:t>
    </dgm:pt>
    <dgm:pt modelId="{FA1E47D4-37B6-4BA5-8477-01151D6628B6}" type="pres">
      <dgm:prSet presAssocID="{34716E5D-3FB5-4D77-A156-C102418A2D3A}" presName="compChildNode" presStyleCnt="0"/>
      <dgm:spPr/>
    </dgm:pt>
    <dgm:pt modelId="{6593957D-9CCF-4D91-B595-4D0C661DC097}" type="pres">
      <dgm:prSet presAssocID="{34716E5D-3FB5-4D77-A156-C102418A2D3A}" presName="theInnerList" presStyleCnt="0"/>
      <dgm:spPr/>
    </dgm:pt>
    <dgm:pt modelId="{66CE9895-D4C1-40DA-8DC8-E3CA4FE13DA9}" type="pres">
      <dgm:prSet presAssocID="{947DB726-1B67-4357-98F2-D3579129FBF9}" presName="childNode" presStyleLbl="node1" presStyleIdx="6" presStyleCnt="8" custScaleX="125617">
        <dgm:presLayoutVars>
          <dgm:bulletEnabled val="1"/>
        </dgm:presLayoutVars>
      </dgm:prSet>
      <dgm:spPr/>
      <dgm:t>
        <a:bodyPr/>
        <a:lstStyle/>
        <a:p>
          <a:endParaRPr lang="en-US"/>
        </a:p>
      </dgm:t>
    </dgm:pt>
    <dgm:pt modelId="{E107BDEC-182D-4E0C-B04E-031FD770C259}" type="pres">
      <dgm:prSet presAssocID="{947DB726-1B67-4357-98F2-D3579129FBF9}" presName="aSpace2" presStyleCnt="0"/>
      <dgm:spPr/>
    </dgm:pt>
    <dgm:pt modelId="{EB4C67FD-329A-46AE-B8AB-C1C5A687DB7B}" type="pres">
      <dgm:prSet presAssocID="{154010A7-775A-41B1-A631-A74B6AFF9429}" presName="childNode" presStyleLbl="node1" presStyleIdx="7" presStyleCnt="8" custScaleX="123081" custLinFactNeighborX="3654" custLinFactNeighborY="-22455">
        <dgm:presLayoutVars>
          <dgm:bulletEnabled val="1"/>
        </dgm:presLayoutVars>
      </dgm:prSet>
      <dgm:spPr/>
      <dgm:t>
        <a:bodyPr/>
        <a:lstStyle/>
        <a:p>
          <a:endParaRPr lang="en-US"/>
        </a:p>
      </dgm:t>
    </dgm:pt>
  </dgm:ptLst>
  <dgm:cxnLst>
    <dgm:cxn modelId="{CC70EB2F-594D-4401-BD36-0B0EC8CCBF76}" srcId="{341EC662-14A6-4E62-AC70-3AC3E6AF14D4}" destId="{21C78243-0C3F-481B-8E76-23B3FB942070}" srcOrd="1" destOrd="0" parTransId="{07D637AD-1B1B-4D9F-946C-0576B92057B9}" sibTransId="{440DE5CB-8986-4F6F-A7B1-C52B26AEA308}"/>
    <dgm:cxn modelId="{BACB6DDE-996F-41A0-AABC-36267C35F106}" type="presOf" srcId="{3F2E8C37-E259-4CED-B95E-01B439455A98}" destId="{AA31251F-8C99-4F54-940E-FFEBBC21EC50}" srcOrd="0" destOrd="0" presId="urn:microsoft.com/office/officeart/2005/8/layout/lProcess2"/>
    <dgm:cxn modelId="{5F78F108-B2CF-43A3-BE6E-B6C342D26E13}" type="presOf" srcId="{B8988C34-F786-42BA-A46E-25CE3036A9A1}" destId="{17E28AF0-59FC-4287-B2B6-3C095C3EB528}" srcOrd="0" destOrd="0" presId="urn:microsoft.com/office/officeart/2005/8/layout/lProcess2"/>
    <dgm:cxn modelId="{B9B9B3CE-C16F-4443-AA3E-FF4D8572B205}" type="presOf" srcId="{F76FFDC1-9CDD-4C8D-A710-3EB2D4520285}" destId="{BAABC157-360F-4A56-9360-8551D82278C0}" srcOrd="1" destOrd="0" presId="urn:microsoft.com/office/officeart/2005/8/layout/lProcess2"/>
    <dgm:cxn modelId="{A85D8473-1FDE-4B30-A9AF-444CA148F8E7}" srcId="{3F2E8C37-E259-4CED-B95E-01B439455A98}" destId="{3687DF4F-69EB-4161-B930-EC25F6FED0C2}" srcOrd="1" destOrd="0" parTransId="{62BB16BE-2667-41BF-9AF0-7F60116813A5}" sibTransId="{785EFE72-82F9-40F4-A63D-09935F2630C3}"/>
    <dgm:cxn modelId="{4DF1CC8C-AA42-487C-A9B5-7C62830C3CC3}" type="presOf" srcId="{341EC662-14A6-4E62-AC70-3AC3E6AF14D4}" destId="{5A6CC2B3-DE75-4A91-B9E8-2A1FDB6F232A}" srcOrd="0" destOrd="0" presId="urn:microsoft.com/office/officeart/2005/8/layout/lProcess2"/>
    <dgm:cxn modelId="{E170773A-0E4C-40C6-A9F7-20BABB6593B1}" type="presOf" srcId="{341EC662-14A6-4E62-AC70-3AC3E6AF14D4}" destId="{1F9B9D90-8C5A-4CDF-89DD-88889CA2BCE0}" srcOrd="1" destOrd="0" presId="urn:microsoft.com/office/officeart/2005/8/layout/lProcess2"/>
    <dgm:cxn modelId="{F71ADBDC-9A66-42A6-9378-43BED54A7526}" srcId="{E064FF1E-D82B-4083-BB5B-BACC48E1EFAB}" destId="{3F2E8C37-E259-4CED-B95E-01B439455A98}" srcOrd="2" destOrd="0" parTransId="{46F4D0B4-B60D-4004-A238-41238E5A8845}" sibTransId="{59310148-377B-46BB-9675-6E16EF2218D9}"/>
    <dgm:cxn modelId="{0AE51181-EA81-4DA9-965E-4877E1CC5749}" type="presOf" srcId="{F76FFDC1-9CDD-4C8D-A710-3EB2D4520285}" destId="{887685AF-FEF3-4C2B-9878-699AD85F8FE0}" srcOrd="0" destOrd="0" presId="urn:microsoft.com/office/officeart/2005/8/layout/lProcess2"/>
    <dgm:cxn modelId="{A00625DE-9A7A-468D-AA86-97FE67665E12}" srcId="{E064FF1E-D82B-4083-BB5B-BACC48E1EFAB}" destId="{34716E5D-3FB5-4D77-A156-C102418A2D3A}" srcOrd="3" destOrd="0" parTransId="{FAECD690-7F25-4C2E-ACF3-AAECA84A57AB}" sibTransId="{0791FA60-65F7-482E-B29D-169F9D27A04A}"/>
    <dgm:cxn modelId="{03673084-7182-4126-B0E1-B2BE8E4B41C0}" srcId="{34716E5D-3FB5-4D77-A156-C102418A2D3A}" destId="{947DB726-1B67-4357-98F2-D3579129FBF9}" srcOrd="0" destOrd="0" parTransId="{0DC7FC68-FB2F-4570-8AEE-78E89BDC44B4}" sibTransId="{A0FD788A-3593-48F8-AB53-7A5C2106F772}"/>
    <dgm:cxn modelId="{5FE3463E-361D-4019-83F5-409B44A33496}" type="presOf" srcId="{3F2E8C37-E259-4CED-B95E-01B439455A98}" destId="{B3B460CD-32DC-49B1-9358-A63B2AD0070B}" srcOrd="1" destOrd="0" presId="urn:microsoft.com/office/officeart/2005/8/layout/lProcess2"/>
    <dgm:cxn modelId="{074D3162-31AD-46CC-B58A-B986574BE992}" srcId="{E064FF1E-D82B-4083-BB5B-BACC48E1EFAB}" destId="{F76FFDC1-9CDD-4C8D-A710-3EB2D4520285}" srcOrd="0" destOrd="0" parTransId="{899D5B02-A391-405D-9E8C-39687EAA9592}" sibTransId="{971296D2-7896-4115-9F07-DCC0AD522A2B}"/>
    <dgm:cxn modelId="{1BE3FC11-3102-48D6-AEA4-8E2EF51C955B}" srcId="{341EC662-14A6-4E62-AC70-3AC3E6AF14D4}" destId="{B8988C34-F786-42BA-A46E-25CE3036A9A1}" srcOrd="0" destOrd="0" parTransId="{956A9F0B-089F-4BBA-824D-E071C217238D}" sibTransId="{338681D6-BED1-492A-9084-50C4FBEB0B3C}"/>
    <dgm:cxn modelId="{61FD8D8D-A69D-4C7E-94C4-629286D7CB93}" srcId="{34716E5D-3FB5-4D77-A156-C102418A2D3A}" destId="{154010A7-775A-41B1-A631-A74B6AFF9429}" srcOrd="1" destOrd="0" parTransId="{C209778A-F40A-4D88-B11E-65B881B80D15}" sibTransId="{F6FB00A9-99A1-4320-BC06-41110B02E55F}"/>
    <dgm:cxn modelId="{4BF0AF94-4717-43AB-8494-BE7028A62D96}" type="presOf" srcId="{34716E5D-3FB5-4D77-A156-C102418A2D3A}" destId="{2A1C6FBA-A772-4911-AB38-8E2347278D77}" srcOrd="0" destOrd="0" presId="urn:microsoft.com/office/officeart/2005/8/layout/lProcess2"/>
    <dgm:cxn modelId="{6A73688D-FDCF-4AA0-AF78-DC524AA55944}" type="presOf" srcId="{947DB726-1B67-4357-98F2-D3579129FBF9}" destId="{66CE9895-D4C1-40DA-8DC8-E3CA4FE13DA9}" srcOrd="0" destOrd="0" presId="urn:microsoft.com/office/officeart/2005/8/layout/lProcess2"/>
    <dgm:cxn modelId="{ADA7415B-D2C4-4543-B839-8D52768980BD}" type="presOf" srcId="{21C78243-0C3F-481B-8E76-23B3FB942070}" destId="{98925027-91C7-4677-BA36-3A4DB31AD865}" srcOrd="0" destOrd="0" presId="urn:microsoft.com/office/officeart/2005/8/layout/lProcess2"/>
    <dgm:cxn modelId="{26251B9E-1579-480E-9E18-5D65D128FEFE}" srcId="{E064FF1E-D82B-4083-BB5B-BACC48E1EFAB}" destId="{341EC662-14A6-4E62-AC70-3AC3E6AF14D4}" srcOrd="1" destOrd="0" parTransId="{3D94D224-76ED-4313-9789-C12E1DBE0064}" sibTransId="{EEAE7E08-CD36-462B-B463-F47A08E7DB89}"/>
    <dgm:cxn modelId="{19B66EC2-EE85-40E8-9705-22B7E7CADECF}" type="presOf" srcId="{E064FF1E-D82B-4083-BB5B-BACC48E1EFAB}" destId="{F0F1A1F1-87A9-4BBE-BC6F-39AC6E30597B}" srcOrd="0" destOrd="0" presId="urn:microsoft.com/office/officeart/2005/8/layout/lProcess2"/>
    <dgm:cxn modelId="{050BDE83-9677-408D-983D-D4C9D307EA6A}" type="presOf" srcId="{7C71603F-B3AC-4BAA-9491-D99B3DBF9D2A}" destId="{8845EC1E-71E1-4C75-BC7A-C3D484BCE141}" srcOrd="0" destOrd="0" presId="urn:microsoft.com/office/officeart/2005/8/layout/lProcess2"/>
    <dgm:cxn modelId="{B8706932-BA37-4296-8038-AA9BA0A20CFA}" type="presOf" srcId="{8FBD001F-C7BF-43EF-8F5F-615BDA03D880}" destId="{B4A4F9EF-B1A6-402E-AB9B-306159E82F65}" srcOrd="0" destOrd="0" presId="urn:microsoft.com/office/officeart/2005/8/layout/lProcess2"/>
    <dgm:cxn modelId="{6B43FA09-2658-4D3F-9F37-B49CD97B4D61}" type="presOf" srcId="{34716E5D-3FB5-4D77-A156-C102418A2D3A}" destId="{871CE469-5C4C-4662-AB03-709780656200}" srcOrd="1" destOrd="0" presId="urn:microsoft.com/office/officeart/2005/8/layout/lProcess2"/>
    <dgm:cxn modelId="{EAD24A9D-2738-4561-B632-9D4E835F5982}" type="presOf" srcId="{154010A7-775A-41B1-A631-A74B6AFF9429}" destId="{EB4C67FD-329A-46AE-B8AB-C1C5A687DB7B}" srcOrd="0" destOrd="0" presId="urn:microsoft.com/office/officeart/2005/8/layout/lProcess2"/>
    <dgm:cxn modelId="{B0E6490A-4BFC-4D88-9970-C7DC9EB7FAB3}" srcId="{F76FFDC1-9CDD-4C8D-A710-3EB2D4520285}" destId="{B8A509B8-FD84-4D03-A81B-9BFC4335F423}" srcOrd="1" destOrd="0" parTransId="{60C08612-3D2A-4FFF-BBC1-4954D97AC91B}" sibTransId="{F8B1E724-469A-49B4-8D69-47CA82459940}"/>
    <dgm:cxn modelId="{D96DAA6B-922D-4E51-813C-5134576330D6}" srcId="{F76FFDC1-9CDD-4C8D-A710-3EB2D4520285}" destId="{7C71603F-B3AC-4BAA-9491-D99B3DBF9D2A}" srcOrd="0" destOrd="0" parTransId="{DC537C01-F857-472F-9884-73BE3CEFA7B4}" sibTransId="{ABFBD7A5-6055-4062-B447-9322999E72C0}"/>
    <dgm:cxn modelId="{ADDC6AF4-BFE3-48F0-80F2-FA86A9A63F13}" type="presOf" srcId="{3687DF4F-69EB-4161-B930-EC25F6FED0C2}" destId="{A9D81F10-8183-4807-873B-99B452A7D628}" srcOrd="0" destOrd="0" presId="urn:microsoft.com/office/officeart/2005/8/layout/lProcess2"/>
    <dgm:cxn modelId="{B2170EE0-8C00-4FE8-B264-69081736260B}" type="presOf" srcId="{B8A509B8-FD84-4D03-A81B-9BFC4335F423}" destId="{5E2F0EB5-15C0-4E3E-86FC-E7C89C854DA1}" srcOrd="0" destOrd="0" presId="urn:microsoft.com/office/officeart/2005/8/layout/lProcess2"/>
    <dgm:cxn modelId="{B5CDE356-6E4D-43BF-A0A1-32E5AAD1C264}" srcId="{3F2E8C37-E259-4CED-B95E-01B439455A98}" destId="{8FBD001F-C7BF-43EF-8F5F-615BDA03D880}" srcOrd="0" destOrd="0" parTransId="{A8A08DD2-A014-4871-B5E1-415B9B8D0BDA}" sibTransId="{9E8B03AB-D346-405B-8629-7279DC6B4B7C}"/>
    <dgm:cxn modelId="{4E66B14D-5510-4CDA-BB71-7113145B6F61}" type="presParOf" srcId="{F0F1A1F1-87A9-4BBE-BC6F-39AC6E30597B}" destId="{5F5E09CE-0540-42D5-9736-8367A408EDDC}" srcOrd="0" destOrd="0" presId="urn:microsoft.com/office/officeart/2005/8/layout/lProcess2"/>
    <dgm:cxn modelId="{64804AA0-94B0-431E-8E44-62B621BE7639}" type="presParOf" srcId="{5F5E09CE-0540-42D5-9736-8367A408EDDC}" destId="{887685AF-FEF3-4C2B-9878-699AD85F8FE0}" srcOrd="0" destOrd="0" presId="urn:microsoft.com/office/officeart/2005/8/layout/lProcess2"/>
    <dgm:cxn modelId="{4CB73200-6AE7-42AB-8F71-662D4745CEEB}" type="presParOf" srcId="{5F5E09CE-0540-42D5-9736-8367A408EDDC}" destId="{BAABC157-360F-4A56-9360-8551D82278C0}" srcOrd="1" destOrd="0" presId="urn:microsoft.com/office/officeart/2005/8/layout/lProcess2"/>
    <dgm:cxn modelId="{CC8285AB-C333-4CD3-90B1-ED42777F33D9}" type="presParOf" srcId="{5F5E09CE-0540-42D5-9736-8367A408EDDC}" destId="{5A4BD358-939E-4055-A411-D69C387DEB32}" srcOrd="2" destOrd="0" presId="urn:microsoft.com/office/officeart/2005/8/layout/lProcess2"/>
    <dgm:cxn modelId="{B8A1FB43-58C6-431B-931A-D002E285BAA2}" type="presParOf" srcId="{5A4BD358-939E-4055-A411-D69C387DEB32}" destId="{8AE1A493-2D30-4881-850A-043CF7791A1D}" srcOrd="0" destOrd="0" presId="urn:microsoft.com/office/officeart/2005/8/layout/lProcess2"/>
    <dgm:cxn modelId="{393610B7-30A3-4FC3-AA1A-D5353C98BF58}" type="presParOf" srcId="{8AE1A493-2D30-4881-850A-043CF7791A1D}" destId="{8845EC1E-71E1-4C75-BC7A-C3D484BCE141}" srcOrd="0" destOrd="0" presId="urn:microsoft.com/office/officeart/2005/8/layout/lProcess2"/>
    <dgm:cxn modelId="{68EA5877-2FBF-4356-9DF1-BFBB9715E0D1}" type="presParOf" srcId="{8AE1A493-2D30-4881-850A-043CF7791A1D}" destId="{FAF1964B-C4FD-4538-9802-2C92E25B412A}" srcOrd="1" destOrd="0" presId="urn:microsoft.com/office/officeart/2005/8/layout/lProcess2"/>
    <dgm:cxn modelId="{1CC112A0-2916-4721-9CBD-64042A856E9C}" type="presParOf" srcId="{8AE1A493-2D30-4881-850A-043CF7791A1D}" destId="{5E2F0EB5-15C0-4E3E-86FC-E7C89C854DA1}" srcOrd="2" destOrd="0" presId="urn:microsoft.com/office/officeart/2005/8/layout/lProcess2"/>
    <dgm:cxn modelId="{26019032-D7EC-4FB5-8239-F2AD42AF8454}" type="presParOf" srcId="{F0F1A1F1-87A9-4BBE-BC6F-39AC6E30597B}" destId="{5E1DE175-11CC-467E-9E76-B1485F61261D}" srcOrd="1" destOrd="0" presId="urn:microsoft.com/office/officeart/2005/8/layout/lProcess2"/>
    <dgm:cxn modelId="{9BF240A5-033B-4D35-AD47-A346362B8236}" type="presParOf" srcId="{F0F1A1F1-87A9-4BBE-BC6F-39AC6E30597B}" destId="{DBDDBE28-8840-447E-BA4E-887ED68F68A2}" srcOrd="2" destOrd="0" presId="urn:microsoft.com/office/officeart/2005/8/layout/lProcess2"/>
    <dgm:cxn modelId="{7EE00FEF-9DD1-42DF-B05A-D668E157A0E4}" type="presParOf" srcId="{DBDDBE28-8840-447E-BA4E-887ED68F68A2}" destId="{5A6CC2B3-DE75-4A91-B9E8-2A1FDB6F232A}" srcOrd="0" destOrd="0" presId="urn:microsoft.com/office/officeart/2005/8/layout/lProcess2"/>
    <dgm:cxn modelId="{531D6145-572B-4293-B7F7-19471F5513E1}" type="presParOf" srcId="{DBDDBE28-8840-447E-BA4E-887ED68F68A2}" destId="{1F9B9D90-8C5A-4CDF-89DD-88889CA2BCE0}" srcOrd="1" destOrd="0" presId="urn:microsoft.com/office/officeart/2005/8/layout/lProcess2"/>
    <dgm:cxn modelId="{F66B0D2A-4504-4738-8EB9-29656F073C1D}" type="presParOf" srcId="{DBDDBE28-8840-447E-BA4E-887ED68F68A2}" destId="{5DD331C8-BCC1-4D0B-B805-1255B3DA003B}" srcOrd="2" destOrd="0" presId="urn:microsoft.com/office/officeart/2005/8/layout/lProcess2"/>
    <dgm:cxn modelId="{35E5F0E6-B44D-4A40-906B-6DD3ECDD4ED9}" type="presParOf" srcId="{5DD331C8-BCC1-4D0B-B805-1255B3DA003B}" destId="{714FBA0A-8C96-448A-8E27-A24322BC6204}" srcOrd="0" destOrd="0" presId="urn:microsoft.com/office/officeart/2005/8/layout/lProcess2"/>
    <dgm:cxn modelId="{5F3C3BB7-2571-456D-B4AE-FBE5076FCBE7}" type="presParOf" srcId="{714FBA0A-8C96-448A-8E27-A24322BC6204}" destId="{17E28AF0-59FC-4287-B2B6-3C095C3EB528}" srcOrd="0" destOrd="0" presId="urn:microsoft.com/office/officeart/2005/8/layout/lProcess2"/>
    <dgm:cxn modelId="{148C202E-64A9-492E-AA1B-C07C5BFFAFFB}" type="presParOf" srcId="{714FBA0A-8C96-448A-8E27-A24322BC6204}" destId="{7865A252-AAB6-4977-AE35-EC9E68A9162F}" srcOrd="1" destOrd="0" presId="urn:microsoft.com/office/officeart/2005/8/layout/lProcess2"/>
    <dgm:cxn modelId="{938E406B-D563-4E86-887C-76AAB7A883CC}" type="presParOf" srcId="{714FBA0A-8C96-448A-8E27-A24322BC6204}" destId="{98925027-91C7-4677-BA36-3A4DB31AD865}" srcOrd="2" destOrd="0" presId="urn:microsoft.com/office/officeart/2005/8/layout/lProcess2"/>
    <dgm:cxn modelId="{82E2DFE8-111E-4709-95A5-CE6FE27FD954}" type="presParOf" srcId="{F0F1A1F1-87A9-4BBE-BC6F-39AC6E30597B}" destId="{98E2B8D0-4A45-43BA-86B1-D33E18983DB1}" srcOrd="3" destOrd="0" presId="urn:microsoft.com/office/officeart/2005/8/layout/lProcess2"/>
    <dgm:cxn modelId="{532641AE-1D80-4715-ADB8-5AC5FFD8774D}" type="presParOf" srcId="{F0F1A1F1-87A9-4BBE-BC6F-39AC6E30597B}" destId="{5FEBB5F1-95A6-4DFE-BC09-2D97F4A8F58F}" srcOrd="4" destOrd="0" presId="urn:microsoft.com/office/officeart/2005/8/layout/lProcess2"/>
    <dgm:cxn modelId="{B90A76ED-5423-4711-B808-13EB77994E2C}" type="presParOf" srcId="{5FEBB5F1-95A6-4DFE-BC09-2D97F4A8F58F}" destId="{AA31251F-8C99-4F54-940E-FFEBBC21EC50}" srcOrd="0" destOrd="0" presId="urn:microsoft.com/office/officeart/2005/8/layout/lProcess2"/>
    <dgm:cxn modelId="{9212A471-CA2B-4DC1-9E65-C90DB9475773}" type="presParOf" srcId="{5FEBB5F1-95A6-4DFE-BC09-2D97F4A8F58F}" destId="{B3B460CD-32DC-49B1-9358-A63B2AD0070B}" srcOrd="1" destOrd="0" presId="urn:microsoft.com/office/officeart/2005/8/layout/lProcess2"/>
    <dgm:cxn modelId="{35565F54-A5B5-4105-8A28-17C27632309E}" type="presParOf" srcId="{5FEBB5F1-95A6-4DFE-BC09-2D97F4A8F58F}" destId="{C62E1BF7-A681-4CB8-B772-6E18E9CE7682}" srcOrd="2" destOrd="0" presId="urn:microsoft.com/office/officeart/2005/8/layout/lProcess2"/>
    <dgm:cxn modelId="{70E3FDC6-FA39-4AF2-9D82-D07F105C4B82}" type="presParOf" srcId="{C62E1BF7-A681-4CB8-B772-6E18E9CE7682}" destId="{7214AD2A-AF70-4B13-ABF5-A6B2D9379CE9}" srcOrd="0" destOrd="0" presId="urn:microsoft.com/office/officeart/2005/8/layout/lProcess2"/>
    <dgm:cxn modelId="{96E38FAC-ED4D-4315-8473-CBC1FDEA01AA}" type="presParOf" srcId="{7214AD2A-AF70-4B13-ABF5-A6B2D9379CE9}" destId="{B4A4F9EF-B1A6-402E-AB9B-306159E82F65}" srcOrd="0" destOrd="0" presId="urn:microsoft.com/office/officeart/2005/8/layout/lProcess2"/>
    <dgm:cxn modelId="{008212F4-E860-44BB-94B5-CE4BA00CAB09}" type="presParOf" srcId="{7214AD2A-AF70-4B13-ABF5-A6B2D9379CE9}" destId="{E6418ED7-F031-4828-A582-50DF0C82C8E4}" srcOrd="1" destOrd="0" presId="urn:microsoft.com/office/officeart/2005/8/layout/lProcess2"/>
    <dgm:cxn modelId="{5FF4DC18-9054-45A5-8F44-599C05ED4C70}" type="presParOf" srcId="{7214AD2A-AF70-4B13-ABF5-A6B2D9379CE9}" destId="{A9D81F10-8183-4807-873B-99B452A7D628}" srcOrd="2" destOrd="0" presId="urn:microsoft.com/office/officeart/2005/8/layout/lProcess2"/>
    <dgm:cxn modelId="{50D53C44-45D9-4220-BFFD-C3D670D8F4AF}" type="presParOf" srcId="{F0F1A1F1-87A9-4BBE-BC6F-39AC6E30597B}" destId="{062C4187-0DC4-415D-A878-1F53EB6D172B}" srcOrd="5" destOrd="0" presId="urn:microsoft.com/office/officeart/2005/8/layout/lProcess2"/>
    <dgm:cxn modelId="{4AFF89BB-DA7A-4240-AE6C-BD2C812E9D21}" type="presParOf" srcId="{F0F1A1F1-87A9-4BBE-BC6F-39AC6E30597B}" destId="{193CD8E2-06EC-4F19-9FFC-44876CCF1951}" srcOrd="6" destOrd="0" presId="urn:microsoft.com/office/officeart/2005/8/layout/lProcess2"/>
    <dgm:cxn modelId="{7CAACFF2-3794-4CE0-91A1-49690217D7F3}" type="presParOf" srcId="{193CD8E2-06EC-4F19-9FFC-44876CCF1951}" destId="{2A1C6FBA-A772-4911-AB38-8E2347278D77}" srcOrd="0" destOrd="0" presId="urn:microsoft.com/office/officeart/2005/8/layout/lProcess2"/>
    <dgm:cxn modelId="{9B479CE2-641D-4589-9BB9-9137ACBF06B1}" type="presParOf" srcId="{193CD8E2-06EC-4F19-9FFC-44876CCF1951}" destId="{871CE469-5C4C-4662-AB03-709780656200}" srcOrd="1" destOrd="0" presId="urn:microsoft.com/office/officeart/2005/8/layout/lProcess2"/>
    <dgm:cxn modelId="{876054DF-D742-4AE6-B84D-CC2BD67E45A7}" type="presParOf" srcId="{193CD8E2-06EC-4F19-9FFC-44876CCF1951}" destId="{FA1E47D4-37B6-4BA5-8477-01151D6628B6}" srcOrd="2" destOrd="0" presId="urn:microsoft.com/office/officeart/2005/8/layout/lProcess2"/>
    <dgm:cxn modelId="{F4DBAE48-16EF-47C2-8DF9-6F916C07636A}" type="presParOf" srcId="{FA1E47D4-37B6-4BA5-8477-01151D6628B6}" destId="{6593957D-9CCF-4D91-B595-4D0C661DC097}" srcOrd="0" destOrd="0" presId="urn:microsoft.com/office/officeart/2005/8/layout/lProcess2"/>
    <dgm:cxn modelId="{514FD47B-A62F-4543-9CA4-D5EA3E0E2D9B}" type="presParOf" srcId="{6593957D-9CCF-4D91-B595-4D0C661DC097}" destId="{66CE9895-D4C1-40DA-8DC8-E3CA4FE13DA9}" srcOrd="0" destOrd="0" presId="urn:microsoft.com/office/officeart/2005/8/layout/lProcess2"/>
    <dgm:cxn modelId="{DD3AD818-5735-4BE1-AE14-FEFA9AB65A34}" type="presParOf" srcId="{6593957D-9CCF-4D91-B595-4D0C661DC097}" destId="{E107BDEC-182D-4E0C-B04E-031FD770C259}" srcOrd="1" destOrd="0" presId="urn:microsoft.com/office/officeart/2005/8/layout/lProcess2"/>
    <dgm:cxn modelId="{0189095B-CF4E-40EA-8C13-FC89327988D8}" type="presParOf" srcId="{6593957D-9CCF-4D91-B595-4D0C661DC097}" destId="{EB4C67FD-329A-46AE-B8AB-C1C5A687DB7B}" srcOrd="2"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FDC6781-78C7-4F9F-A6AF-BA798C677EE8}" type="doc">
      <dgm:prSet loTypeId="urn:microsoft.com/office/officeart/2005/8/layout/pyramid2" loCatId="list" qsTypeId="urn:microsoft.com/office/officeart/2005/8/quickstyle/simple5" qsCatId="simple" csTypeId="urn:microsoft.com/office/officeart/2005/8/colors/accent1_4" csCatId="accent1" phldr="1"/>
      <dgm:spPr/>
    </dgm:pt>
    <dgm:pt modelId="{BF27B237-94FA-49FE-8C9B-B3D869FC8DD7}">
      <dgm:prSet phldrT="[Text]" custT="1"/>
      <dgm:spPr/>
      <dgm:t>
        <a:bodyPr/>
        <a:lstStyle/>
        <a:p>
          <a:r>
            <a:rPr lang="en-US" sz="3600" b="0" dirty="0" smtClean="0">
              <a:latin typeface="Arial Black" panose="020B0A04020102020204" pitchFamily="34" charset="0"/>
              <a:hlinkClick xmlns:r="http://schemas.openxmlformats.org/officeDocument/2006/relationships" r:id="rId1" action="ppaction://hlinkfile"/>
            </a:rPr>
            <a:t>HR WG </a:t>
          </a:r>
          <a:r>
            <a:rPr lang="en-US" sz="3600" b="0" dirty="0" smtClean="0">
              <a:latin typeface="Arial Black" panose="020B0A04020102020204" pitchFamily="34" charset="0"/>
            </a:rPr>
            <a:t>Members</a:t>
          </a:r>
          <a:endParaRPr lang="en-US" sz="3600" b="0" dirty="0">
            <a:latin typeface="Arial Black" panose="020B0A04020102020204" pitchFamily="34" charset="0"/>
          </a:endParaRPr>
        </a:p>
      </dgm:t>
    </dgm:pt>
    <dgm:pt modelId="{686EC0DE-1B99-4B72-BADD-07F8DC424D16}" type="parTrans" cxnId="{6085102F-0396-4D63-82A4-39B6CC8CC0F5}">
      <dgm:prSet/>
      <dgm:spPr/>
      <dgm:t>
        <a:bodyPr/>
        <a:lstStyle/>
        <a:p>
          <a:endParaRPr lang="en-US" sz="1800" b="0">
            <a:latin typeface="Arial Black" panose="020B0A04020102020204" pitchFamily="34" charset="0"/>
          </a:endParaRPr>
        </a:p>
      </dgm:t>
    </dgm:pt>
    <dgm:pt modelId="{399174B8-8072-4F0C-881A-89B992E3ED53}" type="sibTrans" cxnId="{6085102F-0396-4D63-82A4-39B6CC8CC0F5}">
      <dgm:prSet/>
      <dgm:spPr/>
      <dgm:t>
        <a:bodyPr/>
        <a:lstStyle/>
        <a:p>
          <a:endParaRPr lang="en-US" sz="1800" b="0">
            <a:latin typeface="Arial Black" panose="020B0A04020102020204" pitchFamily="34" charset="0"/>
          </a:endParaRPr>
        </a:p>
      </dgm:t>
    </dgm:pt>
    <dgm:pt modelId="{9B8EA73B-D704-4E65-9434-A73A7F413AE8}">
      <dgm:prSet phldrT="[Text]" custT="1"/>
      <dgm:spPr/>
      <dgm:t>
        <a:bodyPr/>
        <a:lstStyle/>
        <a:p>
          <a:r>
            <a:rPr lang="en-US" sz="3600" b="0" dirty="0" smtClean="0">
              <a:latin typeface="Arial Black" panose="020B0A04020102020204" pitchFamily="34" charset="0"/>
              <a:hlinkClick xmlns:r="http://schemas.openxmlformats.org/officeDocument/2006/relationships" r:id="rId2" action="ppaction://hlinkfile"/>
            </a:rPr>
            <a:t>M&amp;E WG </a:t>
          </a:r>
          <a:r>
            <a:rPr lang="en-US" sz="3600" b="0" dirty="0" smtClean="0">
              <a:latin typeface="Arial Black" panose="020B0A04020102020204" pitchFamily="34" charset="0"/>
            </a:rPr>
            <a:t>Members</a:t>
          </a:r>
          <a:endParaRPr lang="en-US" sz="3600" b="0" dirty="0">
            <a:latin typeface="Arial Black" panose="020B0A04020102020204" pitchFamily="34" charset="0"/>
          </a:endParaRPr>
        </a:p>
      </dgm:t>
    </dgm:pt>
    <dgm:pt modelId="{05E28650-108C-41B3-A0A5-5AAF60ADBE94}" type="parTrans" cxnId="{8B8EEB63-865F-4342-9EA3-2DAFF3FD0324}">
      <dgm:prSet/>
      <dgm:spPr/>
      <dgm:t>
        <a:bodyPr/>
        <a:lstStyle/>
        <a:p>
          <a:endParaRPr lang="en-US" sz="1800" b="0">
            <a:latin typeface="Arial Black" panose="020B0A04020102020204" pitchFamily="34" charset="0"/>
          </a:endParaRPr>
        </a:p>
      </dgm:t>
    </dgm:pt>
    <dgm:pt modelId="{71410344-464C-4C30-83CD-6C1EBA68F270}" type="sibTrans" cxnId="{8B8EEB63-865F-4342-9EA3-2DAFF3FD0324}">
      <dgm:prSet/>
      <dgm:spPr/>
      <dgm:t>
        <a:bodyPr/>
        <a:lstStyle/>
        <a:p>
          <a:endParaRPr lang="en-US" sz="1800" b="0">
            <a:latin typeface="Arial Black" panose="020B0A04020102020204" pitchFamily="34" charset="0"/>
          </a:endParaRPr>
        </a:p>
      </dgm:t>
    </dgm:pt>
    <dgm:pt modelId="{C89DDFBD-049A-4A06-BAC9-8A1A4C91F24C}">
      <dgm:prSet phldrT="[Text]" custT="1"/>
      <dgm:spPr/>
      <dgm:t>
        <a:bodyPr/>
        <a:lstStyle/>
        <a:p>
          <a:r>
            <a:rPr lang="en-US" sz="3600" b="0" dirty="0" smtClean="0">
              <a:latin typeface="Arial Black" panose="020B0A04020102020204" pitchFamily="34" charset="0"/>
              <a:hlinkClick xmlns:r="http://schemas.openxmlformats.org/officeDocument/2006/relationships" r:id="rId3" action="ppaction://hlinkfile"/>
            </a:rPr>
            <a:t>ICT WG </a:t>
          </a:r>
          <a:r>
            <a:rPr lang="en-US" sz="3600" b="0" dirty="0" smtClean="0">
              <a:latin typeface="Arial Black" panose="020B0A04020102020204" pitchFamily="34" charset="0"/>
            </a:rPr>
            <a:t>Members</a:t>
          </a:r>
          <a:endParaRPr lang="en-US" sz="3600" b="0" dirty="0">
            <a:latin typeface="Arial Black" panose="020B0A04020102020204" pitchFamily="34" charset="0"/>
          </a:endParaRPr>
        </a:p>
      </dgm:t>
    </dgm:pt>
    <dgm:pt modelId="{F71CD92D-3CB3-45AA-8213-DCF5AAC4FD59}" type="parTrans" cxnId="{0BD7D1BB-B7A5-477B-BA68-C8AEFC96DC70}">
      <dgm:prSet/>
      <dgm:spPr/>
      <dgm:t>
        <a:bodyPr/>
        <a:lstStyle/>
        <a:p>
          <a:endParaRPr lang="en-US" sz="1800" b="0">
            <a:latin typeface="Arial Black" panose="020B0A04020102020204" pitchFamily="34" charset="0"/>
          </a:endParaRPr>
        </a:p>
      </dgm:t>
    </dgm:pt>
    <dgm:pt modelId="{F7B069C8-5DE2-4364-87CC-EB7E9F9268E1}" type="sibTrans" cxnId="{0BD7D1BB-B7A5-477B-BA68-C8AEFC96DC70}">
      <dgm:prSet/>
      <dgm:spPr/>
      <dgm:t>
        <a:bodyPr/>
        <a:lstStyle/>
        <a:p>
          <a:endParaRPr lang="en-US" sz="1800" b="0">
            <a:latin typeface="Arial Black" panose="020B0A04020102020204" pitchFamily="34" charset="0"/>
          </a:endParaRPr>
        </a:p>
      </dgm:t>
    </dgm:pt>
    <dgm:pt modelId="{20DA63A1-2171-41D3-8012-140FD7633DB8}" type="pres">
      <dgm:prSet presAssocID="{9FDC6781-78C7-4F9F-A6AF-BA798C677EE8}" presName="compositeShape" presStyleCnt="0">
        <dgm:presLayoutVars>
          <dgm:dir/>
          <dgm:resizeHandles/>
        </dgm:presLayoutVars>
      </dgm:prSet>
      <dgm:spPr/>
    </dgm:pt>
    <dgm:pt modelId="{300F52F1-1581-4FB4-B44A-49423154C5CB}" type="pres">
      <dgm:prSet presAssocID="{9FDC6781-78C7-4F9F-A6AF-BA798C677EE8}" presName="pyramid" presStyleLbl="node1" presStyleIdx="0" presStyleCnt="1" custScaleX="94748" custScaleY="87342" custLinFactNeighborX="-775" custLinFactNeighborY="-3797"/>
      <dgm:spPr/>
    </dgm:pt>
    <dgm:pt modelId="{70F9C584-4AE6-4A1B-9D89-910745932105}" type="pres">
      <dgm:prSet presAssocID="{9FDC6781-78C7-4F9F-A6AF-BA798C677EE8}" presName="theList" presStyleCnt="0"/>
      <dgm:spPr/>
    </dgm:pt>
    <dgm:pt modelId="{682CD780-E312-467B-AD78-0F2DA233B01E}" type="pres">
      <dgm:prSet presAssocID="{BF27B237-94FA-49FE-8C9B-B3D869FC8DD7}" presName="aNode" presStyleLbl="fgAcc1" presStyleIdx="0" presStyleCnt="3">
        <dgm:presLayoutVars>
          <dgm:bulletEnabled val="1"/>
        </dgm:presLayoutVars>
      </dgm:prSet>
      <dgm:spPr/>
      <dgm:t>
        <a:bodyPr/>
        <a:lstStyle/>
        <a:p>
          <a:endParaRPr lang="en-US"/>
        </a:p>
      </dgm:t>
    </dgm:pt>
    <dgm:pt modelId="{D20B52B3-F02D-47E8-9DFA-005000ABC424}" type="pres">
      <dgm:prSet presAssocID="{BF27B237-94FA-49FE-8C9B-B3D869FC8DD7}" presName="aSpace" presStyleCnt="0"/>
      <dgm:spPr/>
    </dgm:pt>
    <dgm:pt modelId="{762F80CA-C520-44C7-818D-2B6C219C2402}" type="pres">
      <dgm:prSet presAssocID="{9B8EA73B-D704-4E65-9434-A73A7F413AE8}" presName="aNode" presStyleLbl="fgAcc1" presStyleIdx="1" presStyleCnt="3">
        <dgm:presLayoutVars>
          <dgm:bulletEnabled val="1"/>
        </dgm:presLayoutVars>
      </dgm:prSet>
      <dgm:spPr/>
      <dgm:t>
        <a:bodyPr/>
        <a:lstStyle/>
        <a:p>
          <a:endParaRPr lang="en-US"/>
        </a:p>
      </dgm:t>
    </dgm:pt>
    <dgm:pt modelId="{9435F251-A0B8-4270-83CC-C8E6326D8144}" type="pres">
      <dgm:prSet presAssocID="{9B8EA73B-D704-4E65-9434-A73A7F413AE8}" presName="aSpace" presStyleCnt="0"/>
      <dgm:spPr/>
    </dgm:pt>
    <dgm:pt modelId="{326B06F6-D0C0-47D2-A6B4-766E6D66293B}" type="pres">
      <dgm:prSet presAssocID="{C89DDFBD-049A-4A06-BAC9-8A1A4C91F24C}" presName="aNode" presStyleLbl="fgAcc1" presStyleIdx="2" presStyleCnt="3">
        <dgm:presLayoutVars>
          <dgm:bulletEnabled val="1"/>
        </dgm:presLayoutVars>
      </dgm:prSet>
      <dgm:spPr/>
      <dgm:t>
        <a:bodyPr/>
        <a:lstStyle/>
        <a:p>
          <a:endParaRPr lang="en-US"/>
        </a:p>
      </dgm:t>
    </dgm:pt>
    <dgm:pt modelId="{E089EF28-893A-4F82-AB32-19461984EC7A}" type="pres">
      <dgm:prSet presAssocID="{C89DDFBD-049A-4A06-BAC9-8A1A4C91F24C}" presName="aSpace" presStyleCnt="0"/>
      <dgm:spPr/>
    </dgm:pt>
  </dgm:ptLst>
  <dgm:cxnLst>
    <dgm:cxn modelId="{B40D99CD-9D97-424C-B9D4-F6F3F9E38F58}" type="presOf" srcId="{C89DDFBD-049A-4A06-BAC9-8A1A4C91F24C}" destId="{326B06F6-D0C0-47D2-A6B4-766E6D66293B}" srcOrd="0" destOrd="0" presId="urn:microsoft.com/office/officeart/2005/8/layout/pyramid2"/>
    <dgm:cxn modelId="{BA02B86E-CD31-45A3-B5BC-9EE618733F31}" type="presOf" srcId="{9FDC6781-78C7-4F9F-A6AF-BA798C677EE8}" destId="{20DA63A1-2171-41D3-8012-140FD7633DB8}" srcOrd="0" destOrd="0" presId="urn:microsoft.com/office/officeart/2005/8/layout/pyramid2"/>
    <dgm:cxn modelId="{8B8EEB63-865F-4342-9EA3-2DAFF3FD0324}" srcId="{9FDC6781-78C7-4F9F-A6AF-BA798C677EE8}" destId="{9B8EA73B-D704-4E65-9434-A73A7F413AE8}" srcOrd="1" destOrd="0" parTransId="{05E28650-108C-41B3-A0A5-5AAF60ADBE94}" sibTransId="{71410344-464C-4C30-83CD-6C1EBA68F270}"/>
    <dgm:cxn modelId="{52D68A75-B306-4377-A1CF-990EA9BB18F2}" type="presOf" srcId="{BF27B237-94FA-49FE-8C9B-B3D869FC8DD7}" destId="{682CD780-E312-467B-AD78-0F2DA233B01E}" srcOrd="0" destOrd="0" presId="urn:microsoft.com/office/officeart/2005/8/layout/pyramid2"/>
    <dgm:cxn modelId="{152883C8-D829-4B10-B31F-9BC3050F4FCC}" type="presOf" srcId="{9B8EA73B-D704-4E65-9434-A73A7F413AE8}" destId="{762F80CA-C520-44C7-818D-2B6C219C2402}" srcOrd="0" destOrd="0" presId="urn:microsoft.com/office/officeart/2005/8/layout/pyramid2"/>
    <dgm:cxn modelId="{0BD7D1BB-B7A5-477B-BA68-C8AEFC96DC70}" srcId="{9FDC6781-78C7-4F9F-A6AF-BA798C677EE8}" destId="{C89DDFBD-049A-4A06-BAC9-8A1A4C91F24C}" srcOrd="2" destOrd="0" parTransId="{F71CD92D-3CB3-45AA-8213-DCF5AAC4FD59}" sibTransId="{F7B069C8-5DE2-4364-87CC-EB7E9F9268E1}"/>
    <dgm:cxn modelId="{6085102F-0396-4D63-82A4-39B6CC8CC0F5}" srcId="{9FDC6781-78C7-4F9F-A6AF-BA798C677EE8}" destId="{BF27B237-94FA-49FE-8C9B-B3D869FC8DD7}" srcOrd="0" destOrd="0" parTransId="{686EC0DE-1B99-4B72-BADD-07F8DC424D16}" sibTransId="{399174B8-8072-4F0C-881A-89B992E3ED53}"/>
    <dgm:cxn modelId="{20345D04-CD93-4D25-8154-9AD8B8172BA1}" type="presParOf" srcId="{20DA63A1-2171-41D3-8012-140FD7633DB8}" destId="{300F52F1-1581-4FB4-B44A-49423154C5CB}" srcOrd="0" destOrd="0" presId="urn:microsoft.com/office/officeart/2005/8/layout/pyramid2"/>
    <dgm:cxn modelId="{4EDADD10-FD73-499B-8D17-7678B1674C60}" type="presParOf" srcId="{20DA63A1-2171-41D3-8012-140FD7633DB8}" destId="{70F9C584-4AE6-4A1B-9D89-910745932105}" srcOrd="1" destOrd="0" presId="urn:microsoft.com/office/officeart/2005/8/layout/pyramid2"/>
    <dgm:cxn modelId="{ACDE7D46-59E8-4C2A-8B7C-5B7B0AAA08C0}" type="presParOf" srcId="{70F9C584-4AE6-4A1B-9D89-910745932105}" destId="{682CD780-E312-467B-AD78-0F2DA233B01E}" srcOrd="0" destOrd="0" presId="urn:microsoft.com/office/officeart/2005/8/layout/pyramid2"/>
    <dgm:cxn modelId="{F0CAA93D-6278-4D19-A07E-B358825DFA0D}" type="presParOf" srcId="{70F9C584-4AE6-4A1B-9D89-910745932105}" destId="{D20B52B3-F02D-47E8-9DFA-005000ABC424}" srcOrd="1" destOrd="0" presId="urn:microsoft.com/office/officeart/2005/8/layout/pyramid2"/>
    <dgm:cxn modelId="{C34E880F-E14E-463E-AAE1-B8D9AD37C65B}" type="presParOf" srcId="{70F9C584-4AE6-4A1B-9D89-910745932105}" destId="{762F80CA-C520-44C7-818D-2B6C219C2402}" srcOrd="2" destOrd="0" presId="urn:microsoft.com/office/officeart/2005/8/layout/pyramid2"/>
    <dgm:cxn modelId="{D59FA5B5-7B6C-4141-9E53-1756B789AC26}" type="presParOf" srcId="{70F9C584-4AE6-4A1B-9D89-910745932105}" destId="{9435F251-A0B8-4270-83CC-C8E6326D8144}" srcOrd="3" destOrd="0" presId="urn:microsoft.com/office/officeart/2005/8/layout/pyramid2"/>
    <dgm:cxn modelId="{0B5B3F7C-D3A8-4B34-B0BA-D00B3592AF90}" type="presParOf" srcId="{70F9C584-4AE6-4A1B-9D89-910745932105}" destId="{326B06F6-D0C0-47D2-A6B4-766E6D66293B}" srcOrd="4" destOrd="0" presId="urn:microsoft.com/office/officeart/2005/8/layout/pyramid2"/>
    <dgm:cxn modelId="{BA906A67-0330-4B3A-B3E1-AE05CBFD3FA4}" type="presParOf" srcId="{70F9C584-4AE6-4A1B-9D89-910745932105}" destId="{E089EF28-893A-4F82-AB32-19461984EC7A}" srcOrd="5" destOrd="0" presId="urn:microsoft.com/office/officeart/2005/8/layout/pyramid2"/>
  </dgm:cxnLst>
  <dgm:bg>
    <a:solidFill>
      <a:schemeClr val="lt1">
        <a:hueOff val="0"/>
        <a:satOff val="0"/>
        <a:lumOff val="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3166CE9-6363-41CF-AE80-D4421ED318EC}" type="doc">
      <dgm:prSet loTypeId="urn:microsoft.com/office/officeart/2005/8/layout/hierarchy4" loCatId="list" qsTypeId="urn:microsoft.com/office/officeart/2005/8/quickstyle/simple1" qsCatId="simple" csTypeId="urn:microsoft.com/office/officeart/2005/8/colors/accent5_3" csCatId="accent5" phldr="1"/>
      <dgm:spPr/>
      <dgm:t>
        <a:bodyPr/>
        <a:lstStyle/>
        <a:p>
          <a:endParaRPr lang="en-US"/>
        </a:p>
      </dgm:t>
    </dgm:pt>
    <dgm:pt modelId="{93266E21-9AF1-49E5-8FBF-6AFF5D946B3B}">
      <dgm:prSet phldrT="[Text]" custT="1"/>
      <dgm:spPr/>
      <dgm:t>
        <a:bodyPr/>
        <a:lstStyle/>
        <a:p>
          <a:r>
            <a:rPr lang="en-US" sz="4400" b="1" dirty="0" smtClean="0"/>
            <a:t>“ Law Compliance ” </a:t>
          </a:r>
          <a:endParaRPr lang="en-US" sz="4400" dirty="0"/>
        </a:p>
      </dgm:t>
    </dgm:pt>
    <dgm:pt modelId="{5047E848-1A12-48AE-85D3-E138C8FE6F39}" type="parTrans" cxnId="{B0152C5E-0FDC-4BB1-BA53-AB4B04A0F918}">
      <dgm:prSet/>
      <dgm:spPr/>
      <dgm:t>
        <a:bodyPr/>
        <a:lstStyle/>
        <a:p>
          <a:endParaRPr lang="en-US"/>
        </a:p>
      </dgm:t>
    </dgm:pt>
    <dgm:pt modelId="{4A780DB0-086F-4DB1-931C-B1AFED65FE8D}" type="sibTrans" cxnId="{B0152C5E-0FDC-4BB1-BA53-AB4B04A0F918}">
      <dgm:prSet/>
      <dgm:spPr/>
      <dgm:t>
        <a:bodyPr/>
        <a:lstStyle/>
        <a:p>
          <a:endParaRPr lang="en-US"/>
        </a:p>
      </dgm:t>
    </dgm:pt>
    <dgm:pt modelId="{F03428A1-065C-4B8E-8CC7-13EA46BEA551}">
      <dgm:prSet phldrT="[Text]"/>
      <dgm:spPr/>
      <dgm:t>
        <a:bodyPr/>
        <a:lstStyle/>
        <a:p>
          <a:r>
            <a:rPr lang="en-US" b="1" i="1" dirty="0" smtClean="0"/>
            <a:t>National Social Security Fund (NSSF)</a:t>
          </a:r>
          <a:endParaRPr lang="en-US" dirty="0"/>
        </a:p>
      </dgm:t>
    </dgm:pt>
    <dgm:pt modelId="{3E65DA73-72CE-4922-9532-B2000AE7ADC9}" type="parTrans" cxnId="{8A758C2B-EBFD-4C95-B253-B0E6B4AB3398}">
      <dgm:prSet/>
      <dgm:spPr/>
      <dgm:t>
        <a:bodyPr/>
        <a:lstStyle/>
        <a:p>
          <a:endParaRPr lang="en-US"/>
        </a:p>
      </dgm:t>
    </dgm:pt>
    <dgm:pt modelId="{E5C7330D-1735-425B-8331-26DB091750C9}" type="sibTrans" cxnId="{8A758C2B-EBFD-4C95-B253-B0E6B4AB3398}">
      <dgm:prSet/>
      <dgm:spPr/>
      <dgm:t>
        <a:bodyPr/>
        <a:lstStyle/>
        <a:p>
          <a:endParaRPr lang="en-US"/>
        </a:p>
      </dgm:t>
    </dgm:pt>
    <dgm:pt modelId="{8AD4B895-3D08-4765-9FBD-0BADCE0ECF86}">
      <dgm:prSet phldrT="[Text]"/>
      <dgm:spPr/>
      <dgm:t>
        <a:bodyPr/>
        <a:lstStyle/>
        <a:p>
          <a:r>
            <a:rPr lang="en-US" b="1" i="1" dirty="0" smtClean="0"/>
            <a:t>Work Permit / Workbook </a:t>
          </a:r>
          <a:endParaRPr lang="en-US" dirty="0"/>
        </a:p>
      </dgm:t>
    </dgm:pt>
    <dgm:pt modelId="{58E3F5A0-3206-43E9-89D0-32F044161BF5}" type="parTrans" cxnId="{F9C43507-0ED6-4DF4-B0D0-B2F9A0939005}">
      <dgm:prSet/>
      <dgm:spPr/>
      <dgm:t>
        <a:bodyPr/>
        <a:lstStyle/>
        <a:p>
          <a:endParaRPr lang="en-US"/>
        </a:p>
      </dgm:t>
    </dgm:pt>
    <dgm:pt modelId="{827FA6DD-DB50-4FDC-BBD6-95CC1D3C6B3E}" type="sibTrans" cxnId="{F9C43507-0ED6-4DF4-B0D0-B2F9A0939005}">
      <dgm:prSet/>
      <dgm:spPr/>
      <dgm:t>
        <a:bodyPr/>
        <a:lstStyle/>
        <a:p>
          <a:endParaRPr lang="en-US"/>
        </a:p>
      </dgm:t>
    </dgm:pt>
    <dgm:pt modelId="{2D2174BE-B0EC-4D26-AF57-F2A0DF5BA3BC}">
      <dgm:prSet/>
      <dgm:spPr/>
      <dgm:t>
        <a:bodyPr/>
        <a:lstStyle/>
        <a:p>
          <a:r>
            <a:rPr lang="en-US" b="1" i="1" dirty="0" smtClean="0"/>
            <a:t>Taxation compliance</a:t>
          </a:r>
          <a:endParaRPr lang="en-US" dirty="0"/>
        </a:p>
      </dgm:t>
    </dgm:pt>
    <dgm:pt modelId="{3AC551A7-B0DD-4F02-AF49-B2B2A1052A10}" type="parTrans" cxnId="{54080FEE-BDC7-4137-AEBC-A7424D02DDEB}">
      <dgm:prSet/>
      <dgm:spPr/>
      <dgm:t>
        <a:bodyPr/>
        <a:lstStyle/>
        <a:p>
          <a:endParaRPr lang="en-US"/>
        </a:p>
      </dgm:t>
    </dgm:pt>
    <dgm:pt modelId="{4255B0AE-20C7-40D4-8570-C4423CD9D496}" type="sibTrans" cxnId="{54080FEE-BDC7-4137-AEBC-A7424D02DDEB}">
      <dgm:prSet/>
      <dgm:spPr/>
      <dgm:t>
        <a:bodyPr/>
        <a:lstStyle/>
        <a:p>
          <a:endParaRPr lang="en-US"/>
        </a:p>
      </dgm:t>
    </dgm:pt>
    <dgm:pt modelId="{BDAA68F5-2E81-4A34-AF4D-D15F57F2B29A}" type="pres">
      <dgm:prSet presAssocID="{33166CE9-6363-41CF-AE80-D4421ED318EC}" presName="Name0" presStyleCnt="0">
        <dgm:presLayoutVars>
          <dgm:chPref val="1"/>
          <dgm:dir/>
          <dgm:animOne val="branch"/>
          <dgm:animLvl val="lvl"/>
          <dgm:resizeHandles/>
        </dgm:presLayoutVars>
      </dgm:prSet>
      <dgm:spPr/>
      <dgm:t>
        <a:bodyPr/>
        <a:lstStyle/>
        <a:p>
          <a:endParaRPr lang="en-US"/>
        </a:p>
      </dgm:t>
    </dgm:pt>
    <dgm:pt modelId="{4A9D59AA-4E45-43A5-878C-D6E7AE5DD201}" type="pres">
      <dgm:prSet presAssocID="{93266E21-9AF1-49E5-8FBF-6AFF5D946B3B}" presName="vertOne" presStyleCnt="0"/>
      <dgm:spPr/>
    </dgm:pt>
    <dgm:pt modelId="{73FA738A-499C-4C63-870D-E51CCD0F2518}" type="pres">
      <dgm:prSet presAssocID="{93266E21-9AF1-49E5-8FBF-6AFF5D946B3B}" presName="txOne" presStyleLbl="node0" presStyleIdx="0" presStyleCnt="1" custScaleY="31544" custLinFactNeighborX="1548" custLinFactNeighborY="-85793">
        <dgm:presLayoutVars>
          <dgm:chPref val="3"/>
        </dgm:presLayoutVars>
      </dgm:prSet>
      <dgm:spPr/>
      <dgm:t>
        <a:bodyPr/>
        <a:lstStyle/>
        <a:p>
          <a:endParaRPr lang="en-US"/>
        </a:p>
      </dgm:t>
    </dgm:pt>
    <dgm:pt modelId="{3767EE22-F890-4ED5-849F-5F006995522E}" type="pres">
      <dgm:prSet presAssocID="{93266E21-9AF1-49E5-8FBF-6AFF5D946B3B}" presName="parTransOne" presStyleCnt="0"/>
      <dgm:spPr/>
    </dgm:pt>
    <dgm:pt modelId="{71C9F4BF-3327-4B76-9249-D1A85C1F7193}" type="pres">
      <dgm:prSet presAssocID="{93266E21-9AF1-49E5-8FBF-6AFF5D946B3B}" presName="horzOne" presStyleCnt="0"/>
      <dgm:spPr/>
    </dgm:pt>
    <dgm:pt modelId="{6E401648-A117-468E-B800-DD1CA7088845}" type="pres">
      <dgm:prSet presAssocID="{F03428A1-065C-4B8E-8CC7-13EA46BEA551}" presName="vertTwo" presStyleCnt="0"/>
      <dgm:spPr/>
    </dgm:pt>
    <dgm:pt modelId="{7303E0EC-FBD6-4823-B54E-C92D3F449730}" type="pres">
      <dgm:prSet presAssocID="{F03428A1-065C-4B8E-8CC7-13EA46BEA551}" presName="txTwo" presStyleLbl="node2" presStyleIdx="0" presStyleCnt="3" custScaleY="67106">
        <dgm:presLayoutVars>
          <dgm:chPref val="3"/>
        </dgm:presLayoutVars>
      </dgm:prSet>
      <dgm:spPr/>
      <dgm:t>
        <a:bodyPr/>
        <a:lstStyle/>
        <a:p>
          <a:endParaRPr lang="en-US"/>
        </a:p>
      </dgm:t>
    </dgm:pt>
    <dgm:pt modelId="{010E96E4-7630-469B-A2C9-B9717C97DF39}" type="pres">
      <dgm:prSet presAssocID="{F03428A1-065C-4B8E-8CC7-13EA46BEA551}" presName="horzTwo" presStyleCnt="0"/>
      <dgm:spPr/>
    </dgm:pt>
    <dgm:pt modelId="{B777C121-7C4A-411D-B3F0-8E22AC4E3C46}" type="pres">
      <dgm:prSet presAssocID="{E5C7330D-1735-425B-8331-26DB091750C9}" presName="sibSpaceTwo" presStyleCnt="0"/>
      <dgm:spPr/>
    </dgm:pt>
    <dgm:pt modelId="{A1853461-0CC2-4C1C-94B9-063D43221CFE}" type="pres">
      <dgm:prSet presAssocID="{8AD4B895-3D08-4765-9FBD-0BADCE0ECF86}" presName="vertTwo" presStyleCnt="0"/>
      <dgm:spPr/>
    </dgm:pt>
    <dgm:pt modelId="{263C1D4B-40C0-47E7-AB26-E919A3AC9483}" type="pres">
      <dgm:prSet presAssocID="{8AD4B895-3D08-4765-9FBD-0BADCE0ECF86}" presName="txTwo" presStyleLbl="node2" presStyleIdx="1" presStyleCnt="3" custScaleY="67106">
        <dgm:presLayoutVars>
          <dgm:chPref val="3"/>
        </dgm:presLayoutVars>
      </dgm:prSet>
      <dgm:spPr/>
      <dgm:t>
        <a:bodyPr/>
        <a:lstStyle/>
        <a:p>
          <a:endParaRPr lang="en-US"/>
        </a:p>
      </dgm:t>
    </dgm:pt>
    <dgm:pt modelId="{FC906C17-01A3-484D-AFB3-776BFC948EB1}" type="pres">
      <dgm:prSet presAssocID="{8AD4B895-3D08-4765-9FBD-0BADCE0ECF86}" presName="horzTwo" presStyleCnt="0"/>
      <dgm:spPr/>
    </dgm:pt>
    <dgm:pt modelId="{08A49B7C-7FAF-4957-944B-C49F04BC3B96}" type="pres">
      <dgm:prSet presAssocID="{827FA6DD-DB50-4FDC-BBD6-95CC1D3C6B3E}" presName="sibSpaceTwo" presStyleCnt="0"/>
      <dgm:spPr/>
    </dgm:pt>
    <dgm:pt modelId="{7CCB91C8-B734-4F90-B8A7-61D35B4CE3F3}" type="pres">
      <dgm:prSet presAssocID="{2D2174BE-B0EC-4D26-AF57-F2A0DF5BA3BC}" presName="vertTwo" presStyleCnt="0"/>
      <dgm:spPr/>
    </dgm:pt>
    <dgm:pt modelId="{0E676F93-6FD9-4D00-82E9-F211CB29786B}" type="pres">
      <dgm:prSet presAssocID="{2D2174BE-B0EC-4D26-AF57-F2A0DF5BA3BC}" presName="txTwo" presStyleLbl="node2" presStyleIdx="2" presStyleCnt="3" custScaleY="67106">
        <dgm:presLayoutVars>
          <dgm:chPref val="3"/>
        </dgm:presLayoutVars>
      </dgm:prSet>
      <dgm:spPr/>
      <dgm:t>
        <a:bodyPr/>
        <a:lstStyle/>
        <a:p>
          <a:endParaRPr lang="en-US"/>
        </a:p>
      </dgm:t>
    </dgm:pt>
    <dgm:pt modelId="{C303DC5A-CA5F-485E-AE92-4E18050C988A}" type="pres">
      <dgm:prSet presAssocID="{2D2174BE-B0EC-4D26-AF57-F2A0DF5BA3BC}" presName="horzTwo" presStyleCnt="0"/>
      <dgm:spPr/>
    </dgm:pt>
  </dgm:ptLst>
  <dgm:cxnLst>
    <dgm:cxn modelId="{52AB17CB-7551-4C0C-B314-FC71790A3596}" type="presOf" srcId="{33166CE9-6363-41CF-AE80-D4421ED318EC}" destId="{BDAA68F5-2E81-4A34-AF4D-D15F57F2B29A}" srcOrd="0" destOrd="0" presId="urn:microsoft.com/office/officeart/2005/8/layout/hierarchy4"/>
    <dgm:cxn modelId="{B0152C5E-0FDC-4BB1-BA53-AB4B04A0F918}" srcId="{33166CE9-6363-41CF-AE80-D4421ED318EC}" destId="{93266E21-9AF1-49E5-8FBF-6AFF5D946B3B}" srcOrd="0" destOrd="0" parTransId="{5047E848-1A12-48AE-85D3-E138C8FE6F39}" sibTransId="{4A780DB0-086F-4DB1-931C-B1AFED65FE8D}"/>
    <dgm:cxn modelId="{0F75C215-066B-4A06-8CE5-F7AB2484C602}" type="presOf" srcId="{8AD4B895-3D08-4765-9FBD-0BADCE0ECF86}" destId="{263C1D4B-40C0-47E7-AB26-E919A3AC9483}" srcOrd="0" destOrd="0" presId="urn:microsoft.com/office/officeart/2005/8/layout/hierarchy4"/>
    <dgm:cxn modelId="{F9C43507-0ED6-4DF4-B0D0-B2F9A0939005}" srcId="{93266E21-9AF1-49E5-8FBF-6AFF5D946B3B}" destId="{8AD4B895-3D08-4765-9FBD-0BADCE0ECF86}" srcOrd="1" destOrd="0" parTransId="{58E3F5A0-3206-43E9-89D0-32F044161BF5}" sibTransId="{827FA6DD-DB50-4FDC-BBD6-95CC1D3C6B3E}"/>
    <dgm:cxn modelId="{8A758C2B-EBFD-4C95-B253-B0E6B4AB3398}" srcId="{93266E21-9AF1-49E5-8FBF-6AFF5D946B3B}" destId="{F03428A1-065C-4B8E-8CC7-13EA46BEA551}" srcOrd="0" destOrd="0" parTransId="{3E65DA73-72CE-4922-9532-B2000AE7ADC9}" sibTransId="{E5C7330D-1735-425B-8331-26DB091750C9}"/>
    <dgm:cxn modelId="{4EA1C4C1-9924-4585-A3B6-65DCB2E4D24A}" type="presOf" srcId="{F03428A1-065C-4B8E-8CC7-13EA46BEA551}" destId="{7303E0EC-FBD6-4823-B54E-C92D3F449730}" srcOrd="0" destOrd="0" presId="urn:microsoft.com/office/officeart/2005/8/layout/hierarchy4"/>
    <dgm:cxn modelId="{99DFDBA3-76D5-46A6-A0A7-7F7E4DFE6484}" type="presOf" srcId="{93266E21-9AF1-49E5-8FBF-6AFF5D946B3B}" destId="{73FA738A-499C-4C63-870D-E51CCD0F2518}" srcOrd="0" destOrd="0" presId="urn:microsoft.com/office/officeart/2005/8/layout/hierarchy4"/>
    <dgm:cxn modelId="{CA6F5050-2368-455B-93E5-34AF03F90049}" type="presOf" srcId="{2D2174BE-B0EC-4D26-AF57-F2A0DF5BA3BC}" destId="{0E676F93-6FD9-4D00-82E9-F211CB29786B}" srcOrd="0" destOrd="0" presId="urn:microsoft.com/office/officeart/2005/8/layout/hierarchy4"/>
    <dgm:cxn modelId="{54080FEE-BDC7-4137-AEBC-A7424D02DDEB}" srcId="{93266E21-9AF1-49E5-8FBF-6AFF5D946B3B}" destId="{2D2174BE-B0EC-4D26-AF57-F2A0DF5BA3BC}" srcOrd="2" destOrd="0" parTransId="{3AC551A7-B0DD-4F02-AF49-B2B2A1052A10}" sibTransId="{4255B0AE-20C7-40D4-8570-C4423CD9D496}"/>
    <dgm:cxn modelId="{3CC54AAC-B4F1-41C7-A04D-2FC8923449CD}" type="presParOf" srcId="{BDAA68F5-2E81-4A34-AF4D-D15F57F2B29A}" destId="{4A9D59AA-4E45-43A5-878C-D6E7AE5DD201}" srcOrd="0" destOrd="0" presId="urn:microsoft.com/office/officeart/2005/8/layout/hierarchy4"/>
    <dgm:cxn modelId="{6B6C49F7-EE3F-4DC4-9E77-B4052ACFFD71}" type="presParOf" srcId="{4A9D59AA-4E45-43A5-878C-D6E7AE5DD201}" destId="{73FA738A-499C-4C63-870D-E51CCD0F2518}" srcOrd="0" destOrd="0" presId="urn:microsoft.com/office/officeart/2005/8/layout/hierarchy4"/>
    <dgm:cxn modelId="{0EEE5CA9-0DE3-4AA7-8C93-308E506233F6}" type="presParOf" srcId="{4A9D59AA-4E45-43A5-878C-D6E7AE5DD201}" destId="{3767EE22-F890-4ED5-849F-5F006995522E}" srcOrd="1" destOrd="0" presId="urn:microsoft.com/office/officeart/2005/8/layout/hierarchy4"/>
    <dgm:cxn modelId="{05402204-68D8-449B-9976-7C6BB53B01F6}" type="presParOf" srcId="{4A9D59AA-4E45-43A5-878C-D6E7AE5DD201}" destId="{71C9F4BF-3327-4B76-9249-D1A85C1F7193}" srcOrd="2" destOrd="0" presId="urn:microsoft.com/office/officeart/2005/8/layout/hierarchy4"/>
    <dgm:cxn modelId="{95296D18-74F5-4CC8-8C94-200727ED7C8E}" type="presParOf" srcId="{71C9F4BF-3327-4B76-9249-D1A85C1F7193}" destId="{6E401648-A117-468E-B800-DD1CA7088845}" srcOrd="0" destOrd="0" presId="urn:microsoft.com/office/officeart/2005/8/layout/hierarchy4"/>
    <dgm:cxn modelId="{EE57CD7F-9843-41FF-A4D1-1B1878027A7E}" type="presParOf" srcId="{6E401648-A117-468E-B800-DD1CA7088845}" destId="{7303E0EC-FBD6-4823-B54E-C92D3F449730}" srcOrd="0" destOrd="0" presId="urn:microsoft.com/office/officeart/2005/8/layout/hierarchy4"/>
    <dgm:cxn modelId="{D8A53412-168F-43B9-A009-DCAAFFDFF026}" type="presParOf" srcId="{6E401648-A117-468E-B800-DD1CA7088845}" destId="{010E96E4-7630-469B-A2C9-B9717C97DF39}" srcOrd="1" destOrd="0" presId="urn:microsoft.com/office/officeart/2005/8/layout/hierarchy4"/>
    <dgm:cxn modelId="{AA870A72-29F6-4B77-8835-CABF4155FE44}" type="presParOf" srcId="{71C9F4BF-3327-4B76-9249-D1A85C1F7193}" destId="{B777C121-7C4A-411D-B3F0-8E22AC4E3C46}" srcOrd="1" destOrd="0" presId="urn:microsoft.com/office/officeart/2005/8/layout/hierarchy4"/>
    <dgm:cxn modelId="{E3C48F0E-F253-4518-8C9A-D950E57B6AF4}" type="presParOf" srcId="{71C9F4BF-3327-4B76-9249-D1A85C1F7193}" destId="{A1853461-0CC2-4C1C-94B9-063D43221CFE}" srcOrd="2" destOrd="0" presId="urn:microsoft.com/office/officeart/2005/8/layout/hierarchy4"/>
    <dgm:cxn modelId="{C2B2F1A2-BA90-476F-89F5-6BA9170BD950}" type="presParOf" srcId="{A1853461-0CC2-4C1C-94B9-063D43221CFE}" destId="{263C1D4B-40C0-47E7-AB26-E919A3AC9483}" srcOrd="0" destOrd="0" presId="urn:microsoft.com/office/officeart/2005/8/layout/hierarchy4"/>
    <dgm:cxn modelId="{CA1E596F-731E-49AE-A614-034A20BCA4AD}" type="presParOf" srcId="{A1853461-0CC2-4C1C-94B9-063D43221CFE}" destId="{FC906C17-01A3-484D-AFB3-776BFC948EB1}" srcOrd="1" destOrd="0" presId="urn:microsoft.com/office/officeart/2005/8/layout/hierarchy4"/>
    <dgm:cxn modelId="{2D05C911-1ACB-4966-8429-8F77F0C1ED33}" type="presParOf" srcId="{71C9F4BF-3327-4B76-9249-D1A85C1F7193}" destId="{08A49B7C-7FAF-4957-944B-C49F04BC3B96}" srcOrd="3" destOrd="0" presId="urn:microsoft.com/office/officeart/2005/8/layout/hierarchy4"/>
    <dgm:cxn modelId="{8FE7773E-AB31-4C57-A9BD-116491E4CFDC}" type="presParOf" srcId="{71C9F4BF-3327-4B76-9249-D1A85C1F7193}" destId="{7CCB91C8-B734-4F90-B8A7-61D35B4CE3F3}" srcOrd="4" destOrd="0" presId="urn:microsoft.com/office/officeart/2005/8/layout/hierarchy4"/>
    <dgm:cxn modelId="{AED9F45D-C63D-46A4-82D4-12DD68966E96}" type="presParOf" srcId="{7CCB91C8-B734-4F90-B8A7-61D35B4CE3F3}" destId="{0E676F93-6FD9-4D00-82E9-F211CB29786B}" srcOrd="0" destOrd="0" presId="urn:microsoft.com/office/officeart/2005/8/layout/hierarchy4"/>
    <dgm:cxn modelId="{580EFB70-C074-4183-AD4F-49ED237E820B}" type="presParOf" srcId="{7CCB91C8-B734-4F90-B8A7-61D35B4CE3F3}" destId="{C303DC5A-CA5F-485E-AE92-4E18050C988A}"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A1E9128-8EDC-4AAA-89C0-0D5F0859E105}" type="doc">
      <dgm:prSet loTypeId="urn:microsoft.com/office/officeart/2009/layout/ReverseList" loCatId="relationship" qsTypeId="urn:microsoft.com/office/officeart/2005/8/quickstyle/simple5" qsCatId="simple" csTypeId="urn:microsoft.com/office/officeart/2005/8/colors/accent1_2" csCatId="accent1" phldr="1"/>
      <dgm:spPr/>
      <dgm:t>
        <a:bodyPr/>
        <a:lstStyle/>
        <a:p>
          <a:endParaRPr lang="en-US"/>
        </a:p>
      </dgm:t>
    </dgm:pt>
    <dgm:pt modelId="{3042639B-A53F-49E1-AC68-B88056FE0F05}">
      <dgm:prSet phldrT="[Text]"/>
      <dgm:spPr/>
      <dgm:t>
        <a:bodyPr/>
        <a:lstStyle/>
        <a:p>
          <a:pPr algn="ctr"/>
          <a:r>
            <a:rPr lang="en-US" b="1" dirty="0" smtClean="0">
              <a:ln/>
              <a:latin typeface="Cooper Black" panose="0208090404030B020404" pitchFamily="18" charset="0"/>
              <a:ea typeface="Times New Roman" panose="02020603050405020304" pitchFamily="18" charset="0"/>
            </a:rPr>
            <a:t>Internal Control</a:t>
          </a:r>
        </a:p>
        <a:p>
          <a:pPr algn="ctr"/>
          <a:r>
            <a:rPr lang="en-US" b="1" dirty="0" smtClean="0">
              <a:ln/>
              <a:latin typeface="Cooper Black" panose="0208090404030B020404" pitchFamily="18" charset="0"/>
              <a:ea typeface="Times New Roman" panose="02020603050405020304" pitchFamily="18" charset="0"/>
            </a:rPr>
            <a:t>And  </a:t>
          </a:r>
          <a:endParaRPr lang="en-US" dirty="0"/>
        </a:p>
      </dgm:t>
    </dgm:pt>
    <dgm:pt modelId="{77ADF92A-E4C3-4BFB-BA1E-41ED8D59B7B6}" type="parTrans" cxnId="{AB57AB42-9FD6-4CF6-A674-DD236D1B22E5}">
      <dgm:prSet/>
      <dgm:spPr/>
      <dgm:t>
        <a:bodyPr/>
        <a:lstStyle/>
        <a:p>
          <a:pPr algn="ctr"/>
          <a:endParaRPr lang="en-US"/>
        </a:p>
      </dgm:t>
    </dgm:pt>
    <dgm:pt modelId="{1A90BED7-F862-42F7-96F5-5B3E5DC31B97}" type="sibTrans" cxnId="{AB57AB42-9FD6-4CF6-A674-DD236D1B22E5}">
      <dgm:prSet/>
      <dgm:spPr/>
      <dgm:t>
        <a:bodyPr/>
        <a:lstStyle/>
        <a:p>
          <a:pPr algn="ctr"/>
          <a:endParaRPr lang="en-US"/>
        </a:p>
      </dgm:t>
    </dgm:pt>
    <dgm:pt modelId="{C9FC86A5-4FB7-452B-8827-F03F0FE034F3}">
      <dgm:prSet phldrT="[Text]" custT="1"/>
      <dgm:spPr/>
      <dgm:t>
        <a:bodyPr/>
        <a:lstStyle/>
        <a:p>
          <a:pPr algn="ctr"/>
          <a:r>
            <a:rPr lang="en-US" sz="3600" b="1" dirty="0" smtClean="0">
              <a:ln/>
              <a:latin typeface="Cooper Black" panose="0208090404030B020404" pitchFamily="18" charset="0"/>
              <a:ea typeface="Times New Roman" panose="02020603050405020304" pitchFamily="18" charset="0"/>
            </a:rPr>
            <a:t>Financial Risk Management and Analysis</a:t>
          </a:r>
          <a:endParaRPr lang="en-US" sz="3600" dirty="0"/>
        </a:p>
      </dgm:t>
    </dgm:pt>
    <dgm:pt modelId="{B75834AC-8D44-4EF9-BC95-C621384A2129}" type="parTrans" cxnId="{1820360A-7EC4-4E08-A9CF-0A9F6147ED2F}">
      <dgm:prSet/>
      <dgm:spPr/>
      <dgm:t>
        <a:bodyPr/>
        <a:lstStyle/>
        <a:p>
          <a:pPr algn="ctr"/>
          <a:endParaRPr lang="en-US"/>
        </a:p>
      </dgm:t>
    </dgm:pt>
    <dgm:pt modelId="{1BCD69F3-8F8E-47BA-A363-ECAD84A0567E}" type="sibTrans" cxnId="{1820360A-7EC4-4E08-A9CF-0A9F6147ED2F}">
      <dgm:prSet/>
      <dgm:spPr/>
      <dgm:t>
        <a:bodyPr/>
        <a:lstStyle/>
        <a:p>
          <a:pPr algn="ctr"/>
          <a:endParaRPr lang="en-US"/>
        </a:p>
      </dgm:t>
    </dgm:pt>
    <dgm:pt modelId="{94D3B3AA-3484-4C79-B128-0F23830CBD9D}" type="pres">
      <dgm:prSet presAssocID="{6A1E9128-8EDC-4AAA-89C0-0D5F0859E105}" presName="Name0" presStyleCnt="0">
        <dgm:presLayoutVars>
          <dgm:chMax val="2"/>
          <dgm:chPref val="2"/>
          <dgm:animLvl val="lvl"/>
        </dgm:presLayoutVars>
      </dgm:prSet>
      <dgm:spPr/>
      <dgm:t>
        <a:bodyPr/>
        <a:lstStyle/>
        <a:p>
          <a:endParaRPr lang="en-US"/>
        </a:p>
      </dgm:t>
    </dgm:pt>
    <dgm:pt modelId="{3449873B-C78E-494B-8656-8DE47702F453}" type="pres">
      <dgm:prSet presAssocID="{6A1E9128-8EDC-4AAA-89C0-0D5F0859E105}" presName="LeftText" presStyleLbl="revTx" presStyleIdx="0" presStyleCnt="0">
        <dgm:presLayoutVars>
          <dgm:bulletEnabled val="1"/>
        </dgm:presLayoutVars>
      </dgm:prSet>
      <dgm:spPr/>
      <dgm:t>
        <a:bodyPr/>
        <a:lstStyle/>
        <a:p>
          <a:endParaRPr lang="en-US"/>
        </a:p>
      </dgm:t>
    </dgm:pt>
    <dgm:pt modelId="{DCF36847-3158-4AE0-A0A3-F3EB4CBD9956}" type="pres">
      <dgm:prSet presAssocID="{6A1E9128-8EDC-4AAA-89C0-0D5F0859E105}" presName="LeftNode" presStyleLbl="bgImgPlace1" presStyleIdx="0" presStyleCnt="2" custScaleX="139997" custScaleY="76668" custLinFactNeighborX="50" custLinFactNeighborY="-54671">
        <dgm:presLayoutVars>
          <dgm:chMax val="2"/>
          <dgm:chPref val="2"/>
        </dgm:presLayoutVars>
      </dgm:prSet>
      <dgm:spPr/>
      <dgm:t>
        <a:bodyPr/>
        <a:lstStyle/>
        <a:p>
          <a:endParaRPr lang="en-US"/>
        </a:p>
      </dgm:t>
    </dgm:pt>
    <dgm:pt modelId="{D30A9190-F1F7-4594-8460-8180895D4515}" type="pres">
      <dgm:prSet presAssocID="{6A1E9128-8EDC-4AAA-89C0-0D5F0859E105}" presName="RightText" presStyleLbl="revTx" presStyleIdx="0" presStyleCnt="0">
        <dgm:presLayoutVars>
          <dgm:bulletEnabled val="1"/>
        </dgm:presLayoutVars>
      </dgm:prSet>
      <dgm:spPr/>
      <dgm:t>
        <a:bodyPr/>
        <a:lstStyle/>
        <a:p>
          <a:endParaRPr lang="en-US"/>
        </a:p>
      </dgm:t>
    </dgm:pt>
    <dgm:pt modelId="{38ECF908-C0D2-4FA4-9024-7EFB2C1297D8}" type="pres">
      <dgm:prSet presAssocID="{6A1E9128-8EDC-4AAA-89C0-0D5F0859E105}" presName="RightNode" presStyleLbl="bgImgPlace1" presStyleIdx="1" presStyleCnt="2" custScaleX="172263" custScaleY="85418" custLinFactNeighborX="-38509" custLinFactNeighborY="35140">
        <dgm:presLayoutVars>
          <dgm:chMax val="0"/>
          <dgm:chPref val="0"/>
        </dgm:presLayoutVars>
      </dgm:prSet>
      <dgm:spPr/>
      <dgm:t>
        <a:bodyPr/>
        <a:lstStyle/>
        <a:p>
          <a:endParaRPr lang="en-US"/>
        </a:p>
      </dgm:t>
    </dgm:pt>
    <dgm:pt modelId="{2C60B3B2-25EA-42DC-88D6-F08F6FA30940}" type="pres">
      <dgm:prSet presAssocID="{6A1E9128-8EDC-4AAA-89C0-0D5F0859E105}" presName="TopArrow" presStyleLbl="node1" presStyleIdx="0" presStyleCnt="2" custAng="2643159" custScaleX="92468" custScaleY="77376" custLinFactNeighborX="54042" custLinFactNeighborY="29816"/>
      <dgm:spPr/>
      <dgm:t>
        <a:bodyPr/>
        <a:lstStyle/>
        <a:p>
          <a:endParaRPr lang="en-US"/>
        </a:p>
      </dgm:t>
    </dgm:pt>
    <dgm:pt modelId="{AA106094-3F90-4F9C-A0F5-11FA0356A018}" type="pres">
      <dgm:prSet presAssocID="{6A1E9128-8EDC-4AAA-89C0-0D5F0859E105}" presName="BottomArrow" presStyleLbl="node1" presStyleIdx="1" presStyleCnt="2" custAng="2958568" custScaleX="84598" custScaleY="78470" custLinFactNeighborX="-96122" custLinFactNeighborY="-44776"/>
      <dgm:spPr/>
      <dgm:t>
        <a:bodyPr/>
        <a:lstStyle/>
        <a:p>
          <a:endParaRPr lang="en-US"/>
        </a:p>
      </dgm:t>
    </dgm:pt>
  </dgm:ptLst>
  <dgm:cxnLst>
    <dgm:cxn modelId="{1820360A-7EC4-4E08-A9CF-0A9F6147ED2F}" srcId="{6A1E9128-8EDC-4AAA-89C0-0D5F0859E105}" destId="{C9FC86A5-4FB7-452B-8827-F03F0FE034F3}" srcOrd="1" destOrd="0" parTransId="{B75834AC-8D44-4EF9-BC95-C621384A2129}" sibTransId="{1BCD69F3-8F8E-47BA-A363-ECAD84A0567E}"/>
    <dgm:cxn modelId="{45982DD9-FEA8-4BC4-BA1D-0415AD3F3A41}" type="presOf" srcId="{C9FC86A5-4FB7-452B-8827-F03F0FE034F3}" destId="{D30A9190-F1F7-4594-8460-8180895D4515}" srcOrd="0" destOrd="0" presId="urn:microsoft.com/office/officeart/2009/layout/ReverseList"/>
    <dgm:cxn modelId="{C7F32B1F-7F19-4313-8EB2-5482F3DCD1F6}" type="presOf" srcId="{C9FC86A5-4FB7-452B-8827-F03F0FE034F3}" destId="{38ECF908-C0D2-4FA4-9024-7EFB2C1297D8}" srcOrd="1" destOrd="0" presId="urn:microsoft.com/office/officeart/2009/layout/ReverseList"/>
    <dgm:cxn modelId="{C63B3E33-1D36-4A7F-A996-D84D3D57DDFA}" type="presOf" srcId="{6A1E9128-8EDC-4AAA-89C0-0D5F0859E105}" destId="{94D3B3AA-3484-4C79-B128-0F23830CBD9D}" srcOrd="0" destOrd="0" presId="urn:microsoft.com/office/officeart/2009/layout/ReverseList"/>
    <dgm:cxn modelId="{7D4E372C-DAC7-4B3D-B58E-A399022E8B99}" type="presOf" srcId="{3042639B-A53F-49E1-AC68-B88056FE0F05}" destId="{3449873B-C78E-494B-8656-8DE47702F453}" srcOrd="0" destOrd="0" presId="urn:microsoft.com/office/officeart/2009/layout/ReverseList"/>
    <dgm:cxn modelId="{F0F7309F-6EAF-4FCE-A519-B2C474E350B2}" type="presOf" srcId="{3042639B-A53F-49E1-AC68-B88056FE0F05}" destId="{DCF36847-3158-4AE0-A0A3-F3EB4CBD9956}" srcOrd="1" destOrd="0" presId="urn:microsoft.com/office/officeart/2009/layout/ReverseList"/>
    <dgm:cxn modelId="{AB57AB42-9FD6-4CF6-A674-DD236D1B22E5}" srcId="{6A1E9128-8EDC-4AAA-89C0-0D5F0859E105}" destId="{3042639B-A53F-49E1-AC68-B88056FE0F05}" srcOrd="0" destOrd="0" parTransId="{77ADF92A-E4C3-4BFB-BA1E-41ED8D59B7B6}" sibTransId="{1A90BED7-F862-42F7-96F5-5B3E5DC31B97}"/>
    <dgm:cxn modelId="{5FE5B76A-28C0-40C0-B356-2F4E9A7E6B6B}" type="presParOf" srcId="{94D3B3AA-3484-4C79-B128-0F23830CBD9D}" destId="{3449873B-C78E-494B-8656-8DE47702F453}" srcOrd="0" destOrd="0" presId="urn:microsoft.com/office/officeart/2009/layout/ReverseList"/>
    <dgm:cxn modelId="{AD2A0A6A-BED6-490D-B6C5-2722A04C0F03}" type="presParOf" srcId="{94D3B3AA-3484-4C79-B128-0F23830CBD9D}" destId="{DCF36847-3158-4AE0-A0A3-F3EB4CBD9956}" srcOrd="1" destOrd="0" presId="urn:microsoft.com/office/officeart/2009/layout/ReverseList"/>
    <dgm:cxn modelId="{44AAC582-A77C-4546-9FC3-142A19F13BD0}" type="presParOf" srcId="{94D3B3AA-3484-4C79-B128-0F23830CBD9D}" destId="{D30A9190-F1F7-4594-8460-8180895D4515}" srcOrd="2" destOrd="0" presId="urn:microsoft.com/office/officeart/2009/layout/ReverseList"/>
    <dgm:cxn modelId="{B6573BC4-E2AB-40A8-9FBF-09D1215E8956}" type="presParOf" srcId="{94D3B3AA-3484-4C79-B128-0F23830CBD9D}" destId="{38ECF908-C0D2-4FA4-9024-7EFB2C1297D8}" srcOrd="3" destOrd="0" presId="urn:microsoft.com/office/officeart/2009/layout/ReverseList"/>
    <dgm:cxn modelId="{C495FD6D-3E82-4C97-9C33-26F420145E49}" type="presParOf" srcId="{94D3B3AA-3484-4C79-B128-0F23830CBD9D}" destId="{2C60B3B2-25EA-42DC-88D6-F08F6FA30940}" srcOrd="4" destOrd="0" presId="urn:microsoft.com/office/officeart/2009/layout/ReverseList"/>
    <dgm:cxn modelId="{7DFA7902-F106-4920-A2C8-E6950BBC1E15}" type="presParOf" srcId="{94D3B3AA-3484-4C79-B128-0F23830CBD9D}" destId="{AA106094-3F90-4F9C-A0F5-11FA0356A018}" srcOrd="5" destOrd="0" presId="urn:microsoft.com/office/officeart/2009/layout/Revers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15EA7E0-147F-41BC-A24A-E9D23D9DBBD8}" type="doc">
      <dgm:prSet loTypeId="urn:microsoft.com/office/officeart/2005/8/layout/chevron2" loCatId="process" qsTypeId="urn:microsoft.com/office/officeart/2005/8/quickstyle/simple1" qsCatId="simple" csTypeId="urn:microsoft.com/office/officeart/2005/8/colors/colorful3" csCatId="colorful" phldr="1"/>
      <dgm:spPr/>
      <dgm:t>
        <a:bodyPr/>
        <a:lstStyle/>
        <a:p>
          <a:endParaRPr lang="en-US"/>
        </a:p>
      </dgm:t>
    </dgm:pt>
    <dgm:pt modelId="{E02014DA-CB5F-4135-AC90-497EF9876C3E}">
      <dgm:prSet phldrT="[Text]" custT="1"/>
      <dgm:spPr/>
      <dgm:t>
        <a:bodyPr/>
        <a:lstStyle/>
        <a:p>
          <a:r>
            <a:rPr lang="en-US" sz="3600" b="1" dirty="0" smtClean="0">
              <a:solidFill>
                <a:schemeClr val="tx1"/>
              </a:solidFill>
            </a:rPr>
            <a:t>1</a:t>
          </a:r>
          <a:endParaRPr lang="en-US" sz="3600" b="1" dirty="0">
            <a:solidFill>
              <a:schemeClr val="tx1"/>
            </a:solidFill>
          </a:endParaRPr>
        </a:p>
      </dgm:t>
    </dgm:pt>
    <dgm:pt modelId="{59E3394A-15C9-4FD0-BC60-1EE94EDD36F5}" type="parTrans" cxnId="{7181B14B-3166-4BB6-8A3A-123485EF56E6}">
      <dgm:prSet/>
      <dgm:spPr/>
      <dgm:t>
        <a:bodyPr/>
        <a:lstStyle/>
        <a:p>
          <a:endParaRPr lang="en-US" sz="3200"/>
        </a:p>
      </dgm:t>
    </dgm:pt>
    <dgm:pt modelId="{F66459FD-962B-4E95-B4BE-CC16A6DC3C87}" type="sibTrans" cxnId="{7181B14B-3166-4BB6-8A3A-123485EF56E6}">
      <dgm:prSet/>
      <dgm:spPr/>
      <dgm:t>
        <a:bodyPr/>
        <a:lstStyle/>
        <a:p>
          <a:endParaRPr lang="en-US" sz="3200"/>
        </a:p>
      </dgm:t>
    </dgm:pt>
    <dgm:pt modelId="{808614A1-F052-45A6-85A3-86E577A1C221}">
      <dgm:prSet phldrT="[Text]" custT="1"/>
      <dgm:spPr/>
      <dgm:t>
        <a:bodyPr/>
        <a:lstStyle/>
        <a:p>
          <a:r>
            <a:rPr lang="en-US" sz="3200" b="1" dirty="0" smtClean="0">
              <a:effectLst>
                <a:outerShdw blurRad="38100" dist="38100" dir="2700000" algn="tl">
                  <a:srgbClr val="000000">
                    <a:alpha val="43137"/>
                  </a:srgbClr>
                </a:outerShdw>
              </a:effectLst>
            </a:rPr>
            <a:t>What are Internal Controls?</a:t>
          </a:r>
          <a:endParaRPr lang="en-US" sz="3200" dirty="0"/>
        </a:p>
      </dgm:t>
    </dgm:pt>
    <dgm:pt modelId="{FDD4D47D-1B3A-4582-943C-4587F372233D}" type="parTrans" cxnId="{446F5FE2-92EE-41BA-AE73-CDC3BFEA0A40}">
      <dgm:prSet/>
      <dgm:spPr/>
      <dgm:t>
        <a:bodyPr/>
        <a:lstStyle/>
        <a:p>
          <a:endParaRPr lang="en-US" sz="3200"/>
        </a:p>
      </dgm:t>
    </dgm:pt>
    <dgm:pt modelId="{BB85E612-5255-4F49-BEED-1F5D4A1177BE}" type="sibTrans" cxnId="{446F5FE2-92EE-41BA-AE73-CDC3BFEA0A40}">
      <dgm:prSet/>
      <dgm:spPr/>
      <dgm:t>
        <a:bodyPr/>
        <a:lstStyle/>
        <a:p>
          <a:endParaRPr lang="en-US" sz="3200"/>
        </a:p>
      </dgm:t>
    </dgm:pt>
    <dgm:pt modelId="{1464073F-027E-4809-8799-FAD0242B6D2A}">
      <dgm:prSet phldrT="[Text]" custT="1"/>
      <dgm:spPr/>
      <dgm:t>
        <a:bodyPr/>
        <a:lstStyle/>
        <a:p>
          <a:r>
            <a:rPr lang="en-US" sz="3600" b="1" dirty="0" smtClean="0">
              <a:solidFill>
                <a:schemeClr val="tx1"/>
              </a:solidFill>
            </a:rPr>
            <a:t>2</a:t>
          </a:r>
          <a:endParaRPr lang="en-US" sz="3600" b="1" dirty="0">
            <a:solidFill>
              <a:schemeClr val="tx1"/>
            </a:solidFill>
          </a:endParaRPr>
        </a:p>
      </dgm:t>
    </dgm:pt>
    <dgm:pt modelId="{EE5AD93F-015B-41B2-9FB3-2174886BCE3E}" type="parTrans" cxnId="{166818D3-47A6-4323-B2C5-BECC037F46DA}">
      <dgm:prSet/>
      <dgm:spPr/>
      <dgm:t>
        <a:bodyPr/>
        <a:lstStyle/>
        <a:p>
          <a:endParaRPr lang="en-US" sz="3200"/>
        </a:p>
      </dgm:t>
    </dgm:pt>
    <dgm:pt modelId="{B6DFF02E-1983-4266-AB3D-12CDBC8ED0EC}" type="sibTrans" cxnId="{166818D3-47A6-4323-B2C5-BECC037F46DA}">
      <dgm:prSet/>
      <dgm:spPr/>
      <dgm:t>
        <a:bodyPr/>
        <a:lstStyle/>
        <a:p>
          <a:endParaRPr lang="en-US" sz="3200"/>
        </a:p>
      </dgm:t>
    </dgm:pt>
    <dgm:pt modelId="{37AC12CA-FDB0-4002-B687-D06C5737F0FF}">
      <dgm:prSet phldrT="[Text]" custT="1"/>
      <dgm:spPr/>
      <dgm:t>
        <a:bodyPr/>
        <a:lstStyle/>
        <a:p>
          <a:r>
            <a:rPr lang="en-US" sz="3600" b="1" dirty="0" smtClean="0">
              <a:solidFill>
                <a:schemeClr val="tx1"/>
              </a:solidFill>
            </a:rPr>
            <a:t>3</a:t>
          </a:r>
          <a:endParaRPr lang="en-US" sz="3600" b="1" dirty="0">
            <a:solidFill>
              <a:schemeClr val="tx1"/>
            </a:solidFill>
          </a:endParaRPr>
        </a:p>
      </dgm:t>
    </dgm:pt>
    <dgm:pt modelId="{11CD3FA3-D359-4480-AFDA-DA87164ABF7A}" type="parTrans" cxnId="{1A0E5420-9F92-4FB2-89A9-AB11610E4EC7}">
      <dgm:prSet/>
      <dgm:spPr/>
      <dgm:t>
        <a:bodyPr/>
        <a:lstStyle/>
        <a:p>
          <a:endParaRPr lang="en-US" sz="3200"/>
        </a:p>
      </dgm:t>
    </dgm:pt>
    <dgm:pt modelId="{755BDE7E-060F-4B1D-8139-AFF431B28547}" type="sibTrans" cxnId="{1A0E5420-9F92-4FB2-89A9-AB11610E4EC7}">
      <dgm:prSet/>
      <dgm:spPr/>
      <dgm:t>
        <a:bodyPr/>
        <a:lstStyle/>
        <a:p>
          <a:endParaRPr lang="en-US" sz="3200"/>
        </a:p>
      </dgm:t>
    </dgm:pt>
    <dgm:pt modelId="{F913E777-4E29-42A6-9BE0-7FD07CACCADC}">
      <dgm:prSet phldrT="[Text]" custT="1"/>
      <dgm:spPr/>
      <dgm:t>
        <a:bodyPr/>
        <a:lstStyle/>
        <a:p>
          <a:r>
            <a:rPr lang="en-US" sz="3200" b="1" dirty="0" smtClean="0">
              <a:effectLst/>
            </a:rPr>
            <a:t>What are Management Role &amp; Responsibility?</a:t>
          </a:r>
          <a:endParaRPr lang="en-US" sz="3200" dirty="0">
            <a:effectLst/>
          </a:endParaRPr>
        </a:p>
      </dgm:t>
    </dgm:pt>
    <dgm:pt modelId="{C76066BD-B4A1-4474-9099-BF938355E7E2}" type="parTrans" cxnId="{C3F98AB8-3C7C-4343-B174-2F90B0A60308}">
      <dgm:prSet/>
      <dgm:spPr/>
      <dgm:t>
        <a:bodyPr/>
        <a:lstStyle/>
        <a:p>
          <a:endParaRPr lang="en-US" sz="3200"/>
        </a:p>
      </dgm:t>
    </dgm:pt>
    <dgm:pt modelId="{CE2B063C-E2EB-498C-8768-EA26881A69A3}" type="sibTrans" cxnId="{C3F98AB8-3C7C-4343-B174-2F90B0A60308}">
      <dgm:prSet/>
      <dgm:spPr/>
      <dgm:t>
        <a:bodyPr/>
        <a:lstStyle/>
        <a:p>
          <a:endParaRPr lang="en-US" sz="3200"/>
        </a:p>
      </dgm:t>
    </dgm:pt>
    <dgm:pt modelId="{8F4CEBC4-8F78-48D5-9A00-1DC42C4AE303}">
      <dgm:prSet phldrT="[Text]" custT="1"/>
      <dgm:spPr/>
      <dgm:t>
        <a:bodyPr/>
        <a:lstStyle/>
        <a:p>
          <a:r>
            <a:rPr lang="en-US" sz="3600" b="1" dirty="0" smtClean="0">
              <a:solidFill>
                <a:schemeClr val="tx1"/>
              </a:solidFill>
            </a:rPr>
            <a:t>4</a:t>
          </a:r>
          <a:endParaRPr lang="en-US" sz="3600" b="1" dirty="0">
            <a:solidFill>
              <a:schemeClr val="tx1"/>
            </a:solidFill>
          </a:endParaRPr>
        </a:p>
      </dgm:t>
    </dgm:pt>
    <dgm:pt modelId="{94AB219B-9880-4AA2-B7D9-4C2CFF802111}" type="parTrans" cxnId="{724C3785-5589-4078-A2E0-4C75AA4DEF33}">
      <dgm:prSet/>
      <dgm:spPr/>
      <dgm:t>
        <a:bodyPr/>
        <a:lstStyle/>
        <a:p>
          <a:endParaRPr lang="en-US" sz="3200"/>
        </a:p>
      </dgm:t>
    </dgm:pt>
    <dgm:pt modelId="{6531F918-2044-4879-995B-F012E474927A}" type="sibTrans" cxnId="{724C3785-5589-4078-A2E0-4C75AA4DEF33}">
      <dgm:prSet/>
      <dgm:spPr/>
      <dgm:t>
        <a:bodyPr/>
        <a:lstStyle/>
        <a:p>
          <a:endParaRPr lang="en-US" sz="3200"/>
        </a:p>
      </dgm:t>
    </dgm:pt>
    <dgm:pt modelId="{2EF8C713-F342-4CD0-B5AD-751B938D3F03}">
      <dgm:prSet custT="1"/>
      <dgm:spPr/>
      <dgm:t>
        <a:bodyPr/>
        <a:lstStyle/>
        <a:p>
          <a:r>
            <a:rPr lang="en-US" sz="3200" b="1" smtClean="0">
              <a:effectLst>
                <a:outerShdw blurRad="38100" dist="38100" dir="2700000" algn="tl">
                  <a:srgbClr val="000000">
                    <a:alpha val="43137"/>
                  </a:srgbClr>
                </a:outerShdw>
              </a:effectLst>
            </a:rPr>
            <a:t>What are Types of Internal Controls?</a:t>
          </a:r>
          <a:endParaRPr lang="en-US" sz="3200" b="1" dirty="0">
            <a:effectLst>
              <a:outerShdw blurRad="38100" dist="38100" dir="2700000" algn="tl">
                <a:srgbClr val="000000">
                  <a:alpha val="43137"/>
                </a:srgbClr>
              </a:outerShdw>
            </a:effectLst>
          </a:endParaRPr>
        </a:p>
      </dgm:t>
    </dgm:pt>
    <dgm:pt modelId="{8A2BA196-7AE3-4D8A-AA82-470CFA1A9790}" type="parTrans" cxnId="{CDC7F7CE-0B69-4430-92F2-706053B40894}">
      <dgm:prSet/>
      <dgm:spPr/>
      <dgm:t>
        <a:bodyPr/>
        <a:lstStyle/>
        <a:p>
          <a:endParaRPr lang="en-US" sz="3200"/>
        </a:p>
      </dgm:t>
    </dgm:pt>
    <dgm:pt modelId="{8BAE2197-7A44-406B-B491-5EB9B7C5B982}" type="sibTrans" cxnId="{CDC7F7CE-0B69-4430-92F2-706053B40894}">
      <dgm:prSet/>
      <dgm:spPr/>
      <dgm:t>
        <a:bodyPr/>
        <a:lstStyle/>
        <a:p>
          <a:endParaRPr lang="en-US" sz="3200"/>
        </a:p>
      </dgm:t>
    </dgm:pt>
    <dgm:pt modelId="{66447424-D1FA-4C43-A1BF-DFC9CD5E9592}">
      <dgm:prSet custT="1"/>
      <dgm:spPr/>
      <dgm:t>
        <a:bodyPr/>
        <a:lstStyle/>
        <a:p>
          <a:r>
            <a:rPr lang="en-US" sz="3600" b="1" dirty="0" smtClean="0">
              <a:solidFill>
                <a:schemeClr val="tx1"/>
              </a:solidFill>
            </a:rPr>
            <a:t>5</a:t>
          </a:r>
          <a:endParaRPr lang="en-US" sz="3600" b="1" dirty="0">
            <a:solidFill>
              <a:schemeClr val="tx1"/>
            </a:solidFill>
          </a:endParaRPr>
        </a:p>
      </dgm:t>
    </dgm:pt>
    <dgm:pt modelId="{19A96474-E8C1-4DE3-82CF-84D568ED9FEC}" type="parTrans" cxnId="{DE701806-EFDD-4734-8440-DB0C94F8C085}">
      <dgm:prSet/>
      <dgm:spPr/>
      <dgm:t>
        <a:bodyPr/>
        <a:lstStyle/>
        <a:p>
          <a:endParaRPr lang="en-US" sz="3200"/>
        </a:p>
      </dgm:t>
    </dgm:pt>
    <dgm:pt modelId="{6CF82220-34BF-4C76-AFD0-E919E6892710}" type="sibTrans" cxnId="{DE701806-EFDD-4734-8440-DB0C94F8C085}">
      <dgm:prSet/>
      <dgm:spPr/>
      <dgm:t>
        <a:bodyPr/>
        <a:lstStyle/>
        <a:p>
          <a:endParaRPr lang="en-US" sz="3200"/>
        </a:p>
      </dgm:t>
    </dgm:pt>
    <dgm:pt modelId="{7DA56124-209D-4106-8E6C-E0685BD633DE}">
      <dgm:prSet custT="1"/>
      <dgm:spPr/>
      <dgm:t>
        <a:bodyPr/>
        <a:lstStyle/>
        <a:p>
          <a:r>
            <a:rPr lang="en-AU" sz="3200" b="1" smtClean="0">
              <a:effectLst>
                <a:outerShdw blurRad="38100" dist="38100" dir="2700000" algn="tl">
                  <a:srgbClr val="000000">
                    <a:alpha val="43137"/>
                  </a:srgbClr>
                </a:outerShdw>
              </a:effectLst>
            </a:rPr>
            <a:t>What are Special Policies?</a:t>
          </a:r>
          <a:endParaRPr lang="en-US" sz="3200" dirty="0"/>
        </a:p>
      </dgm:t>
    </dgm:pt>
    <dgm:pt modelId="{5929742F-6695-4478-8A0A-DD5AFC82775B}" type="parTrans" cxnId="{9893B9BD-B761-4B1A-BE62-70A363A98F8C}">
      <dgm:prSet/>
      <dgm:spPr/>
      <dgm:t>
        <a:bodyPr/>
        <a:lstStyle/>
        <a:p>
          <a:endParaRPr lang="en-US" sz="3200"/>
        </a:p>
      </dgm:t>
    </dgm:pt>
    <dgm:pt modelId="{254ADECB-C547-4657-90A3-0F59B7456547}" type="sibTrans" cxnId="{9893B9BD-B761-4B1A-BE62-70A363A98F8C}">
      <dgm:prSet/>
      <dgm:spPr/>
      <dgm:t>
        <a:bodyPr/>
        <a:lstStyle/>
        <a:p>
          <a:endParaRPr lang="en-US" sz="3200"/>
        </a:p>
      </dgm:t>
    </dgm:pt>
    <dgm:pt modelId="{92CCC82E-F5A3-47E3-A9AB-F46CA4DA5282}">
      <dgm:prSet phldrT="[Text]" custT="1"/>
      <dgm:spPr/>
      <dgm:t>
        <a:bodyPr/>
        <a:lstStyle/>
        <a:p>
          <a:r>
            <a:rPr lang="en-US" sz="3200" b="1" dirty="0" smtClean="0">
              <a:effectLst>
                <a:outerShdw blurRad="38100" dist="38100" dir="2700000" algn="tl">
                  <a:srgbClr val="000000">
                    <a:alpha val="43137"/>
                  </a:srgbClr>
                </a:outerShdw>
              </a:effectLst>
            </a:rPr>
            <a:t>Why Internal Controls are Important?</a:t>
          </a:r>
          <a:endParaRPr lang="en-US" sz="3200" dirty="0"/>
        </a:p>
      </dgm:t>
    </dgm:pt>
    <dgm:pt modelId="{55FDE1EB-CA8A-4131-B987-D2891C15F27E}" type="sibTrans" cxnId="{2F7B44B3-1E3B-4586-91C6-654D33FE3EA2}">
      <dgm:prSet/>
      <dgm:spPr/>
      <dgm:t>
        <a:bodyPr/>
        <a:lstStyle/>
        <a:p>
          <a:endParaRPr lang="en-US" sz="3200"/>
        </a:p>
      </dgm:t>
    </dgm:pt>
    <dgm:pt modelId="{C10C7A7E-6D41-42CE-A539-EC573F21E929}" type="parTrans" cxnId="{2F7B44B3-1E3B-4586-91C6-654D33FE3EA2}">
      <dgm:prSet/>
      <dgm:spPr/>
      <dgm:t>
        <a:bodyPr/>
        <a:lstStyle/>
        <a:p>
          <a:endParaRPr lang="en-US" sz="3200"/>
        </a:p>
      </dgm:t>
    </dgm:pt>
    <dgm:pt modelId="{8E136DE0-C371-4B2D-9387-607433390E8A}" type="pres">
      <dgm:prSet presAssocID="{915EA7E0-147F-41BC-A24A-E9D23D9DBBD8}" presName="linearFlow" presStyleCnt="0">
        <dgm:presLayoutVars>
          <dgm:dir/>
          <dgm:animLvl val="lvl"/>
          <dgm:resizeHandles val="exact"/>
        </dgm:presLayoutVars>
      </dgm:prSet>
      <dgm:spPr/>
      <dgm:t>
        <a:bodyPr/>
        <a:lstStyle/>
        <a:p>
          <a:endParaRPr lang="en-US"/>
        </a:p>
      </dgm:t>
    </dgm:pt>
    <dgm:pt modelId="{124B1E72-7D5D-453E-A4AD-8FC76C7B4CC4}" type="pres">
      <dgm:prSet presAssocID="{E02014DA-CB5F-4135-AC90-497EF9876C3E}" presName="composite" presStyleCnt="0"/>
      <dgm:spPr/>
      <dgm:t>
        <a:bodyPr/>
        <a:lstStyle/>
        <a:p>
          <a:endParaRPr lang="en-US"/>
        </a:p>
      </dgm:t>
    </dgm:pt>
    <dgm:pt modelId="{92E1CC53-D824-4C37-BA0E-8E3E394CDE54}" type="pres">
      <dgm:prSet presAssocID="{E02014DA-CB5F-4135-AC90-497EF9876C3E}" presName="parentText" presStyleLbl="alignNode1" presStyleIdx="0" presStyleCnt="5">
        <dgm:presLayoutVars>
          <dgm:chMax val="1"/>
          <dgm:bulletEnabled val="1"/>
        </dgm:presLayoutVars>
      </dgm:prSet>
      <dgm:spPr/>
      <dgm:t>
        <a:bodyPr/>
        <a:lstStyle/>
        <a:p>
          <a:endParaRPr lang="en-US"/>
        </a:p>
      </dgm:t>
    </dgm:pt>
    <dgm:pt modelId="{B48F92C6-F15A-4700-8DD7-46D17F00F201}" type="pres">
      <dgm:prSet presAssocID="{E02014DA-CB5F-4135-AC90-497EF9876C3E}" presName="descendantText" presStyleLbl="alignAcc1" presStyleIdx="0" presStyleCnt="5">
        <dgm:presLayoutVars>
          <dgm:bulletEnabled val="1"/>
        </dgm:presLayoutVars>
      </dgm:prSet>
      <dgm:spPr/>
      <dgm:t>
        <a:bodyPr/>
        <a:lstStyle/>
        <a:p>
          <a:endParaRPr lang="en-US"/>
        </a:p>
      </dgm:t>
    </dgm:pt>
    <dgm:pt modelId="{0E7DC0EC-71C1-40B6-B1CD-A8A083538DBF}" type="pres">
      <dgm:prSet presAssocID="{F66459FD-962B-4E95-B4BE-CC16A6DC3C87}" presName="sp" presStyleCnt="0"/>
      <dgm:spPr/>
      <dgm:t>
        <a:bodyPr/>
        <a:lstStyle/>
        <a:p>
          <a:endParaRPr lang="en-US"/>
        </a:p>
      </dgm:t>
    </dgm:pt>
    <dgm:pt modelId="{38263D02-A0F8-4BAD-A4C7-355338C1FC70}" type="pres">
      <dgm:prSet presAssocID="{1464073F-027E-4809-8799-FAD0242B6D2A}" presName="composite" presStyleCnt="0"/>
      <dgm:spPr/>
      <dgm:t>
        <a:bodyPr/>
        <a:lstStyle/>
        <a:p>
          <a:endParaRPr lang="en-US"/>
        </a:p>
      </dgm:t>
    </dgm:pt>
    <dgm:pt modelId="{D80CF534-71E2-4028-B19E-1B6CBD504D7E}" type="pres">
      <dgm:prSet presAssocID="{1464073F-027E-4809-8799-FAD0242B6D2A}" presName="parentText" presStyleLbl="alignNode1" presStyleIdx="1" presStyleCnt="5" custLinFactNeighborY="-6608">
        <dgm:presLayoutVars>
          <dgm:chMax val="1"/>
          <dgm:bulletEnabled val="1"/>
        </dgm:presLayoutVars>
      </dgm:prSet>
      <dgm:spPr/>
      <dgm:t>
        <a:bodyPr/>
        <a:lstStyle/>
        <a:p>
          <a:endParaRPr lang="en-US"/>
        </a:p>
      </dgm:t>
    </dgm:pt>
    <dgm:pt modelId="{42220DE6-0DB8-4031-9A07-EA575D97E956}" type="pres">
      <dgm:prSet presAssocID="{1464073F-027E-4809-8799-FAD0242B6D2A}" presName="descendantText" presStyleLbl="alignAcc1" presStyleIdx="1" presStyleCnt="5" custScaleY="129740">
        <dgm:presLayoutVars>
          <dgm:bulletEnabled val="1"/>
        </dgm:presLayoutVars>
      </dgm:prSet>
      <dgm:spPr/>
      <dgm:t>
        <a:bodyPr/>
        <a:lstStyle/>
        <a:p>
          <a:endParaRPr lang="en-US"/>
        </a:p>
      </dgm:t>
    </dgm:pt>
    <dgm:pt modelId="{D73EBE29-20F3-4FA6-92A3-F7FF1DF599E6}" type="pres">
      <dgm:prSet presAssocID="{B6DFF02E-1983-4266-AB3D-12CDBC8ED0EC}" presName="sp" presStyleCnt="0"/>
      <dgm:spPr/>
      <dgm:t>
        <a:bodyPr/>
        <a:lstStyle/>
        <a:p>
          <a:endParaRPr lang="en-US"/>
        </a:p>
      </dgm:t>
    </dgm:pt>
    <dgm:pt modelId="{7107C32D-E68C-4EDC-85AC-EC952CBF934C}" type="pres">
      <dgm:prSet presAssocID="{37AC12CA-FDB0-4002-B687-D06C5737F0FF}" presName="composite" presStyleCnt="0"/>
      <dgm:spPr/>
      <dgm:t>
        <a:bodyPr/>
        <a:lstStyle/>
        <a:p>
          <a:endParaRPr lang="en-US"/>
        </a:p>
      </dgm:t>
    </dgm:pt>
    <dgm:pt modelId="{37B18B03-6606-4B42-966B-43A005038E7C}" type="pres">
      <dgm:prSet presAssocID="{37AC12CA-FDB0-4002-B687-D06C5737F0FF}" presName="parentText" presStyleLbl="alignNode1" presStyleIdx="2" presStyleCnt="5" custLinFactNeighborY="-12135">
        <dgm:presLayoutVars>
          <dgm:chMax val="1"/>
          <dgm:bulletEnabled val="1"/>
        </dgm:presLayoutVars>
      </dgm:prSet>
      <dgm:spPr/>
      <dgm:t>
        <a:bodyPr/>
        <a:lstStyle/>
        <a:p>
          <a:endParaRPr lang="en-US"/>
        </a:p>
      </dgm:t>
    </dgm:pt>
    <dgm:pt modelId="{0E6E6B7F-E34D-4393-A4DC-151D6DBBC80B}" type="pres">
      <dgm:prSet presAssocID="{37AC12CA-FDB0-4002-B687-D06C5737F0FF}" presName="descendantText" presStyleLbl="alignAcc1" presStyleIdx="2" presStyleCnt="5" custScaleY="148491">
        <dgm:presLayoutVars>
          <dgm:bulletEnabled val="1"/>
        </dgm:presLayoutVars>
      </dgm:prSet>
      <dgm:spPr/>
      <dgm:t>
        <a:bodyPr/>
        <a:lstStyle/>
        <a:p>
          <a:endParaRPr lang="en-US"/>
        </a:p>
      </dgm:t>
    </dgm:pt>
    <dgm:pt modelId="{C0CAC47B-1B72-45C0-B915-12E347BAA087}" type="pres">
      <dgm:prSet presAssocID="{755BDE7E-060F-4B1D-8139-AFF431B28547}" presName="sp" presStyleCnt="0"/>
      <dgm:spPr/>
      <dgm:t>
        <a:bodyPr/>
        <a:lstStyle/>
        <a:p>
          <a:endParaRPr lang="en-US"/>
        </a:p>
      </dgm:t>
    </dgm:pt>
    <dgm:pt modelId="{2DD750CB-07EA-4236-8ECB-35BF95EEE912}" type="pres">
      <dgm:prSet presAssocID="{8F4CEBC4-8F78-48D5-9A00-1DC42C4AE303}" presName="composite" presStyleCnt="0"/>
      <dgm:spPr/>
      <dgm:t>
        <a:bodyPr/>
        <a:lstStyle/>
        <a:p>
          <a:endParaRPr lang="en-US"/>
        </a:p>
      </dgm:t>
    </dgm:pt>
    <dgm:pt modelId="{F3CCA0AD-5F0E-4279-99EC-AA59E512EF9E}" type="pres">
      <dgm:prSet presAssocID="{8F4CEBC4-8F78-48D5-9A00-1DC42C4AE303}" presName="parentText" presStyleLbl="alignNode1" presStyleIdx="3" presStyleCnt="5">
        <dgm:presLayoutVars>
          <dgm:chMax val="1"/>
          <dgm:bulletEnabled val="1"/>
        </dgm:presLayoutVars>
      </dgm:prSet>
      <dgm:spPr/>
      <dgm:t>
        <a:bodyPr/>
        <a:lstStyle/>
        <a:p>
          <a:endParaRPr lang="en-US"/>
        </a:p>
      </dgm:t>
    </dgm:pt>
    <dgm:pt modelId="{664754D3-33E5-469C-8F22-1D4793254272}" type="pres">
      <dgm:prSet presAssocID="{8F4CEBC4-8F78-48D5-9A00-1DC42C4AE303}" presName="descendantText" presStyleLbl="alignAcc1" presStyleIdx="3" presStyleCnt="5" custLinFactNeighborY="5136">
        <dgm:presLayoutVars>
          <dgm:bulletEnabled val="1"/>
        </dgm:presLayoutVars>
      </dgm:prSet>
      <dgm:spPr/>
      <dgm:t>
        <a:bodyPr/>
        <a:lstStyle/>
        <a:p>
          <a:endParaRPr lang="en-US"/>
        </a:p>
      </dgm:t>
    </dgm:pt>
    <dgm:pt modelId="{010F48DC-8BD4-45FD-98D6-52BFF83B3890}" type="pres">
      <dgm:prSet presAssocID="{6531F918-2044-4879-995B-F012E474927A}" presName="sp" presStyleCnt="0"/>
      <dgm:spPr/>
      <dgm:t>
        <a:bodyPr/>
        <a:lstStyle/>
        <a:p>
          <a:endParaRPr lang="en-US"/>
        </a:p>
      </dgm:t>
    </dgm:pt>
    <dgm:pt modelId="{A99D9B1E-DC6C-43D5-BDF4-EB89519678B3}" type="pres">
      <dgm:prSet presAssocID="{66447424-D1FA-4C43-A1BF-DFC9CD5E9592}" presName="composite" presStyleCnt="0"/>
      <dgm:spPr/>
      <dgm:t>
        <a:bodyPr/>
        <a:lstStyle/>
        <a:p>
          <a:endParaRPr lang="en-US"/>
        </a:p>
      </dgm:t>
    </dgm:pt>
    <dgm:pt modelId="{9B5A6B97-69C1-43D7-A1E1-CD5FBE598183}" type="pres">
      <dgm:prSet presAssocID="{66447424-D1FA-4C43-A1BF-DFC9CD5E9592}" presName="parentText" presStyleLbl="alignNode1" presStyleIdx="4" presStyleCnt="5" custLinFactNeighborX="-1181" custLinFactNeighborY="-5782">
        <dgm:presLayoutVars>
          <dgm:chMax val="1"/>
          <dgm:bulletEnabled val="1"/>
        </dgm:presLayoutVars>
      </dgm:prSet>
      <dgm:spPr/>
      <dgm:t>
        <a:bodyPr/>
        <a:lstStyle/>
        <a:p>
          <a:endParaRPr lang="en-US"/>
        </a:p>
      </dgm:t>
    </dgm:pt>
    <dgm:pt modelId="{A4D16A93-CFD0-4B29-A3F3-B6CC4A729A8F}" type="pres">
      <dgm:prSet presAssocID="{66447424-D1FA-4C43-A1BF-DFC9CD5E9592}" presName="descendantText" presStyleLbl="alignAcc1" presStyleIdx="4" presStyleCnt="5" custScaleX="99770" custLinFactNeighborX="231" custLinFactNeighborY="-11789">
        <dgm:presLayoutVars>
          <dgm:bulletEnabled val="1"/>
        </dgm:presLayoutVars>
      </dgm:prSet>
      <dgm:spPr/>
      <dgm:t>
        <a:bodyPr/>
        <a:lstStyle/>
        <a:p>
          <a:endParaRPr lang="en-US"/>
        </a:p>
      </dgm:t>
    </dgm:pt>
  </dgm:ptLst>
  <dgm:cxnLst>
    <dgm:cxn modelId="{7181B14B-3166-4BB6-8A3A-123485EF56E6}" srcId="{915EA7E0-147F-41BC-A24A-E9D23D9DBBD8}" destId="{E02014DA-CB5F-4135-AC90-497EF9876C3E}" srcOrd="0" destOrd="0" parTransId="{59E3394A-15C9-4FD0-BC60-1EE94EDD36F5}" sibTransId="{F66459FD-962B-4E95-B4BE-CC16A6DC3C87}"/>
    <dgm:cxn modelId="{95693844-62A3-4799-B544-416CBCF3816E}" type="presOf" srcId="{2EF8C713-F342-4CD0-B5AD-751B938D3F03}" destId="{664754D3-33E5-469C-8F22-1D4793254272}" srcOrd="0" destOrd="0" presId="urn:microsoft.com/office/officeart/2005/8/layout/chevron2"/>
    <dgm:cxn modelId="{9893B9BD-B761-4B1A-BE62-70A363A98F8C}" srcId="{66447424-D1FA-4C43-A1BF-DFC9CD5E9592}" destId="{7DA56124-209D-4106-8E6C-E0685BD633DE}" srcOrd="0" destOrd="0" parTransId="{5929742F-6695-4478-8A0A-DD5AFC82775B}" sibTransId="{254ADECB-C547-4657-90A3-0F59B7456547}"/>
    <dgm:cxn modelId="{1A0E5420-9F92-4FB2-89A9-AB11610E4EC7}" srcId="{915EA7E0-147F-41BC-A24A-E9D23D9DBBD8}" destId="{37AC12CA-FDB0-4002-B687-D06C5737F0FF}" srcOrd="2" destOrd="0" parTransId="{11CD3FA3-D359-4480-AFDA-DA87164ABF7A}" sibTransId="{755BDE7E-060F-4B1D-8139-AFF431B28547}"/>
    <dgm:cxn modelId="{D28FD52A-9440-4FCE-BF00-5C66353724E4}" type="presOf" srcId="{1464073F-027E-4809-8799-FAD0242B6D2A}" destId="{D80CF534-71E2-4028-B19E-1B6CBD504D7E}" srcOrd="0" destOrd="0" presId="urn:microsoft.com/office/officeart/2005/8/layout/chevron2"/>
    <dgm:cxn modelId="{2F7B44B3-1E3B-4586-91C6-654D33FE3EA2}" srcId="{1464073F-027E-4809-8799-FAD0242B6D2A}" destId="{92CCC82E-F5A3-47E3-A9AB-F46CA4DA5282}" srcOrd="0" destOrd="0" parTransId="{C10C7A7E-6D41-42CE-A539-EC573F21E929}" sibTransId="{55FDE1EB-CA8A-4131-B987-D2891C15F27E}"/>
    <dgm:cxn modelId="{8F2191E9-83E4-43BE-B212-904A054B8FDD}" type="presOf" srcId="{8F4CEBC4-8F78-48D5-9A00-1DC42C4AE303}" destId="{F3CCA0AD-5F0E-4279-99EC-AA59E512EF9E}" srcOrd="0" destOrd="0" presId="urn:microsoft.com/office/officeart/2005/8/layout/chevron2"/>
    <dgm:cxn modelId="{81E04E9E-2FB1-4246-8B4F-4BFDEB1D354D}" type="presOf" srcId="{F913E777-4E29-42A6-9BE0-7FD07CACCADC}" destId="{0E6E6B7F-E34D-4393-A4DC-151D6DBBC80B}" srcOrd="0" destOrd="0" presId="urn:microsoft.com/office/officeart/2005/8/layout/chevron2"/>
    <dgm:cxn modelId="{DC32BB5A-14DF-4F11-ABB2-04DE312E1382}" type="presOf" srcId="{7DA56124-209D-4106-8E6C-E0685BD633DE}" destId="{A4D16A93-CFD0-4B29-A3F3-B6CC4A729A8F}" srcOrd="0" destOrd="0" presId="urn:microsoft.com/office/officeart/2005/8/layout/chevron2"/>
    <dgm:cxn modelId="{FBCE6491-CDF2-4360-8DB2-F547B1E50C72}" type="presOf" srcId="{92CCC82E-F5A3-47E3-A9AB-F46CA4DA5282}" destId="{42220DE6-0DB8-4031-9A07-EA575D97E956}" srcOrd="0" destOrd="0" presId="urn:microsoft.com/office/officeart/2005/8/layout/chevron2"/>
    <dgm:cxn modelId="{CDC7F7CE-0B69-4430-92F2-706053B40894}" srcId="{8F4CEBC4-8F78-48D5-9A00-1DC42C4AE303}" destId="{2EF8C713-F342-4CD0-B5AD-751B938D3F03}" srcOrd="0" destOrd="0" parTransId="{8A2BA196-7AE3-4D8A-AA82-470CFA1A9790}" sibTransId="{8BAE2197-7A44-406B-B491-5EB9B7C5B982}"/>
    <dgm:cxn modelId="{25C50042-3BAF-46BA-80A7-49F2A2EE08D0}" type="presOf" srcId="{66447424-D1FA-4C43-A1BF-DFC9CD5E9592}" destId="{9B5A6B97-69C1-43D7-A1E1-CD5FBE598183}" srcOrd="0" destOrd="0" presId="urn:microsoft.com/office/officeart/2005/8/layout/chevron2"/>
    <dgm:cxn modelId="{724C3785-5589-4078-A2E0-4C75AA4DEF33}" srcId="{915EA7E0-147F-41BC-A24A-E9D23D9DBBD8}" destId="{8F4CEBC4-8F78-48D5-9A00-1DC42C4AE303}" srcOrd="3" destOrd="0" parTransId="{94AB219B-9880-4AA2-B7D9-4C2CFF802111}" sibTransId="{6531F918-2044-4879-995B-F012E474927A}"/>
    <dgm:cxn modelId="{8582511A-F1CA-40B9-B262-EEEE4E9DB13B}" type="presOf" srcId="{915EA7E0-147F-41BC-A24A-E9D23D9DBBD8}" destId="{8E136DE0-C371-4B2D-9387-607433390E8A}" srcOrd="0" destOrd="0" presId="urn:microsoft.com/office/officeart/2005/8/layout/chevron2"/>
    <dgm:cxn modelId="{1C92EACF-9DA2-43E1-982C-6798991E94DD}" type="presOf" srcId="{37AC12CA-FDB0-4002-B687-D06C5737F0FF}" destId="{37B18B03-6606-4B42-966B-43A005038E7C}" srcOrd="0" destOrd="0" presId="urn:microsoft.com/office/officeart/2005/8/layout/chevron2"/>
    <dgm:cxn modelId="{DE701806-EFDD-4734-8440-DB0C94F8C085}" srcId="{915EA7E0-147F-41BC-A24A-E9D23D9DBBD8}" destId="{66447424-D1FA-4C43-A1BF-DFC9CD5E9592}" srcOrd="4" destOrd="0" parTransId="{19A96474-E8C1-4DE3-82CF-84D568ED9FEC}" sibTransId="{6CF82220-34BF-4C76-AFD0-E919E6892710}"/>
    <dgm:cxn modelId="{AA6D253B-5366-4034-AF7E-6CE9B7B9EA33}" type="presOf" srcId="{E02014DA-CB5F-4135-AC90-497EF9876C3E}" destId="{92E1CC53-D824-4C37-BA0E-8E3E394CDE54}" srcOrd="0" destOrd="0" presId="urn:microsoft.com/office/officeart/2005/8/layout/chevron2"/>
    <dgm:cxn modelId="{E6B2DB38-0700-4FFD-8C3F-64CE8A7705B9}" type="presOf" srcId="{808614A1-F052-45A6-85A3-86E577A1C221}" destId="{B48F92C6-F15A-4700-8DD7-46D17F00F201}" srcOrd="0" destOrd="0" presId="urn:microsoft.com/office/officeart/2005/8/layout/chevron2"/>
    <dgm:cxn modelId="{166818D3-47A6-4323-B2C5-BECC037F46DA}" srcId="{915EA7E0-147F-41BC-A24A-E9D23D9DBBD8}" destId="{1464073F-027E-4809-8799-FAD0242B6D2A}" srcOrd="1" destOrd="0" parTransId="{EE5AD93F-015B-41B2-9FB3-2174886BCE3E}" sibTransId="{B6DFF02E-1983-4266-AB3D-12CDBC8ED0EC}"/>
    <dgm:cxn modelId="{446F5FE2-92EE-41BA-AE73-CDC3BFEA0A40}" srcId="{E02014DA-CB5F-4135-AC90-497EF9876C3E}" destId="{808614A1-F052-45A6-85A3-86E577A1C221}" srcOrd="0" destOrd="0" parTransId="{FDD4D47D-1B3A-4582-943C-4587F372233D}" sibTransId="{BB85E612-5255-4F49-BEED-1F5D4A1177BE}"/>
    <dgm:cxn modelId="{C3F98AB8-3C7C-4343-B174-2F90B0A60308}" srcId="{37AC12CA-FDB0-4002-B687-D06C5737F0FF}" destId="{F913E777-4E29-42A6-9BE0-7FD07CACCADC}" srcOrd="0" destOrd="0" parTransId="{C76066BD-B4A1-4474-9099-BF938355E7E2}" sibTransId="{CE2B063C-E2EB-498C-8768-EA26881A69A3}"/>
    <dgm:cxn modelId="{14322D22-9EB3-4A1A-A77F-3515A079292A}" type="presParOf" srcId="{8E136DE0-C371-4B2D-9387-607433390E8A}" destId="{124B1E72-7D5D-453E-A4AD-8FC76C7B4CC4}" srcOrd="0" destOrd="0" presId="urn:microsoft.com/office/officeart/2005/8/layout/chevron2"/>
    <dgm:cxn modelId="{262D9F97-B267-44FD-9E0B-F49BF85C7250}" type="presParOf" srcId="{124B1E72-7D5D-453E-A4AD-8FC76C7B4CC4}" destId="{92E1CC53-D824-4C37-BA0E-8E3E394CDE54}" srcOrd="0" destOrd="0" presId="urn:microsoft.com/office/officeart/2005/8/layout/chevron2"/>
    <dgm:cxn modelId="{92EF7950-43D7-4EA8-9872-36DE46FD4BBD}" type="presParOf" srcId="{124B1E72-7D5D-453E-A4AD-8FC76C7B4CC4}" destId="{B48F92C6-F15A-4700-8DD7-46D17F00F201}" srcOrd="1" destOrd="0" presId="urn:microsoft.com/office/officeart/2005/8/layout/chevron2"/>
    <dgm:cxn modelId="{D2286F98-991C-452B-9B57-9F5D97B9A0F9}" type="presParOf" srcId="{8E136DE0-C371-4B2D-9387-607433390E8A}" destId="{0E7DC0EC-71C1-40B6-B1CD-A8A083538DBF}" srcOrd="1" destOrd="0" presId="urn:microsoft.com/office/officeart/2005/8/layout/chevron2"/>
    <dgm:cxn modelId="{144F4C4B-0766-4706-BE6D-9E6174D74669}" type="presParOf" srcId="{8E136DE0-C371-4B2D-9387-607433390E8A}" destId="{38263D02-A0F8-4BAD-A4C7-355338C1FC70}" srcOrd="2" destOrd="0" presId="urn:microsoft.com/office/officeart/2005/8/layout/chevron2"/>
    <dgm:cxn modelId="{16229EB7-1670-4B25-A7B0-09C84E023C47}" type="presParOf" srcId="{38263D02-A0F8-4BAD-A4C7-355338C1FC70}" destId="{D80CF534-71E2-4028-B19E-1B6CBD504D7E}" srcOrd="0" destOrd="0" presId="urn:microsoft.com/office/officeart/2005/8/layout/chevron2"/>
    <dgm:cxn modelId="{2AC518C3-1112-485C-B6BC-4278BF98A08B}" type="presParOf" srcId="{38263D02-A0F8-4BAD-A4C7-355338C1FC70}" destId="{42220DE6-0DB8-4031-9A07-EA575D97E956}" srcOrd="1" destOrd="0" presId="urn:microsoft.com/office/officeart/2005/8/layout/chevron2"/>
    <dgm:cxn modelId="{1B63950F-AEA1-43BC-9588-24CEE28F06C7}" type="presParOf" srcId="{8E136DE0-C371-4B2D-9387-607433390E8A}" destId="{D73EBE29-20F3-4FA6-92A3-F7FF1DF599E6}" srcOrd="3" destOrd="0" presId="urn:microsoft.com/office/officeart/2005/8/layout/chevron2"/>
    <dgm:cxn modelId="{6AF98B69-6BED-4914-8FB4-CA2B74E804D0}" type="presParOf" srcId="{8E136DE0-C371-4B2D-9387-607433390E8A}" destId="{7107C32D-E68C-4EDC-85AC-EC952CBF934C}" srcOrd="4" destOrd="0" presId="urn:microsoft.com/office/officeart/2005/8/layout/chevron2"/>
    <dgm:cxn modelId="{D2618224-2FE2-475F-897E-D7008A2F5A9E}" type="presParOf" srcId="{7107C32D-E68C-4EDC-85AC-EC952CBF934C}" destId="{37B18B03-6606-4B42-966B-43A005038E7C}" srcOrd="0" destOrd="0" presId="urn:microsoft.com/office/officeart/2005/8/layout/chevron2"/>
    <dgm:cxn modelId="{FF8597E5-797A-4B74-8C7F-DD26A0485F94}" type="presParOf" srcId="{7107C32D-E68C-4EDC-85AC-EC952CBF934C}" destId="{0E6E6B7F-E34D-4393-A4DC-151D6DBBC80B}" srcOrd="1" destOrd="0" presId="urn:microsoft.com/office/officeart/2005/8/layout/chevron2"/>
    <dgm:cxn modelId="{F94B4BD1-9DDC-4B28-BD9A-A00B8C193F89}" type="presParOf" srcId="{8E136DE0-C371-4B2D-9387-607433390E8A}" destId="{C0CAC47B-1B72-45C0-B915-12E347BAA087}" srcOrd="5" destOrd="0" presId="urn:microsoft.com/office/officeart/2005/8/layout/chevron2"/>
    <dgm:cxn modelId="{511F02AB-E746-424D-9374-1DBDD49196EE}" type="presParOf" srcId="{8E136DE0-C371-4B2D-9387-607433390E8A}" destId="{2DD750CB-07EA-4236-8ECB-35BF95EEE912}" srcOrd="6" destOrd="0" presId="urn:microsoft.com/office/officeart/2005/8/layout/chevron2"/>
    <dgm:cxn modelId="{662CD30E-E69D-493B-A7B8-CD032491DAFC}" type="presParOf" srcId="{2DD750CB-07EA-4236-8ECB-35BF95EEE912}" destId="{F3CCA0AD-5F0E-4279-99EC-AA59E512EF9E}" srcOrd="0" destOrd="0" presId="urn:microsoft.com/office/officeart/2005/8/layout/chevron2"/>
    <dgm:cxn modelId="{D3BED6C4-1E0D-4B0D-BD89-70C0BE3C4807}" type="presParOf" srcId="{2DD750CB-07EA-4236-8ECB-35BF95EEE912}" destId="{664754D3-33E5-469C-8F22-1D4793254272}" srcOrd="1" destOrd="0" presId="urn:microsoft.com/office/officeart/2005/8/layout/chevron2"/>
    <dgm:cxn modelId="{426DD631-8621-46F6-A58A-7BE9E7FB7C05}" type="presParOf" srcId="{8E136DE0-C371-4B2D-9387-607433390E8A}" destId="{010F48DC-8BD4-45FD-98D6-52BFF83B3890}" srcOrd="7" destOrd="0" presId="urn:microsoft.com/office/officeart/2005/8/layout/chevron2"/>
    <dgm:cxn modelId="{3EA765BA-B6C6-460F-8C2E-F4AAEEB439D4}" type="presParOf" srcId="{8E136DE0-C371-4B2D-9387-607433390E8A}" destId="{A99D9B1E-DC6C-43D5-BDF4-EB89519678B3}" srcOrd="8" destOrd="0" presId="urn:microsoft.com/office/officeart/2005/8/layout/chevron2"/>
    <dgm:cxn modelId="{CC015318-C300-47B7-BE8F-5598C7E1E64D}" type="presParOf" srcId="{A99D9B1E-DC6C-43D5-BDF4-EB89519678B3}" destId="{9B5A6B97-69C1-43D7-A1E1-CD5FBE598183}" srcOrd="0" destOrd="0" presId="urn:microsoft.com/office/officeart/2005/8/layout/chevron2"/>
    <dgm:cxn modelId="{8F5B6C6A-58D0-4F9A-B33D-C09B60A6F805}" type="presParOf" srcId="{A99D9B1E-DC6C-43D5-BDF4-EB89519678B3}" destId="{A4D16A93-CFD0-4B29-A3F3-B6CC4A729A8F}" srcOrd="1" destOrd="0" presId="urn:microsoft.com/office/officeart/2005/8/layout/chevron2"/>
  </dgm:cxnLst>
  <dgm:bg/>
  <dgm:whole>
    <a:ln w="38100"/>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316D3A8-C33D-4979-B80A-0B28EA266E70}" type="doc">
      <dgm:prSet loTypeId="urn:microsoft.com/office/officeart/2005/8/layout/cycle3" loCatId="cycle" qsTypeId="urn:microsoft.com/office/officeart/2005/8/quickstyle/simple2" qsCatId="simple" csTypeId="urn:microsoft.com/office/officeart/2005/8/colors/accent1_2" csCatId="accent1" phldr="1"/>
      <dgm:spPr/>
      <dgm:t>
        <a:bodyPr/>
        <a:lstStyle/>
        <a:p>
          <a:endParaRPr lang="en-US"/>
        </a:p>
      </dgm:t>
    </dgm:pt>
    <dgm:pt modelId="{79ED4E40-4089-44B9-AC36-44623A2A5F46}">
      <dgm:prSet phldrT="[Text]" custT="1"/>
      <dgm:spPr>
        <a:solidFill>
          <a:srgbClr val="00B050"/>
        </a:solidFill>
      </dgm:spPr>
      <dgm:t>
        <a:bodyPr/>
        <a:lstStyle/>
        <a:p>
          <a:r>
            <a:rPr lang="en-US" sz="2400" b="1" smtClean="0"/>
            <a:t>1. To protect assets,</a:t>
          </a:r>
          <a:endParaRPr lang="en-US" sz="2400" b="1" dirty="0"/>
        </a:p>
      </dgm:t>
    </dgm:pt>
    <dgm:pt modelId="{8A0BFC2F-001E-4D2D-B51F-AA96EF54090E}" type="parTrans" cxnId="{EB6D0BCB-E5B9-4C3B-B8BE-BCE57D1A5382}">
      <dgm:prSet/>
      <dgm:spPr/>
      <dgm:t>
        <a:bodyPr/>
        <a:lstStyle/>
        <a:p>
          <a:endParaRPr lang="en-US" sz="2400" b="1"/>
        </a:p>
      </dgm:t>
    </dgm:pt>
    <dgm:pt modelId="{0735403B-6AA4-411A-B62F-05B49DFF2A11}" type="sibTrans" cxnId="{EB6D0BCB-E5B9-4C3B-B8BE-BCE57D1A5382}">
      <dgm:prSet/>
      <dgm:spPr>
        <a:solidFill>
          <a:srgbClr val="00CC99"/>
        </a:solidFill>
      </dgm:spPr>
      <dgm:t>
        <a:bodyPr/>
        <a:lstStyle/>
        <a:p>
          <a:endParaRPr lang="en-US" sz="2400" b="1"/>
        </a:p>
      </dgm:t>
    </dgm:pt>
    <dgm:pt modelId="{C2904B35-1604-48C7-951A-D605FCA15001}">
      <dgm:prSet phldrT="[Text]" custT="1"/>
      <dgm:spPr>
        <a:solidFill>
          <a:srgbClr val="00B050"/>
        </a:solidFill>
      </dgm:spPr>
      <dgm:t>
        <a:bodyPr/>
        <a:lstStyle/>
        <a:p>
          <a:r>
            <a:rPr lang="en-US" sz="2400" b="1" smtClean="0"/>
            <a:t>2.. To  ensure accounting information is correct</a:t>
          </a:r>
          <a:endParaRPr lang="en-US" sz="2400" b="1" dirty="0"/>
        </a:p>
      </dgm:t>
    </dgm:pt>
    <dgm:pt modelId="{B58ED56F-1DEB-44B3-AB71-CDCFAD841096}" type="parTrans" cxnId="{3CC57CCF-340B-4F1B-BD14-CA2BCEF61C27}">
      <dgm:prSet/>
      <dgm:spPr/>
      <dgm:t>
        <a:bodyPr/>
        <a:lstStyle/>
        <a:p>
          <a:endParaRPr lang="en-US" sz="2400" b="1"/>
        </a:p>
      </dgm:t>
    </dgm:pt>
    <dgm:pt modelId="{F4C9E144-798F-422B-A00A-B20214A6CC78}" type="sibTrans" cxnId="{3CC57CCF-340B-4F1B-BD14-CA2BCEF61C27}">
      <dgm:prSet/>
      <dgm:spPr/>
      <dgm:t>
        <a:bodyPr/>
        <a:lstStyle/>
        <a:p>
          <a:endParaRPr lang="en-US" sz="2400" b="1"/>
        </a:p>
      </dgm:t>
    </dgm:pt>
    <dgm:pt modelId="{2740EE82-2B09-45BD-BE93-DBA425B81D64}">
      <dgm:prSet phldrT="[Text]" custT="1"/>
      <dgm:spPr>
        <a:solidFill>
          <a:srgbClr val="00B050"/>
        </a:solidFill>
      </dgm:spPr>
      <dgm:t>
        <a:bodyPr/>
        <a:lstStyle/>
        <a:p>
          <a:r>
            <a:rPr lang="en-US" sz="2400" b="1" dirty="0" smtClean="0"/>
            <a:t>3. To deter and detect fraud and error</a:t>
          </a:r>
          <a:endParaRPr lang="en-US" sz="2400" b="1" dirty="0"/>
        </a:p>
      </dgm:t>
    </dgm:pt>
    <dgm:pt modelId="{62213832-3CFC-44A7-9233-C1FBA0A037E5}" type="parTrans" cxnId="{7FB1BAD9-417B-454C-A6C7-5C0CBC686147}">
      <dgm:prSet/>
      <dgm:spPr/>
      <dgm:t>
        <a:bodyPr/>
        <a:lstStyle/>
        <a:p>
          <a:endParaRPr lang="en-US" sz="2400" b="1"/>
        </a:p>
      </dgm:t>
    </dgm:pt>
    <dgm:pt modelId="{4B4D9D47-BEE7-4D32-A095-23C1CE1A7292}" type="sibTrans" cxnId="{7FB1BAD9-417B-454C-A6C7-5C0CBC686147}">
      <dgm:prSet/>
      <dgm:spPr/>
      <dgm:t>
        <a:bodyPr/>
        <a:lstStyle/>
        <a:p>
          <a:endParaRPr lang="en-US" sz="2400" b="1"/>
        </a:p>
      </dgm:t>
    </dgm:pt>
    <dgm:pt modelId="{13F00D98-F4CD-4E1D-B59E-E5766949F4CD}">
      <dgm:prSet phldrT="[Text]" custT="1"/>
      <dgm:spPr>
        <a:solidFill>
          <a:srgbClr val="00B050"/>
        </a:solidFill>
      </dgm:spPr>
      <dgm:t>
        <a:bodyPr/>
        <a:lstStyle/>
        <a:p>
          <a:r>
            <a:rPr lang="en-US" sz="2400" b="1" dirty="0" smtClean="0"/>
            <a:t>4. To  ensure operations run efficiently</a:t>
          </a:r>
          <a:endParaRPr lang="en-US" sz="2400" b="1" dirty="0"/>
        </a:p>
      </dgm:t>
    </dgm:pt>
    <dgm:pt modelId="{996C1299-8810-405B-85EB-4E966549AA0B}" type="parTrans" cxnId="{CFDD8A6B-BEFF-4F61-8D8C-BDD75BF4EDB9}">
      <dgm:prSet/>
      <dgm:spPr/>
      <dgm:t>
        <a:bodyPr/>
        <a:lstStyle/>
        <a:p>
          <a:endParaRPr lang="en-US" sz="2400" b="1"/>
        </a:p>
      </dgm:t>
    </dgm:pt>
    <dgm:pt modelId="{DFF3B852-5AF5-451E-BA17-19E23FE60481}" type="sibTrans" cxnId="{CFDD8A6B-BEFF-4F61-8D8C-BDD75BF4EDB9}">
      <dgm:prSet/>
      <dgm:spPr/>
      <dgm:t>
        <a:bodyPr/>
        <a:lstStyle/>
        <a:p>
          <a:endParaRPr lang="en-US" sz="2400" b="1"/>
        </a:p>
      </dgm:t>
    </dgm:pt>
    <dgm:pt modelId="{E7C34558-EE70-457C-9569-C7D1E1FA91C0}">
      <dgm:prSet phldrT="[Text]" custT="1"/>
      <dgm:spPr>
        <a:solidFill>
          <a:srgbClr val="00B050"/>
        </a:solidFill>
      </dgm:spPr>
      <dgm:t>
        <a:bodyPr/>
        <a:lstStyle/>
        <a:p>
          <a:r>
            <a:rPr lang="en-US" sz="2400" b="1" dirty="0" smtClean="0"/>
            <a:t>5. To  ensure policies set by management are being followed. </a:t>
          </a:r>
          <a:endParaRPr lang="en-US" sz="2400" b="1" dirty="0"/>
        </a:p>
      </dgm:t>
    </dgm:pt>
    <dgm:pt modelId="{67D3CE59-3A0D-4B01-BA77-BEB1F06F94E9}" type="parTrans" cxnId="{5ADBC239-1714-4A71-A39F-4B51ABC2F214}">
      <dgm:prSet/>
      <dgm:spPr/>
      <dgm:t>
        <a:bodyPr/>
        <a:lstStyle/>
        <a:p>
          <a:endParaRPr lang="en-US" sz="2400" b="1"/>
        </a:p>
      </dgm:t>
    </dgm:pt>
    <dgm:pt modelId="{E93215F6-9FD8-4330-951F-8BB38DFE9545}" type="sibTrans" cxnId="{5ADBC239-1714-4A71-A39F-4B51ABC2F214}">
      <dgm:prSet/>
      <dgm:spPr/>
      <dgm:t>
        <a:bodyPr/>
        <a:lstStyle/>
        <a:p>
          <a:endParaRPr lang="en-US" sz="2400" b="1"/>
        </a:p>
      </dgm:t>
    </dgm:pt>
    <dgm:pt modelId="{5D067675-2455-4A1F-B442-BA5D2B643825}" type="pres">
      <dgm:prSet presAssocID="{5316D3A8-C33D-4979-B80A-0B28EA266E70}" presName="Name0" presStyleCnt="0">
        <dgm:presLayoutVars>
          <dgm:dir/>
          <dgm:resizeHandles val="exact"/>
        </dgm:presLayoutVars>
      </dgm:prSet>
      <dgm:spPr/>
      <dgm:t>
        <a:bodyPr/>
        <a:lstStyle/>
        <a:p>
          <a:endParaRPr lang="en-US"/>
        </a:p>
      </dgm:t>
    </dgm:pt>
    <dgm:pt modelId="{D407DA55-F278-4E65-B083-B97DFD6443D6}" type="pres">
      <dgm:prSet presAssocID="{5316D3A8-C33D-4979-B80A-0B28EA266E70}" presName="cycle" presStyleCnt="0"/>
      <dgm:spPr/>
    </dgm:pt>
    <dgm:pt modelId="{D2A8D6CC-0E93-45D7-91E6-1BFE9F23E028}" type="pres">
      <dgm:prSet presAssocID="{79ED4E40-4089-44B9-AC36-44623A2A5F46}" presName="nodeFirstNode" presStyleLbl="node1" presStyleIdx="0" presStyleCnt="5">
        <dgm:presLayoutVars>
          <dgm:bulletEnabled val="1"/>
        </dgm:presLayoutVars>
      </dgm:prSet>
      <dgm:spPr/>
      <dgm:t>
        <a:bodyPr/>
        <a:lstStyle/>
        <a:p>
          <a:endParaRPr lang="en-US"/>
        </a:p>
      </dgm:t>
    </dgm:pt>
    <dgm:pt modelId="{152A64BA-DA81-45C2-A9CD-D71C3D70ADA8}" type="pres">
      <dgm:prSet presAssocID="{0735403B-6AA4-411A-B62F-05B49DFF2A11}" presName="sibTransFirstNode" presStyleLbl="bgShp" presStyleIdx="0" presStyleCnt="1"/>
      <dgm:spPr/>
      <dgm:t>
        <a:bodyPr/>
        <a:lstStyle/>
        <a:p>
          <a:endParaRPr lang="en-US"/>
        </a:p>
      </dgm:t>
    </dgm:pt>
    <dgm:pt modelId="{2E2BEADF-98E5-4008-BC76-F8B4C982EA57}" type="pres">
      <dgm:prSet presAssocID="{C2904B35-1604-48C7-951A-D605FCA15001}" presName="nodeFollowingNodes" presStyleLbl="node1" presStyleIdx="1" presStyleCnt="5" custScaleY="106118" custRadScaleRad="103618" custRadScaleInc="1081">
        <dgm:presLayoutVars>
          <dgm:bulletEnabled val="1"/>
        </dgm:presLayoutVars>
      </dgm:prSet>
      <dgm:spPr/>
      <dgm:t>
        <a:bodyPr/>
        <a:lstStyle/>
        <a:p>
          <a:endParaRPr lang="en-US"/>
        </a:p>
      </dgm:t>
    </dgm:pt>
    <dgm:pt modelId="{0DDB9946-8F1A-44A7-A49E-F6BE5C606792}" type="pres">
      <dgm:prSet presAssocID="{2740EE82-2B09-45BD-BE93-DBA425B81D64}" presName="nodeFollowingNodes" presStyleLbl="node1" presStyleIdx="2" presStyleCnt="5" custRadScaleRad="117503" custRadScaleInc="-17479">
        <dgm:presLayoutVars>
          <dgm:bulletEnabled val="1"/>
        </dgm:presLayoutVars>
      </dgm:prSet>
      <dgm:spPr/>
      <dgm:t>
        <a:bodyPr/>
        <a:lstStyle/>
        <a:p>
          <a:endParaRPr lang="en-US"/>
        </a:p>
      </dgm:t>
    </dgm:pt>
    <dgm:pt modelId="{4A06C814-C6AF-4814-AD21-A7A3815A311E}" type="pres">
      <dgm:prSet presAssocID="{13F00D98-F4CD-4E1D-B59E-E5766949F4CD}" presName="nodeFollowingNodes" presStyleLbl="node1" presStyleIdx="3" presStyleCnt="5" custRadScaleRad="120007" custRadScaleInc="19354">
        <dgm:presLayoutVars>
          <dgm:bulletEnabled val="1"/>
        </dgm:presLayoutVars>
      </dgm:prSet>
      <dgm:spPr/>
      <dgm:t>
        <a:bodyPr/>
        <a:lstStyle/>
        <a:p>
          <a:endParaRPr lang="en-US"/>
        </a:p>
      </dgm:t>
    </dgm:pt>
    <dgm:pt modelId="{E4FC8FC4-828B-4C43-80F0-A0B06311B368}" type="pres">
      <dgm:prSet presAssocID="{E7C34558-EE70-457C-9569-C7D1E1FA91C0}" presName="nodeFollowingNodes" presStyleLbl="node1" presStyleIdx="4" presStyleCnt="5" custScaleY="106117">
        <dgm:presLayoutVars>
          <dgm:bulletEnabled val="1"/>
        </dgm:presLayoutVars>
      </dgm:prSet>
      <dgm:spPr/>
      <dgm:t>
        <a:bodyPr/>
        <a:lstStyle/>
        <a:p>
          <a:endParaRPr lang="en-US"/>
        </a:p>
      </dgm:t>
    </dgm:pt>
  </dgm:ptLst>
  <dgm:cxnLst>
    <dgm:cxn modelId="{3A9C658F-1155-48D4-AFD3-D735F1B35E92}" type="presOf" srcId="{13F00D98-F4CD-4E1D-B59E-E5766949F4CD}" destId="{4A06C814-C6AF-4814-AD21-A7A3815A311E}" srcOrd="0" destOrd="0" presId="urn:microsoft.com/office/officeart/2005/8/layout/cycle3"/>
    <dgm:cxn modelId="{EB6D0BCB-E5B9-4C3B-B8BE-BCE57D1A5382}" srcId="{5316D3A8-C33D-4979-B80A-0B28EA266E70}" destId="{79ED4E40-4089-44B9-AC36-44623A2A5F46}" srcOrd="0" destOrd="0" parTransId="{8A0BFC2F-001E-4D2D-B51F-AA96EF54090E}" sibTransId="{0735403B-6AA4-411A-B62F-05B49DFF2A11}"/>
    <dgm:cxn modelId="{CFDD8A6B-BEFF-4F61-8D8C-BDD75BF4EDB9}" srcId="{5316D3A8-C33D-4979-B80A-0B28EA266E70}" destId="{13F00D98-F4CD-4E1D-B59E-E5766949F4CD}" srcOrd="3" destOrd="0" parTransId="{996C1299-8810-405B-85EB-4E966549AA0B}" sibTransId="{DFF3B852-5AF5-451E-BA17-19E23FE60481}"/>
    <dgm:cxn modelId="{F16BAEFF-ACEF-4A56-BBF6-EA36E7176D84}" type="presOf" srcId="{C2904B35-1604-48C7-951A-D605FCA15001}" destId="{2E2BEADF-98E5-4008-BC76-F8B4C982EA57}" srcOrd="0" destOrd="0" presId="urn:microsoft.com/office/officeart/2005/8/layout/cycle3"/>
    <dgm:cxn modelId="{55D0A104-8538-4C89-8C07-E9ABC5A69343}" type="presOf" srcId="{5316D3A8-C33D-4979-B80A-0B28EA266E70}" destId="{5D067675-2455-4A1F-B442-BA5D2B643825}" srcOrd="0" destOrd="0" presId="urn:microsoft.com/office/officeart/2005/8/layout/cycle3"/>
    <dgm:cxn modelId="{7BA20191-6F00-4850-A4F4-F8CC4805A963}" type="presOf" srcId="{2740EE82-2B09-45BD-BE93-DBA425B81D64}" destId="{0DDB9946-8F1A-44A7-A49E-F6BE5C606792}" srcOrd="0" destOrd="0" presId="urn:microsoft.com/office/officeart/2005/8/layout/cycle3"/>
    <dgm:cxn modelId="{5ADBC239-1714-4A71-A39F-4B51ABC2F214}" srcId="{5316D3A8-C33D-4979-B80A-0B28EA266E70}" destId="{E7C34558-EE70-457C-9569-C7D1E1FA91C0}" srcOrd="4" destOrd="0" parTransId="{67D3CE59-3A0D-4B01-BA77-BEB1F06F94E9}" sibTransId="{E93215F6-9FD8-4330-951F-8BB38DFE9545}"/>
    <dgm:cxn modelId="{2F501DE9-1414-462A-BE90-1C89C01AD73A}" type="presOf" srcId="{79ED4E40-4089-44B9-AC36-44623A2A5F46}" destId="{D2A8D6CC-0E93-45D7-91E6-1BFE9F23E028}" srcOrd="0" destOrd="0" presId="urn:microsoft.com/office/officeart/2005/8/layout/cycle3"/>
    <dgm:cxn modelId="{7FB1BAD9-417B-454C-A6C7-5C0CBC686147}" srcId="{5316D3A8-C33D-4979-B80A-0B28EA266E70}" destId="{2740EE82-2B09-45BD-BE93-DBA425B81D64}" srcOrd="2" destOrd="0" parTransId="{62213832-3CFC-44A7-9233-C1FBA0A037E5}" sibTransId="{4B4D9D47-BEE7-4D32-A095-23C1CE1A7292}"/>
    <dgm:cxn modelId="{7DB2EF0A-22AD-4155-966A-C70B2032FF36}" type="presOf" srcId="{E7C34558-EE70-457C-9569-C7D1E1FA91C0}" destId="{E4FC8FC4-828B-4C43-80F0-A0B06311B368}" srcOrd="0" destOrd="0" presId="urn:microsoft.com/office/officeart/2005/8/layout/cycle3"/>
    <dgm:cxn modelId="{E9B28A83-5FBC-4B8A-A6BA-06B4DA723BCB}" type="presOf" srcId="{0735403B-6AA4-411A-B62F-05B49DFF2A11}" destId="{152A64BA-DA81-45C2-A9CD-D71C3D70ADA8}" srcOrd="0" destOrd="0" presId="urn:microsoft.com/office/officeart/2005/8/layout/cycle3"/>
    <dgm:cxn modelId="{3CC57CCF-340B-4F1B-BD14-CA2BCEF61C27}" srcId="{5316D3A8-C33D-4979-B80A-0B28EA266E70}" destId="{C2904B35-1604-48C7-951A-D605FCA15001}" srcOrd="1" destOrd="0" parTransId="{B58ED56F-1DEB-44B3-AB71-CDCFAD841096}" sibTransId="{F4C9E144-798F-422B-A00A-B20214A6CC78}"/>
    <dgm:cxn modelId="{CAC2DB4D-B4AA-4E2D-9A3F-8FDA5015EC69}" type="presParOf" srcId="{5D067675-2455-4A1F-B442-BA5D2B643825}" destId="{D407DA55-F278-4E65-B083-B97DFD6443D6}" srcOrd="0" destOrd="0" presId="urn:microsoft.com/office/officeart/2005/8/layout/cycle3"/>
    <dgm:cxn modelId="{AC06342B-728C-47DA-8195-BF4EC70C951E}" type="presParOf" srcId="{D407DA55-F278-4E65-B083-B97DFD6443D6}" destId="{D2A8D6CC-0E93-45D7-91E6-1BFE9F23E028}" srcOrd="0" destOrd="0" presId="urn:microsoft.com/office/officeart/2005/8/layout/cycle3"/>
    <dgm:cxn modelId="{F6E9A3FF-78DD-4C7E-943F-EFE922C0260E}" type="presParOf" srcId="{D407DA55-F278-4E65-B083-B97DFD6443D6}" destId="{152A64BA-DA81-45C2-A9CD-D71C3D70ADA8}" srcOrd="1" destOrd="0" presId="urn:microsoft.com/office/officeart/2005/8/layout/cycle3"/>
    <dgm:cxn modelId="{C8227DE6-22F4-4FD6-8CC8-213F4F967282}" type="presParOf" srcId="{D407DA55-F278-4E65-B083-B97DFD6443D6}" destId="{2E2BEADF-98E5-4008-BC76-F8B4C982EA57}" srcOrd="2" destOrd="0" presId="urn:microsoft.com/office/officeart/2005/8/layout/cycle3"/>
    <dgm:cxn modelId="{D3D5FB66-2AB4-4101-8CA0-3F0974ED7263}" type="presParOf" srcId="{D407DA55-F278-4E65-B083-B97DFD6443D6}" destId="{0DDB9946-8F1A-44A7-A49E-F6BE5C606792}" srcOrd="3" destOrd="0" presId="urn:microsoft.com/office/officeart/2005/8/layout/cycle3"/>
    <dgm:cxn modelId="{C74DBDA8-E576-4D9B-A2AB-80DE5FD19542}" type="presParOf" srcId="{D407DA55-F278-4E65-B083-B97DFD6443D6}" destId="{4A06C814-C6AF-4814-AD21-A7A3815A311E}" srcOrd="4" destOrd="0" presId="urn:microsoft.com/office/officeart/2005/8/layout/cycle3"/>
    <dgm:cxn modelId="{EDBA28E1-B8AC-4111-97FD-4295B7F018A8}" type="presParOf" srcId="{D407DA55-F278-4E65-B083-B97DFD6443D6}" destId="{E4FC8FC4-828B-4C43-80F0-A0B06311B368}" srcOrd="5" destOrd="0" presId="urn:microsoft.com/office/officeart/2005/8/layout/cycle3"/>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C5F4D3A-6EBE-48B3-BAD7-611CD47F5691}" type="doc">
      <dgm:prSet loTypeId="urn:microsoft.com/office/officeart/2005/8/layout/arrow2" loCatId="process" qsTypeId="urn:microsoft.com/office/officeart/2005/8/quickstyle/simple4" qsCatId="simple" csTypeId="urn:microsoft.com/office/officeart/2005/8/colors/accent6_4" csCatId="accent6" phldr="1"/>
      <dgm:spPr/>
    </dgm:pt>
    <dgm:pt modelId="{711A74A0-E635-4E89-80E1-6BF8D15F5F05}">
      <dgm:prSet phldrT="[Text]" custT="1"/>
      <dgm:spPr/>
      <dgm:t>
        <a:bodyPr/>
        <a:lstStyle/>
        <a:p>
          <a:pPr algn="ctr"/>
          <a:r>
            <a:rPr lang="en-US" sz="2000" b="1" dirty="0" smtClean="0"/>
            <a:t>1- Establishing a good system of internal controls at projects and its offices.</a:t>
          </a:r>
          <a:endParaRPr lang="en-US" sz="2000" b="1" dirty="0"/>
        </a:p>
      </dgm:t>
    </dgm:pt>
    <dgm:pt modelId="{AD9C0630-D0EC-4FC9-8097-FD00394C8091}" type="parTrans" cxnId="{56E1A048-E70C-43E7-81DE-F46DAF3A410C}">
      <dgm:prSet/>
      <dgm:spPr/>
      <dgm:t>
        <a:bodyPr/>
        <a:lstStyle/>
        <a:p>
          <a:endParaRPr lang="en-US"/>
        </a:p>
      </dgm:t>
    </dgm:pt>
    <dgm:pt modelId="{F6442F7F-5D59-411B-A401-7CC0F639A128}" type="sibTrans" cxnId="{56E1A048-E70C-43E7-81DE-F46DAF3A410C}">
      <dgm:prSet/>
      <dgm:spPr/>
      <dgm:t>
        <a:bodyPr/>
        <a:lstStyle/>
        <a:p>
          <a:endParaRPr lang="en-US"/>
        </a:p>
      </dgm:t>
    </dgm:pt>
    <dgm:pt modelId="{3E240A4A-8E3C-4E3C-8875-14BD8776C5C6}">
      <dgm:prSet phldrT="[Text]" custT="1"/>
      <dgm:spPr/>
      <dgm:t>
        <a:bodyPr/>
        <a:lstStyle/>
        <a:p>
          <a:pPr algn="ctr"/>
          <a:r>
            <a:rPr lang="en-US" sz="2000" b="1" dirty="0" smtClean="0">
              <a:solidFill>
                <a:schemeClr val="accent3">
                  <a:lumMod val="75000"/>
                </a:schemeClr>
              </a:solidFill>
            </a:rPr>
            <a:t>2- Establishing a good system of internal controls at projects and its offices.</a:t>
          </a:r>
          <a:endParaRPr lang="en-US" sz="2000" b="1" dirty="0">
            <a:solidFill>
              <a:schemeClr val="accent3">
                <a:lumMod val="75000"/>
              </a:schemeClr>
            </a:solidFill>
          </a:endParaRPr>
        </a:p>
      </dgm:t>
    </dgm:pt>
    <dgm:pt modelId="{F96F8BE7-3F11-42F4-AEE2-364603EE2F6F}" type="parTrans" cxnId="{DCCB65D3-EE1F-4BDB-AC65-BA70AD41DF1C}">
      <dgm:prSet/>
      <dgm:spPr/>
      <dgm:t>
        <a:bodyPr/>
        <a:lstStyle/>
        <a:p>
          <a:endParaRPr lang="en-US"/>
        </a:p>
      </dgm:t>
    </dgm:pt>
    <dgm:pt modelId="{5DE9A03D-8826-4076-8A2C-61385D669D84}" type="sibTrans" cxnId="{DCCB65D3-EE1F-4BDB-AC65-BA70AD41DF1C}">
      <dgm:prSet/>
      <dgm:spPr/>
      <dgm:t>
        <a:bodyPr/>
        <a:lstStyle/>
        <a:p>
          <a:endParaRPr lang="en-US"/>
        </a:p>
      </dgm:t>
    </dgm:pt>
    <dgm:pt modelId="{98C80C91-101E-4F3B-AB1E-023B1D582A07}">
      <dgm:prSet phldrT="[Text]" custT="1"/>
      <dgm:spPr/>
      <dgm:t>
        <a:bodyPr/>
        <a:lstStyle/>
        <a:p>
          <a:pPr algn="ctr"/>
          <a:r>
            <a:rPr lang="en-US" sz="2000" b="1" dirty="0" smtClean="0">
              <a:solidFill>
                <a:srgbClr val="000099"/>
              </a:solidFill>
            </a:rPr>
            <a:t>3- Be informed of problems, issues and any suggestions for improvement.</a:t>
          </a:r>
          <a:endParaRPr lang="en-US" sz="2000" b="1" dirty="0">
            <a:solidFill>
              <a:srgbClr val="000099"/>
            </a:solidFill>
          </a:endParaRPr>
        </a:p>
      </dgm:t>
    </dgm:pt>
    <dgm:pt modelId="{0864F9FC-E526-4CA9-B288-745B4FA4409F}" type="parTrans" cxnId="{8350EAA3-8120-4467-8F26-8A760D807070}">
      <dgm:prSet/>
      <dgm:spPr/>
      <dgm:t>
        <a:bodyPr/>
        <a:lstStyle/>
        <a:p>
          <a:endParaRPr lang="en-US"/>
        </a:p>
      </dgm:t>
    </dgm:pt>
    <dgm:pt modelId="{F62D3C2C-73BF-4A70-B5FD-EA7C71E4FEB0}" type="sibTrans" cxnId="{8350EAA3-8120-4467-8F26-8A760D807070}">
      <dgm:prSet/>
      <dgm:spPr/>
      <dgm:t>
        <a:bodyPr/>
        <a:lstStyle/>
        <a:p>
          <a:endParaRPr lang="en-US"/>
        </a:p>
      </dgm:t>
    </dgm:pt>
    <dgm:pt modelId="{B898234F-6580-4DCD-85F8-3A5D1AB74538}" type="pres">
      <dgm:prSet presAssocID="{7C5F4D3A-6EBE-48B3-BAD7-611CD47F5691}" presName="arrowDiagram" presStyleCnt="0">
        <dgm:presLayoutVars>
          <dgm:chMax val="5"/>
          <dgm:dir/>
          <dgm:resizeHandles val="exact"/>
        </dgm:presLayoutVars>
      </dgm:prSet>
      <dgm:spPr/>
    </dgm:pt>
    <dgm:pt modelId="{2766BBDD-0DC1-4C0A-86B0-E94A17206D83}" type="pres">
      <dgm:prSet presAssocID="{7C5F4D3A-6EBE-48B3-BAD7-611CD47F5691}" presName="arrow" presStyleLbl="bgShp" presStyleIdx="0" presStyleCnt="1" custScaleX="98214" custScaleY="94286" custLinFactNeighborX="-1786" custLinFactNeighborY="-2857"/>
      <dgm:spPr>
        <a:solidFill>
          <a:srgbClr val="00CC99"/>
        </a:solidFill>
      </dgm:spPr>
    </dgm:pt>
    <dgm:pt modelId="{3D743CB1-0E39-4E6C-8122-BF88A2AD35ED}" type="pres">
      <dgm:prSet presAssocID="{7C5F4D3A-6EBE-48B3-BAD7-611CD47F5691}" presName="arrowDiagram3" presStyleCnt="0"/>
      <dgm:spPr/>
    </dgm:pt>
    <dgm:pt modelId="{210E0AE2-A86F-4BE5-959D-FF2C29BE59C1}" type="pres">
      <dgm:prSet presAssocID="{711A74A0-E635-4E89-80E1-6BF8D15F5F05}" presName="bullet3a" presStyleLbl="node1" presStyleIdx="0" presStyleCnt="3"/>
      <dgm:spPr>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dgm:spPr>
    </dgm:pt>
    <dgm:pt modelId="{71FD5425-CF4B-44CD-9100-CD6763186993}" type="pres">
      <dgm:prSet presAssocID="{711A74A0-E635-4E89-80E1-6BF8D15F5F05}" presName="textBox3a" presStyleLbl="revTx" presStyleIdx="0" presStyleCnt="3" custAng="21448247" custScaleX="153956" custScaleY="70057" custLinFactNeighborX="-16316" custLinFactNeighborY="37470">
        <dgm:presLayoutVars>
          <dgm:bulletEnabled val="1"/>
        </dgm:presLayoutVars>
      </dgm:prSet>
      <dgm:spPr/>
      <dgm:t>
        <a:bodyPr/>
        <a:lstStyle/>
        <a:p>
          <a:endParaRPr lang="en-US"/>
        </a:p>
      </dgm:t>
    </dgm:pt>
    <dgm:pt modelId="{08BD4BF6-7879-4ABD-848C-CEACC355C32F}" type="pres">
      <dgm:prSet presAssocID="{3E240A4A-8E3C-4E3C-8875-14BD8776C5C6}" presName="bullet3b" presStyleLbl="node1" presStyleIdx="1" presStyleCnt="3"/>
      <dgm:spPr>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dgm:spPr>
    </dgm:pt>
    <dgm:pt modelId="{4B8B9D27-C145-4BC5-A66B-27C9C789DA2D}" type="pres">
      <dgm:prSet presAssocID="{3E240A4A-8E3C-4E3C-8875-14BD8776C5C6}" presName="textBox3b" presStyleLbl="revTx" presStyleIdx="1" presStyleCnt="3" custAng="20844120" custScaleX="159623" custScaleY="33858" custLinFactNeighborX="-39647" custLinFactNeighborY="-13103">
        <dgm:presLayoutVars>
          <dgm:bulletEnabled val="1"/>
        </dgm:presLayoutVars>
      </dgm:prSet>
      <dgm:spPr/>
      <dgm:t>
        <a:bodyPr/>
        <a:lstStyle/>
        <a:p>
          <a:endParaRPr lang="en-US"/>
        </a:p>
      </dgm:t>
    </dgm:pt>
    <dgm:pt modelId="{46714BBF-8F16-435A-8C72-B48C409B97BA}" type="pres">
      <dgm:prSet presAssocID="{98C80C91-101E-4F3B-AB1E-023B1D582A07}" presName="bullet3c" presStyleLbl="node1" presStyleIdx="2" presStyleCnt="3"/>
      <dgm:spPr>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dgm:spPr>
    </dgm:pt>
    <dgm:pt modelId="{474751F0-2BE3-4D93-BB7E-647A26DAD931}" type="pres">
      <dgm:prSet presAssocID="{98C80C91-101E-4F3B-AB1E-023B1D582A07}" presName="textBox3c" presStyleLbl="revTx" presStyleIdx="2" presStyleCnt="3" custAng="21091003" custScaleX="132876" custScaleY="35644" custLinFactNeighborX="-31945" custLinFactNeighborY="-14522">
        <dgm:presLayoutVars>
          <dgm:bulletEnabled val="1"/>
        </dgm:presLayoutVars>
      </dgm:prSet>
      <dgm:spPr/>
      <dgm:t>
        <a:bodyPr/>
        <a:lstStyle/>
        <a:p>
          <a:endParaRPr lang="en-US"/>
        </a:p>
      </dgm:t>
    </dgm:pt>
  </dgm:ptLst>
  <dgm:cxnLst>
    <dgm:cxn modelId="{BD31B49E-7BA6-46C6-B0E1-E0151D346F9A}" type="presOf" srcId="{711A74A0-E635-4E89-80E1-6BF8D15F5F05}" destId="{71FD5425-CF4B-44CD-9100-CD6763186993}" srcOrd="0" destOrd="0" presId="urn:microsoft.com/office/officeart/2005/8/layout/arrow2"/>
    <dgm:cxn modelId="{56E1A048-E70C-43E7-81DE-F46DAF3A410C}" srcId="{7C5F4D3A-6EBE-48B3-BAD7-611CD47F5691}" destId="{711A74A0-E635-4E89-80E1-6BF8D15F5F05}" srcOrd="0" destOrd="0" parTransId="{AD9C0630-D0EC-4FC9-8097-FD00394C8091}" sibTransId="{F6442F7F-5D59-411B-A401-7CC0F639A128}"/>
    <dgm:cxn modelId="{9C419D14-E80C-4572-87F0-644842430874}" type="presOf" srcId="{3E240A4A-8E3C-4E3C-8875-14BD8776C5C6}" destId="{4B8B9D27-C145-4BC5-A66B-27C9C789DA2D}" srcOrd="0" destOrd="0" presId="urn:microsoft.com/office/officeart/2005/8/layout/arrow2"/>
    <dgm:cxn modelId="{5EEE4AD4-F2B0-420D-A6D6-EF10F10B0FE7}" type="presOf" srcId="{98C80C91-101E-4F3B-AB1E-023B1D582A07}" destId="{474751F0-2BE3-4D93-BB7E-647A26DAD931}" srcOrd="0" destOrd="0" presId="urn:microsoft.com/office/officeart/2005/8/layout/arrow2"/>
    <dgm:cxn modelId="{DCCB65D3-EE1F-4BDB-AC65-BA70AD41DF1C}" srcId="{7C5F4D3A-6EBE-48B3-BAD7-611CD47F5691}" destId="{3E240A4A-8E3C-4E3C-8875-14BD8776C5C6}" srcOrd="1" destOrd="0" parTransId="{F96F8BE7-3F11-42F4-AEE2-364603EE2F6F}" sibTransId="{5DE9A03D-8826-4076-8A2C-61385D669D84}"/>
    <dgm:cxn modelId="{8350EAA3-8120-4467-8F26-8A760D807070}" srcId="{7C5F4D3A-6EBE-48B3-BAD7-611CD47F5691}" destId="{98C80C91-101E-4F3B-AB1E-023B1D582A07}" srcOrd="2" destOrd="0" parTransId="{0864F9FC-E526-4CA9-B288-745B4FA4409F}" sibTransId="{F62D3C2C-73BF-4A70-B5FD-EA7C71E4FEB0}"/>
    <dgm:cxn modelId="{5967B75A-088B-4982-AE45-332A3685D794}" type="presOf" srcId="{7C5F4D3A-6EBE-48B3-BAD7-611CD47F5691}" destId="{B898234F-6580-4DCD-85F8-3A5D1AB74538}" srcOrd="0" destOrd="0" presId="urn:microsoft.com/office/officeart/2005/8/layout/arrow2"/>
    <dgm:cxn modelId="{F9C21121-B45E-4C02-BDC2-61FFEDF81029}" type="presParOf" srcId="{B898234F-6580-4DCD-85F8-3A5D1AB74538}" destId="{2766BBDD-0DC1-4C0A-86B0-E94A17206D83}" srcOrd="0" destOrd="0" presId="urn:microsoft.com/office/officeart/2005/8/layout/arrow2"/>
    <dgm:cxn modelId="{BB42A7D8-FC82-447E-A50A-FBD8AC991C26}" type="presParOf" srcId="{B898234F-6580-4DCD-85F8-3A5D1AB74538}" destId="{3D743CB1-0E39-4E6C-8122-BF88A2AD35ED}" srcOrd="1" destOrd="0" presId="urn:microsoft.com/office/officeart/2005/8/layout/arrow2"/>
    <dgm:cxn modelId="{5F58F416-C355-4F68-AC0F-70A9C8033FE9}" type="presParOf" srcId="{3D743CB1-0E39-4E6C-8122-BF88A2AD35ED}" destId="{210E0AE2-A86F-4BE5-959D-FF2C29BE59C1}" srcOrd="0" destOrd="0" presId="urn:microsoft.com/office/officeart/2005/8/layout/arrow2"/>
    <dgm:cxn modelId="{345C9B1D-38C2-4B8F-89A5-E25620526A0A}" type="presParOf" srcId="{3D743CB1-0E39-4E6C-8122-BF88A2AD35ED}" destId="{71FD5425-CF4B-44CD-9100-CD6763186993}" srcOrd="1" destOrd="0" presId="urn:microsoft.com/office/officeart/2005/8/layout/arrow2"/>
    <dgm:cxn modelId="{E1D149AC-1583-40C1-8368-669DCCBF66FE}" type="presParOf" srcId="{3D743CB1-0E39-4E6C-8122-BF88A2AD35ED}" destId="{08BD4BF6-7879-4ABD-848C-CEACC355C32F}" srcOrd="2" destOrd="0" presId="urn:microsoft.com/office/officeart/2005/8/layout/arrow2"/>
    <dgm:cxn modelId="{2F45F4B7-245F-422C-B508-B4321BD87415}" type="presParOf" srcId="{3D743CB1-0E39-4E6C-8122-BF88A2AD35ED}" destId="{4B8B9D27-C145-4BC5-A66B-27C9C789DA2D}" srcOrd="3" destOrd="0" presId="urn:microsoft.com/office/officeart/2005/8/layout/arrow2"/>
    <dgm:cxn modelId="{E16768FB-B6A0-48FD-9964-60C380AECDE1}" type="presParOf" srcId="{3D743CB1-0E39-4E6C-8122-BF88A2AD35ED}" destId="{46714BBF-8F16-435A-8C72-B48C409B97BA}" srcOrd="4" destOrd="0" presId="urn:microsoft.com/office/officeart/2005/8/layout/arrow2"/>
    <dgm:cxn modelId="{819861BE-D213-4AAA-B7D2-9B4A18022FA1}" type="presParOf" srcId="{3D743CB1-0E39-4E6C-8122-BF88A2AD35ED}" destId="{474751F0-2BE3-4D93-BB7E-647A26DAD931}" srcOrd="5" destOrd="0" presId="urn:microsoft.com/office/officeart/2005/8/layout/arrow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F4F3F3C-5F68-44B4-9EFF-92247364FF1A}" type="doc">
      <dgm:prSet loTypeId="urn:microsoft.com/office/officeart/2005/8/layout/vList3" loCatId="picture" qsTypeId="urn:microsoft.com/office/officeart/2005/8/quickstyle/simple3" qsCatId="simple" csTypeId="urn:microsoft.com/office/officeart/2005/8/colors/accent1_2" csCatId="accent1" phldr="1"/>
      <dgm:spPr/>
      <dgm:t>
        <a:bodyPr/>
        <a:lstStyle/>
        <a:p>
          <a:endParaRPr lang="en-US"/>
        </a:p>
      </dgm:t>
    </dgm:pt>
    <dgm:pt modelId="{449F9D4E-8C24-49DF-AC1E-C5AD05CAB45C}">
      <dgm:prSet phldrT="[Text]" custT="1"/>
      <dgm:spPr>
        <a:gradFill rotWithShape="0">
          <a:gsLst>
            <a:gs pos="0">
              <a:srgbClr val="00CC99">
                <a:tint val="66000"/>
                <a:satMod val="160000"/>
              </a:srgbClr>
            </a:gs>
            <a:gs pos="50000">
              <a:srgbClr val="00CC99">
                <a:tint val="44500"/>
                <a:satMod val="160000"/>
              </a:srgbClr>
            </a:gs>
            <a:gs pos="100000">
              <a:srgbClr val="00CC99">
                <a:tint val="23500"/>
                <a:satMod val="160000"/>
              </a:srgbClr>
            </a:gs>
          </a:gsLst>
          <a:lin ang="10800000" scaled="1"/>
        </a:gradFill>
      </dgm:spPr>
      <dgm:t>
        <a:bodyPr/>
        <a:lstStyle/>
        <a:p>
          <a:pPr algn="l"/>
          <a:r>
            <a:rPr lang="en-US" sz="2000" b="1" dirty="0" smtClean="0"/>
            <a:t>1. Competent, trustworthy staff with clear lines of authority and responsibility</a:t>
          </a:r>
          <a:endParaRPr lang="en-US" sz="2000" b="1" dirty="0"/>
        </a:p>
      </dgm:t>
    </dgm:pt>
    <dgm:pt modelId="{E5371E65-8656-4A8B-910F-1647D6E02EE2}" type="parTrans" cxnId="{B4CF313A-2D1F-4E4B-BF4A-F75C8CF7FF16}">
      <dgm:prSet/>
      <dgm:spPr/>
      <dgm:t>
        <a:bodyPr/>
        <a:lstStyle/>
        <a:p>
          <a:pPr algn="l"/>
          <a:endParaRPr lang="en-US" sz="2000" b="1"/>
        </a:p>
      </dgm:t>
    </dgm:pt>
    <dgm:pt modelId="{E6935794-28AB-4186-9132-6D225332BA08}" type="sibTrans" cxnId="{B4CF313A-2D1F-4E4B-BF4A-F75C8CF7FF16}">
      <dgm:prSet/>
      <dgm:spPr/>
      <dgm:t>
        <a:bodyPr/>
        <a:lstStyle/>
        <a:p>
          <a:pPr algn="l"/>
          <a:endParaRPr lang="en-US" sz="2000" b="1"/>
        </a:p>
      </dgm:t>
    </dgm:pt>
    <dgm:pt modelId="{D8C1D0E3-5C7E-4361-8C3F-8FEB55F38A5D}">
      <dgm:prSet phldrT="[Text]" custT="1"/>
      <dgm:spPr>
        <a:gradFill rotWithShape="0">
          <a:gsLst>
            <a:gs pos="0">
              <a:srgbClr val="00CC99">
                <a:tint val="66000"/>
                <a:satMod val="160000"/>
              </a:srgbClr>
            </a:gs>
            <a:gs pos="50000">
              <a:srgbClr val="00CC99">
                <a:tint val="44500"/>
                <a:satMod val="160000"/>
              </a:srgbClr>
            </a:gs>
            <a:gs pos="100000">
              <a:srgbClr val="00CC99">
                <a:tint val="23500"/>
                <a:satMod val="160000"/>
              </a:srgbClr>
            </a:gs>
          </a:gsLst>
          <a:lin ang="10800000" scaled="1"/>
        </a:gradFill>
      </dgm:spPr>
      <dgm:t>
        <a:bodyPr/>
        <a:lstStyle/>
        <a:p>
          <a:pPr algn="l"/>
          <a:r>
            <a:rPr lang="en-US" sz="2000" b="1" dirty="0" smtClean="0"/>
            <a:t>9. Preparation of financial reports</a:t>
          </a:r>
          <a:endParaRPr lang="en-US" sz="2000" b="1" dirty="0"/>
        </a:p>
      </dgm:t>
    </dgm:pt>
    <dgm:pt modelId="{F205BE54-7AFC-458E-9039-12E0EE283248}" type="parTrans" cxnId="{E5AEF884-3D0F-464A-A861-CDA464979F84}">
      <dgm:prSet/>
      <dgm:spPr/>
      <dgm:t>
        <a:bodyPr/>
        <a:lstStyle/>
        <a:p>
          <a:pPr algn="l"/>
          <a:endParaRPr lang="en-US" sz="2000" b="1"/>
        </a:p>
      </dgm:t>
    </dgm:pt>
    <dgm:pt modelId="{43C8ED5F-E804-49A0-97BE-FA3DAE6E272E}" type="sibTrans" cxnId="{E5AEF884-3D0F-464A-A861-CDA464979F84}">
      <dgm:prSet/>
      <dgm:spPr/>
      <dgm:t>
        <a:bodyPr/>
        <a:lstStyle/>
        <a:p>
          <a:pPr algn="l"/>
          <a:endParaRPr lang="en-US" sz="2000" b="1"/>
        </a:p>
      </dgm:t>
    </dgm:pt>
    <dgm:pt modelId="{91291E22-87B9-470A-88D1-460C55E07CA3}">
      <dgm:prSet custT="1"/>
      <dgm:spPr>
        <a:gradFill rotWithShape="0">
          <a:gsLst>
            <a:gs pos="0">
              <a:srgbClr val="00CC99">
                <a:tint val="66000"/>
                <a:satMod val="160000"/>
              </a:srgbClr>
            </a:gs>
            <a:gs pos="50000">
              <a:srgbClr val="00CC99">
                <a:tint val="44500"/>
                <a:satMod val="160000"/>
              </a:srgbClr>
            </a:gs>
            <a:gs pos="100000">
              <a:srgbClr val="00CC99">
                <a:tint val="23500"/>
                <a:satMod val="160000"/>
              </a:srgbClr>
            </a:gs>
          </a:gsLst>
          <a:lin ang="10800000" scaled="1"/>
        </a:gradFill>
      </dgm:spPr>
      <dgm:t>
        <a:bodyPr/>
        <a:lstStyle/>
        <a:p>
          <a:pPr algn="l"/>
          <a:r>
            <a:rPr lang="en-US" sz="2000" b="1" dirty="0" smtClean="0"/>
            <a:t>2. Organization Structure</a:t>
          </a:r>
          <a:endParaRPr lang="en-US" sz="2000" b="1" dirty="0"/>
        </a:p>
      </dgm:t>
    </dgm:pt>
    <dgm:pt modelId="{60559C5F-48B8-4B7F-9F51-714DB416D255}" type="parTrans" cxnId="{8E7CE8C7-4764-414B-9F06-109D945600E1}">
      <dgm:prSet/>
      <dgm:spPr/>
      <dgm:t>
        <a:bodyPr/>
        <a:lstStyle/>
        <a:p>
          <a:pPr algn="l"/>
          <a:endParaRPr lang="en-US" sz="2000" b="1"/>
        </a:p>
      </dgm:t>
    </dgm:pt>
    <dgm:pt modelId="{98781FB5-F92A-4D87-9CB3-592BBEC7B357}" type="sibTrans" cxnId="{8E7CE8C7-4764-414B-9F06-109D945600E1}">
      <dgm:prSet/>
      <dgm:spPr/>
      <dgm:t>
        <a:bodyPr/>
        <a:lstStyle/>
        <a:p>
          <a:pPr algn="l"/>
          <a:endParaRPr lang="en-US" sz="2000" b="1"/>
        </a:p>
      </dgm:t>
    </dgm:pt>
    <dgm:pt modelId="{485FA6BA-1596-4F9D-87B9-762C2DB3A635}">
      <dgm:prSet custT="1"/>
      <dgm:spPr>
        <a:gradFill rotWithShape="0">
          <a:gsLst>
            <a:gs pos="0">
              <a:srgbClr val="00CC99">
                <a:tint val="66000"/>
                <a:satMod val="160000"/>
              </a:srgbClr>
            </a:gs>
            <a:gs pos="50000">
              <a:srgbClr val="00CC99">
                <a:tint val="44500"/>
                <a:satMod val="160000"/>
              </a:srgbClr>
            </a:gs>
            <a:gs pos="100000">
              <a:srgbClr val="00CC99">
                <a:tint val="23500"/>
                <a:satMod val="160000"/>
              </a:srgbClr>
            </a:gs>
          </a:gsLst>
          <a:lin ang="10800000" scaled="1"/>
        </a:gradFill>
      </dgm:spPr>
      <dgm:t>
        <a:bodyPr/>
        <a:lstStyle/>
        <a:p>
          <a:pPr algn="l"/>
          <a:r>
            <a:rPr lang="en-US" sz="2000" b="1" dirty="0" smtClean="0"/>
            <a:t>3. Physical control over assets and records</a:t>
          </a:r>
          <a:endParaRPr lang="en-US" sz="2000" b="1" dirty="0"/>
        </a:p>
      </dgm:t>
    </dgm:pt>
    <dgm:pt modelId="{C65610D8-E6D1-4657-885F-15A649BD6A29}" type="parTrans" cxnId="{3CA5511E-0D77-4C98-B1A0-DB854FCA032A}">
      <dgm:prSet/>
      <dgm:spPr/>
      <dgm:t>
        <a:bodyPr/>
        <a:lstStyle/>
        <a:p>
          <a:pPr algn="l"/>
          <a:endParaRPr lang="en-US" sz="2000" b="1"/>
        </a:p>
      </dgm:t>
    </dgm:pt>
    <dgm:pt modelId="{7B9A9745-45FA-47A3-A544-1F10DCD74404}" type="sibTrans" cxnId="{3CA5511E-0D77-4C98-B1A0-DB854FCA032A}">
      <dgm:prSet/>
      <dgm:spPr/>
      <dgm:t>
        <a:bodyPr/>
        <a:lstStyle/>
        <a:p>
          <a:pPr algn="l"/>
          <a:endParaRPr lang="en-US" sz="2000" b="1"/>
        </a:p>
      </dgm:t>
    </dgm:pt>
    <dgm:pt modelId="{70F6CEA1-4FA2-4431-B25D-FF2D1CA2C3FA}">
      <dgm:prSet custT="1"/>
      <dgm:spPr>
        <a:gradFill rotWithShape="0">
          <a:gsLst>
            <a:gs pos="0">
              <a:srgbClr val="00CC99">
                <a:tint val="66000"/>
                <a:satMod val="160000"/>
              </a:srgbClr>
            </a:gs>
            <a:gs pos="50000">
              <a:srgbClr val="00CC99">
                <a:tint val="44500"/>
                <a:satMod val="160000"/>
              </a:srgbClr>
            </a:gs>
            <a:gs pos="100000">
              <a:srgbClr val="00CC99">
                <a:tint val="23500"/>
                <a:satMod val="160000"/>
              </a:srgbClr>
            </a:gs>
          </a:gsLst>
          <a:lin ang="10800000" scaled="1"/>
        </a:gradFill>
      </dgm:spPr>
      <dgm:t>
        <a:bodyPr/>
        <a:lstStyle/>
        <a:p>
          <a:pPr algn="l"/>
          <a:r>
            <a:rPr lang="en-US" sz="2000" b="1" dirty="0" smtClean="0"/>
            <a:t>4. Level of authority </a:t>
          </a:r>
          <a:endParaRPr lang="en-US" sz="2000" b="1" dirty="0"/>
        </a:p>
      </dgm:t>
    </dgm:pt>
    <dgm:pt modelId="{0A2902E1-5AE6-4176-9D9C-E5666DF36CE1}" type="parTrans" cxnId="{217DA013-2D26-4AB0-BA20-393B48A1AF2C}">
      <dgm:prSet/>
      <dgm:spPr/>
      <dgm:t>
        <a:bodyPr/>
        <a:lstStyle/>
        <a:p>
          <a:pPr algn="l"/>
          <a:endParaRPr lang="en-US" sz="2000" b="1"/>
        </a:p>
      </dgm:t>
    </dgm:pt>
    <dgm:pt modelId="{97518F06-9677-41E6-812A-8FE647AC9A93}" type="sibTrans" cxnId="{217DA013-2D26-4AB0-BA20-393B48A1AF2C}">
      <dgm:prSet/>
      <dgm:spPr/>
      <dgm:t>
        <a:bodyPr/>
        <a:lstStyle/>
        <a:p>
          <a:pPr algn="l"/>
          <a:endParaRPr lang="en-US" sz="2000" b="1"/>
        </a:p>
      </dgm:t>
    </dgm:pt>
    <dgm:pt modelId="{3115D582-82EA-48B0-A74C-C98FEA111985}">
      <dgm:prSet custT="1"/>
      <dgm:spPr>
        <a:gradFill rotWithShape="0">
          <a:gsLst>
            <a:gs pos="0">
              <a:srgbClr val="00CC99">
                <a:tint val="66000"/>
                <a:satMod val="160000"/>
              </a:srgbClr>
            </a:gs>
            <a:gs pos="50000">
              <a:srgbClr val="00CC99">
                <a:tint val="44500"/>
                <a:satMod val="160000"/>
              </a:srgbClr>
            </a:gs>
            <a:gs pos="100000">
              <a:srgbClr val="00CC99">
                <a:tint val="23500"/>
                <a:satMod val="160000"/>
              </a:srgbClr>
            </a:gs>
          </a:gsLst>
          <a:lin ang="10800000" scaled="1"/>
        </a:gradFill>
      </dgm:spPr>
      <dgm:t>
        <a:bodyPr/>
        <a:lstStyle/>
        <a:p>
          <a:pPr algn="l"/>
          <a:r>
            <a:rPr lang="en-US" sz="2000" b="1" dirty="0" smtClean="0"/>
            <a:t>5. Adequate documents and records</a:t>
          </a:r>
          <a:endParaRPr lang="en-US" sz="2000" b="1" dirty="0"/>
        </a:p>
      </dgm:t>
    </dgm:pt>
    <dgm:pt modelId="{509E41E7-A5FA-40C7-B7AD-49ECF4336A6E}" type="parTrans" cxnId="{43DCB95C-57F7-4395-A952-F3A56E8E63CE}">
      <dgm:prSet/>
      <dgm:spPr/>
      <dgm:t>
        <a:bodyPr/>
        <a:lstStyle/>
        <a:p>
          <a:pPr algn="l"/>
          <a:endParaRPr lang="en-US" sz="2000" b="1"/>
        </a:p>
      </dgm:t>
    </dgm:pt>
    <dgm:pt modelId="{7381A7FA-B285-4454-9E99-646268D83546}" type="sibTrans" cxnId="{43DCB95C-57F7-4395-A952-F3A56E8E63CE}">
      <dgm:prSet/>
      <dgm:spPr/>
      <dgm:t>
        <a:bodyPr/>
        <a:lstStyle/>
        <a:p>
          <a:pPr algn="l"/>
          <a:endParaRPr lang="en-US" sz="2000" b="1"/>
        </a:p>
      </dgm:t>
    </dgm:pt>
    <dgm:pt modelId="{99615296-194D-41F2-8DA2-D6FF7FD1A183}">
      <dgm:prSet custT="1"/>
      <dgm:spPr>
        <a:gradFill rotWithShape="0">
          <a:gsLst>
            <a:gs pos="0">
              <a:srgbClr val="00CC99">
                <a:tint val="66000"/>
                <a:satMod val="160000"/>
              </a:srgbClr>
            </a:gs>
            <a:gs pos="50000">
              <a:srgbClr val="00CC99">
                <a:tint val="44500"/>
                <a:satMod val="160000"/>
              </a:srgbClr>
            </a:gs>
            <a:gs pos="100000">
              <a:srgbClr val="00CC99">
                <a:tint val="23500"/>
                <a:satMod val="160000"/>
              </a:srgbClr>
            </a:gs>
          </a:gsLst>
          <a:lin ang="10800000" scaled="1"/>
        </a:gradFill>
      </dgm:spPr>
      <dgm:t>
        <a:bodyPr/>
        <a:lstStyle/>
        <a:p>
          <a:pPr algn="l"/>
          <a:r>
            <a:rPr lang="en-US" sz="2000" b="1" dirty="0" smtClean="0"/>
            <a:t>6. Independent checks on performance</a:t>
          </a:r>
          <a:endParaRPr lang="en-US" sz="2000" b="1" dirty="0"/>
        </a:p>
      </dgm:t>
    </dgm:pt>
    <dgm:pt modelId="{07B8E819-F0CF-497D-8A59-57DA81A2698E}" type="parTrans" cxnId="{E4CDBF7D-3BBF-4BE9-B96F-43288732015A}">
      <dgm:prSet/>
      <dgm:spPr/>
      <dgm:t>
        <a:bodyPr/>
        <a:lstStyle/>
        <a:p>
          <a:pPr algn="l"/>
          <a:endParaRPr lang="en-US" sz="2000" b="1"/>
        </a:p>
      </dgm:t>
    </dgm:pt>
    <dgm:pt modelId="{4E66814D-B5D8-4A9D-80A2-450FE04AC19E}" type="sibTrans" cxnId="{E4CDBF7D-3BBF-4BE9-B96F-43288732015A}">
      <dgm:prSet/>
      <dgm:spPr/>
      <dgm:t>
        <a:bodyPr/>
        <a:lstStyle/>
        <a:p>
          <a:pPr algn="l"/>
          <a:endParaRPr lang="en-US" sz="2000" b="1"/>
        </a:p>
      </dgm:t>
    </dgm:pt>
    <dgm:pt modelId="{8519FD06-7697-4EBC-95A7-F342143FD761}">
      <dgm:prSet custT="1"/>
      <dgm:spPr>
        <a:gradFill rotWithShape="0">
          <a:gsLst>
            <a:gs pos="0">
              <a:srgbClr val="00CC99">
                <a:tint val="66000"/>
                <a:satMod val="160000"/>
              </a:srgbClr>
            </a:gs>
            <a:gs pos="50000">
              <a:srgbClr val="00CC99">
                <a:tint val="44500"/>
                <a:satMod val="160000"/>
              </a:srgbClr>
            </a:gs>
            <a:gs pos="100000">
              <a:srgbClr val="00CC99">
                <a:tint val="23500"/>
                <a:satMod val="160000"/>
              </a:srgbClr>
            </a:gs>
          </a:gsLst>
          <a:lin ang="10800000" scaled="1"/>
        </a:gradFill>
      </dgm:spPr>
      <dgm:t>
        <a:bodyPr/>
        <a:lstStyle/>
        <a:p>
          <a:pPr algn="l"/>
          <a:r>
            <a:rPr lang="en-US" sz="2000" b="1" dirty="0" smtClean="0"/>
            <a:t>7. Segregation of duties and responsibilities</a:t>
          </a:r>
          <a:endParaRPr lang="en-US" sz="2000" b="1" dirty="0"/>
        </a:p>
      </dgm:t>
    </dgm:pt>
    <dgm:pt modelId="{8A31FF50-8F45-4D71-A7E4-03FAEB446D34}" type="parTrans" cxnId="{C35DA104-AA5C-48DC-BAD4-4C9955B7076B}">
      <dgm:prSet/>
      <dgm:spPr/>
      <dgm:t>
        <a:bodyPr/>
        <a:lstStyle/>
        <a:p>
          <a:pPr algn="l"/>
          <a:endParaRPr lang="en-US" sz="2000" b="1"/>
        </a:p>
      </dgm:t>
    </dgm:pt>
    <dgm:pt modelId="{F0389594-9C56-41C3-BE60-8F95E327F467}" type="sibTrans" cxnId="{C35DA104-AA5C-48DC-BAD4-4C9955B7076B}">
      <dgm:prSet/>
      <dgm:spPr/>
      <dgm:t>
        <a:bodyPr/>
        <a:lstStyle/>
        <a:p>
          <a:pPr algn="l"/>
          <a:endParaRPr lang="en-US" sz="2000" b="1"/>
        </a:p>
      </dgm:t>
    </dgm:pt>
    <dgm:pt modelId="{EFDAF7A7-465F-4E70-9949-D63DAB0B8922}">
      <dgm:prSet custT="1"/>
      <dgm:spPr>
        <a:gradFill rotWithShape="0">
          <a:gsLst>
            <a:gs pos="0">
              <a:srgbClr val="00CC99">
                <a:tint val="66000"/>
                <a:satMod val="160000"/>
              </a:srgbClr>
            </a:gs>
            <a:gs pos="50000">
              <a:srgbClr val="00CC99">
                <a:tint val="44500"/>
                <a:satMod val="160000"/>
              </a:srgbClr>
            </a:gs>
            <a:gs pos="100000">
              <a:srgbClr val="00CC99">
                <a:tint val="23500"/>
                <a:satMod val="160000"/>
              </a:srgbClr>
            </a:gs>
          </a:gsLst>
          <a:lin ang="10800000" scaled="1"/>
        </a:gradFill>
      </dgm:spPr>
      <dgm:t>
        <a:bodyPr/>
        <a:lstStyle/>
        <a:p>
          <a:pPr algn="l"/>
          <a:r>
            <a:rPr lang="en-US" sz="2000" b="1" dirty="0" smtClean="0"/>
            <a:t>8. Proper procedures for record keeping</a:t>
          </a:r>
          <a:endParaRPr lang="en-US" sz="2000" b="1" dirty="0"/>
        </a:p>
      </dgm:t>
    </dgm:pt>
    <dgm:pt modelId="{E4DC1A7A-3BD8-41ED-A7E3-09AEA3AAE5B5}" type="parTrans" cxnId="{57D07881-4F71-4B28-8763-82030D34A977}">
      <dgm:prSet/>
      <dgm:spPr/>
      <dgm:t>
        <a:bodyPr/>
        <a:lstStyle/>
        <a:p>
          <a:pPr algn="l"/>
          <a:endParaRPr lang="en-US" sz="2000" b="1"/>
        </a:p>
      </dgm:t>
    </dgm:pt>
    <dgm:pt modelId="{C94A6C7E-6B65-4229-88AF-897C84FBE83E}" type="sibTrans" cxnId="{57D07881-4F71-4B28-8763-82030D34A977}">
      <dgm:prSet/>
      <dgm:spPr/>
      <dgm:t>
        <a:bodyPr/>
        <a:lstStyle/>
        <a:p>
          <a:pPr algn="l"/>
          <a:endParaRPr lang="en-US" sz="2000" b="1"/>
        </a:p>
      </dgm:t>
    </dgm:pt>
    <dgm:pt modelId="{296C298D-5D70-4449-B9A1-547E66516AB0}" type="pres">
      <dgm:prSet presAssocID="{7F4F3F3C-5F68-44B4-9EFF-92247364FF1A}" presName="linearFlow" presStyleCnt="0">
        <dgm:presLayoutVars>
          <dgm:dir/>
          <dgm:resizeHandles val="exact"/>
        </dgm:presLayoutVars>
      </dgm:prSet>
      <dgm:spPr/>
      <dgm:t>
        <a:bodyPr/>
        <a:lstStyle/>
        <a:p>
          <a:endParaRPr lang="en-US"/>
        </a:p>
      </dgm:t>
    </dgm:pt>
    <dgm:pt modelId="{C9CEB9CC-CD93-4ACF-A9D5-F424AC84A049}" type="pres">
      <dgm:prSet presAssocID="{449F9D4E-8C24-49DF-AC1E-C5AD05CAB45C}" presName="composite" presStyleCnt="0"/>
      <dgm:spPr/>
    </dgm:pt>
    <dgm:pt modelId="{2902AF4F-9CEC-4DAA-954E-466A4983E2BC}" type="pres">
      <dgm:prSet presAssocID="{449F9D4E-8C24-49DF-AC1E-C5AD05CAB45C}" presName="imgShp" presStyleLbl="fgImgPlace1" presStyleIdx="0" presStyleCnt="9"/>
      <dgm:spPr/>
    </dgm:pt>
    <dgm:pt modelId="{29A31CE5-CAE7-4961-8609-2385772946AB}" type="pres">
      <dgm:prSet presAssocID="{449F9D4E-8C24-49DF-AC1E-C5AD05CAB45C}" presName="txShp" presStyleLbl="node1" presStyleIdx="0" presStyleCnt="9" custScaleY="148451">
        <dgm:presLayoutVars>
          <dgm:bulletEnabled val="1"/>
        </dgm:presLayoutVars>
      </dgm:prSet>
      <dgm:spPr/>
      <dgm:t>
        <a:bodyPr/>
        <a:lstStyle/>
        <a:p>
          <a:endParaRPr lang="en-US"/>
        </a:p>
      </dgm:t>
    </dgm:pt>
    <dgm:pt modelId="{73C9F3AC-1B72-45E2-8804-4BFC7B13AB2B}" type="pres">
      <dgm:prSet presAssocID="{E6935794-28AB-4186-9132-6D225332BA08}" presName="spacing" presStyleCnt="0"/>
      <dgm:spPr/>
    </dgm:pt>
    <dgm:pt modelId="{1F0AF73B-C3C6-4192-9C99-08E3FF2046C2}" type="pres">
      <dgm:prSet presAssocID="{91291E22-87B9-470A-88D1-460C55E07CA3}" presName="composite" presStyleCnt="0"/>
      <dgm:spPr/>
    </dgm:pt>
    <dgm:pt modelId="{81DCB8B6-DEE3-43D9-A5B1-59A6E26F1FB7}" type="pres">
      <dgm:prSet presAssocID="{91291E22-87B9-470A-88D1-460C55E07CA3}" presName="imgShp" presStyleLbl="fgImgPlace1" presStyleIdx="1" presStyleCnt="9"/>
      <dgm:spPr/>
    </dgm:pt>
    <dgm:pt modelId="{5421260E-B3B5-46D0-8AE5-AB77B48DCB65}" type="pres">
      <dgm:prSet presAssocID="{91291E22-87B9-470A-88D1-460C55E07CA3}" presName="txShp" presStyleLbl="node1" presStyleIdx="1" presStyleCnt="9" custScaleY="109471">
        <dgm:presLayoutVars>
          <dgm:bulletEnabled val="1"/>
        </dgm:presLayoutVars>
      </dgm:prSet>
      <dgm:spPr/>
      <dgm:t>
        <a:bodyPr/>
        <a:lstStyle/>
        <a:p>
          <a:endParaRPr lang="en-US"/>
        </a:p>
      </dgm:t>
    </dgm:pt>
    <dgm:pt modelId="{1CFE7530-8A1F-4868-AF22-41163C78B7ED}" type="pres">
      <dgm:prSet presAssocID="{98781FB5-F92A-4D87-9CB3-592BBEC7B357}" presName="spacing" presStyleCnt="0"/>
      <dgm:spPr/>
    </dgm:pt>
    <dgm:pt modelId="{7FB67303-1927-4023-8B07-3E7BBD12B8AC}" type="pres">
      <dgm:prSet presAssocID="{485FA6BA-1596-4F9D-87B9-762C2DB3A635}" presName="composite" presStyleCnt="0"/>
      <dgm:spPr/>
    </dgm:pt>
    <dgm:pt modelId="{EC82E9FA-0E8C-4BDD-AFCA-F30C777368FF}" type="pres">
      <dgm:prSet presAssocID="{485FA6BA-1596-4F9D-87B9-762C2DB3A635}" presName="imgShp" presStyleLbl="fgImgPlace1" presStyleIdx="2" presStyleCnt="9"/>
      <dgm:spPr/>
    </dgm:pt>
    <dgm:pt modelId="{CF4D437B-C930-4D48-9F0F-D3E28A2B59DA}" type="pres">
      <dgm:prSet presAssocID="{485FA6BA-1596-4F9D-87B9-762C2DB3A635}" presName="txShp" presStyleLbl="node1" presStyleIdx="2" presStyleCnt="9">
        <dgm:presLayoutVars>
          <dgm:bulletEnabled val="1"/>
        </dgm:presLayoutVars>
      </dgm:prSet>
      <dgm:spPr/>
      <dgm:t>
        <a:bodyPr/>
        <a:lstStyle/>
        <a:p>
          <a:endParaRPr lang="en-US"/>
        </a:p>
      </dgm:t>
    </dgm:pt>
    <dgm:pt modelId="{0695D0C3-2C87-4A5E-858C-5A2C991CB168}" type="pres">
      <dgm:prSet presAssocID="{7B9A9745-45FA-47A3-A544-1F10DCD74404}" presName="spacing" presStyleCnt="0"/>
      <dgm:spPr/>
    </dgm:pt>
    <dgm:pt modelId="{2D7AFD58-CDF7-4131-8638-D7214C374902}" type="pres">
      <dgm:prSet presAssocID="{70F6CEA1-4FA2-4431-B25D-FF2D1CA2C3FA}" presName="composite" presStyleCnt="0"/>
      <dgm:spPr/>
    </dgm:pt>
    <dgm:pt modelId="{17F41764-FFEA-4567-ADBD-E0AA1253A4C9}" type="pres">
      <dgm:prSet presAssocID="{70F6CEA1-4FA2-4431-B25D-FF2D1CA2C3FA}" presName="imgShp" presStyleLbl="fgImgPlace1" presStyleIdx="3" presStyleCnt="9"/>
      <dgm:spPr/>
    </dgm:pt>
    <dgm:pt modelId="{22080BDD-7661-4A24-B344-64D6E01992A2}" type="pres">
      <dgm:prSet presAssocID="{70F6CEA1-4FA2-4431-B25D-FF2D1CA2C3FA}" presName="txShp" presStyleLbl="node1" presStyleIdx="3" presStyleCnt="9">
        <dgm:presLayoutVars>
          <dgm:bulletEnabled val="1"/>
        </dgm:presLayoutVars>
      </dgm:prSet>
      <dgm:spPr/>
      <dgm:t>
        <a:bodyPr/>
        <a:lstStyle/>
        <a:p>
          <a:endParaRPr lang="en-US"/>
        </a:p>
      </dgm:t>
    </dgm:pt>
    <dgm:pt modelId="{40C5F551-CD05-4FAD-90C8-5473D8F5E6CA}" type="pres">
      <dgm:prSet presAssocID="{97518F06-9677-41E6-812A-8FE647AC9A93}" presName="spacing" presStyleCnt="0"/>
      <dgm:spPr/>
    </dgm:pt>
    <dgm:pt modelId="{E2EF7126-2A4C-41DA-BB97-4F57E5226A5B}" type="pres">
      <dgm:prSet presAssocID="{3115D582-82EA-48B0-A74C-C98FEA111985}" presName="composite" presStyleCnt="0"/>
      <dgm:spPr/>
    </dgm:pt>
    <dgm:pt modelId="{871A5215-D093-40AC-AE5C-99D173B92B62}" type="pres">
      <dgm:prSet presAssocID="{3115D582-82EA-48B0-A74C-C98FEA111985}" presName="imgShp" presStyleLbl="fgImgPlace1" presStyleIdx="4" presStyleCnt="9"/>
      <dgm:spPr/>
    </dgm:pt>
    <dgm:pt modelId="{D0C677A2-6AEC-4DF2-ACDE-296D92F46B60}" type="pres">
      <dgm:prSet presAssocID="{3115D582-82EA-48B0-A74C-C98FEA111985}" presName="txShp" presStyleLbl="node1" presStyleIdx="4" presStyleCnt="9">
        <dgm:presLayoutVars>
          <dgm:bulletEnabled val="1"/>
        </dgm:presLayoutVars>
      </dgm:prSet>
      <dgm:spPr/>
      <dgm:t>
        <a:bodyPr/>
        <a:lstStyle/>
        <a:p>
          <a:endParaRPr lang="en-US"/>
        </a:p>
      </dgm:t>
    </dgm:pt>
    <dgm:pt modelId="{1B28F9FE-3AB8-4894-858D-1A09DF411EB3}" type="pres">
      <dgm:prSet presAssocID="{7381A7FA-B285-4454-9E99-646268D83546}" presName="spacing" presStyleCnt="0"/>
      <dgm:spPr/>
    </dgm:pt>
    <dgm:pt modelId="{287BDAF8-7329-4095-872C-C8F8B3C21CB8}" type="pres">
      <dgm:prSet presAssocID="{99615296-194D-41F2-8DA2-D6FF7FD1A183}" presName="composite" presStyleCnt="0"/>
      <dgm:spPr/>
    </dgm:pt>
    <dgm:pt modelId="{8C78D56A-D255-4A69-8355-584CD4C5CAE0}" type="pres">
      <dgm:prSet presAssocID="{99615296-194D-41F2-8DA2-D6FF7FD1A183}" presName="imgShp" presStyleLbl="fgImgPlace1" presStyleIdx="5" presStyleCnt="9"/>
      <dgm:spPr/>
    </dgm:pt>
    <dgm:pt modelId="{0E96FC02-FCF0-4EDC-9E3F-76BFFABB50CB}" type="pres">
      <dgm:prSet presAssocID="{99615296-194D-41F2-8DA2-D6FF7FD1A183}" presName="txShp" presStyleLbl="node1" presStyleIdx="5" presStyleCnt="9">
        <dgm:presLayoutVars>
          <dgm:bulletEnabled val="1"/>
        </dgm:presLayoutVars>
      </dgm:prSet>
      <dgm:spPr/>
      <dgm:t>
        <a:bodyPr/>
        <a:lstStyle/>
        <a:p>
          <a:endParaRPr lang="en-US"/>
        </a:p>
      </dgm:t>
    </dgm:pt>
    <dgm:pt modelId="{775F6E42-7694-42E8-8029-22D988BD3B96}" type="pres">
      <dgm:prSet presAssocID="{4E66814D-B5D8-4A9D-80A2-450FE04AC19E}" presName="spacing" presStyleCnt="0"/>
      <dgm:spPr/>
    </dgm:pt>
    <dgm:pt modelId="{351B71BB-44B4-4B68-906A-051FFBE08C68}" type="pres">
      <dgm:prSet presAssocID="{8519FD06-7697-4EBC-95A7-F342143FD761}" presName="composite" presStyleCnt="0"/>
      <dgm:spPr/>
    </dgm:pt>
    <dgm:pt modelId="{BE3F707E-0085-4132-8845-9E6E7AEB6BFB}" type="pres">
      <dgm:prSet presAssocID="{8519FD06-7697-4EBC-95A7-F342143FD761}" presName="imgShp" presStyleLbl="fgImgPlace1" presStyleIdx="6" presStyleCnt="9"/>
      <dgm:spPr/>
    </dgm:pt>
    <dgm:pt modelId="{B2C6C31F-C354-41B9-951E-5223CE1E2987}" type="pres">
      <dgm:prSet presAssocID="{8519FD06-7697-4EBC-95A7-F342143FD761}" presName="txShp" presStyleLbl="node1" presStyleIdx="6" presStyleCnt="9">
        <dgm:presLayoutVars>
          <dgm:bulletEnabled val="1"/>
        </dgm:presLayoutVars>
      </dgm:prSet>
      <dgm:spPr/>
      <dgm:t>
        <a:bodyPr/>
        <a:lstStyle/>
        <a:p>
          <a:endParaRPr lang="en-US"/>
        </a:p>
      </dgm:t>
    </dgm:pt>
    <dgm:pt modelId="{0A094EC3-B302-4B1F-89BC-6ED2621D8750}" type="pres">
      <dgm:prSet presAssocID="{F0389594-9C56-41C3-BE60-8F95E327F467}" presName="spacing" presStyleCnt="0"/>
      <dgm:spPr/>
    </dgm:pt>
    <dgm:pt modelId="{024F4D2F-C716-41D8-91BB-069DABEE0362}" type="pres">
      <dgm:prSet presAssocID="{EFDAF7A7-465F-4E70-9949-D63DAB0B8922}" presName="composite" presStyleCnt="0"/>
      <dgm:spPr/>
    </dgm:pt>
    <dgm:pt modelId="{B35C29F2-7E4B-4669-8B32-1552A28FA2DE}" type="pres">
      <dgm:prSet presAssocID="{EFDAF7A7-465F-4E70-9949-D63DAB0B8922}" presName="imgShp" presStyleLbl="fgImgPlace1" presStyleIdx="7" presStyleCnt="9"/>
      <dgm:spPr/>
    </dgm:pt>
    <dgm:pt modelId="{D8C391A6-818D-4C2A-8CC2-9E145E84370D}" type="pres">
      <dgm:prSet presAssocID="{EFDAF7A7-465F-4E70-9949-D63DAB0B8922}" presName="txShp" presStyleLbl="node1" presStyleIdx="7" presStyleCnt="9">
        <dgm:presLayoutVars>
          <dgm:bulletEnabled val="1"/>
        </dgm:presLayoutVars>
      </dgm:prSet>
      <dgm:spPr/>
      <dgm:t>
        <a:bodyPr/>
        <a:lstStyle/>
        <a:p>
          <a:endParaRPr lang="en-US"/>
        </a:p>
      </dgm:t>
    </dgm:pt>
    <dgm:pt modelId="{7C5CFD45-0C17-4264-8CF2-75B245051DB8}" type="pres">
      <dgm:prSet presAssocID="{C94A6C7E-6B65-4229-88AF-897C84FBE83E}" presName="spacing" presStyleCnt="0"/>
      <dgm:spPr/>
    </dgm:pt>
    <dgm:pt modelId="{307B9A59-4C4C-4A2A-97DD-4DA0799C3FFF}" type="pres">
      <dgm:prSet presAssocID="{D8C1D0E3-5C7E-4361-8C3F-8FEB55F38A5D}" presName="composite" presStyleCnt="0"/>
      <dgm:spPr/>
    </dgm:pt>
    <dgm:pt modelId="{2667391C-33D0-4D3A-81F0-7E6AD71EF3FA}" type="pres">
      <dgm:prSet presAssocID="{D8C1D0E3-5C7E-4361-8C3F-8FEB55F38A5D}" presName="imgShp" presStyleLbl="fgImgPlace1" presStyleIdx="8" presStyleCnt="9"/>
      <dgm:spPr/>
    </dgm:pt>
    <dgm:pt modelId="{E1EB681A-73E9-40C9-B855-159927D75796}" type="pres">
      <dgm:prSet presAssocID="{D8C1D0E3-5C7E-4361-8C3F-8FEB55F38A5D}" presName="txShp" presStyleLbl="node1" presStyleIdx="8" presStyleCnt="9">
        <dgm:presLayoutVars>
          <dgm:bulletEnabled val="1"/>
        </dgm:presLayoutVars>
      </dgm:prSet>
      <dgm:spPr/>
      <dgm:t>
        <a:bodyPr/>
        <a:lstStyle/>
        <a:p>
          <a:endParaRPr lang="en-US"/>
        </a:p>
      </dgm:t>
    </dgm:pt>
  </dgm:ptLst>
  <dgm:cxnLst>
    <dgm:cxn modelId="{F561F160-B34F-4B1A-91DE-211C7D11DF37}" type="presOf" srcId="{449F9D4E-8C24-49DF-AC1E-C5AD05CAB45C}" destId="{29A31CE5-CAE7-4961-8609-2385772946AB}" srcOrd="0" destOrd="0" presId="urn:microsoft.com/office/officeart/2005/8/layout/vList3"/>
    <dgm:cxn modelId="{217DA013-2D26-4AB0-BA20-393B48A1AF2C}" srcId="{7F4F3F3C-5F68-44B4-9EFF-92247364FF1A}" destId="{70F6CEA1-4FA2-4431-B25D-FF2D1CA2C3FA}" srcOrd="3" destOrd="0" parTransId="{0A2902E1-5AE6-4176-9D9C-E5666DF36CE1}" sibTransId="{97518F06-9677-41E6-812A-8FE647AC9A93}"/>
    <dgm:cxn modelId="{43DCB95C-57F7-4395-A952-F3A56E8E63CE}" srcId="{7F4F3F3C-5F68-44B4-9EFF-92247364FF1A}" destId="{3115D582-82EA-48B0-A74C-C98FEA111985}" srcOrd="4" destOrd="0" parTransId="{509E41E7-A5FA-40C7-B7AD-49ECF4336A6E}" sibTransId="{7381A7FA-B285-4454-9E99-646268D83546}"/>
    <dgm:cxn modelId="{C35DA104-AA5C-48DC-BAD4-4C9955B7076B}" srcId="{7F4F3F3C-5F68-44B4-9EFF-92247364FF1A}" destId="{8519FD06-7697-4EBC-95A7-F342143FD761}" srcOrd="6" destOrd="0" parTransId="{8A31FF50-8F45-4D71-A7E4-03FAEB446D34}" sibTransId="{F0389594-9C56-41C3-BE60-8F95E327F467}"/>
    <dgm:cxn modelId="{192D819C-76AD-4DD7-A904-F08ADD265490}" type="presOf" srcId="{7F4F3F3C-5F68-44B4-9EFF-92247364FF1A}" destId="{296C298D-5D70-4449-B9A1-547E66516AB0}" srcOrd="0" destOrd="0" presId="urn:microsoft.com/office/officeart/2005/8/layout/vList3"/>
    <dgm:cxn modelId="{ADF3C32C-6259-471B-9B9A-35DF233E599B}" type="presOf" srcId="{91291E22-87B9-470A-88D1-460C55E07CA3}" destId="{5421260E-B3B5-46D0-8AE5-AB77B48DCB65}" srcOrd="0" destOrd="0" presId="urn:microsoft.com/office/officeart/2005/8/layout/vList3"/>
    <dgm:cxn modelId="{3CA5511E-0D77-4C98-B1A0-DB854FCA032A}" srcId="{7F4F3F3C-5F68-44B4-9EFF-92247364FF1A}" destId="{485FA6BA-1596-4F9D-87B9-762C2DB3A635}" srcOrd="2" destOrd="0" parTransId="{C65610D8-E6D1-4657-885F-15A649BD6A29}" sibTransId="{7B9A9745-45FA-47A3-A544-1F10DCD74404}"/>
    <dgm:cxn modelId="{C88E8F21-BABC-439A-B41E-457EB18334F1}" type="presOf" srcId="{485FA6BA-1596-4F9D-87B9-762C2DB3A635}" destId="{CF4D437B-C930-4D48-9F0F-D3E28A2B59DA}" srcOrd="0" destOrd="0" presId="urn:microsoft.com/office/officeart/2005/8/layout/vList3"/>
    <dgm:cxn modelId="{1B70FB48-689F-472E-9259-856249F92ACE}" type="presOf" srcId="{EFDAF7A7-465F-4E70-9949-D63DAB0B8922}" destId="{D8C391A6-818D-4C2A-8CC2-9E145E84370D}" srcOrd="0" destOrd="0" presId="urn:microsoft.com/office/officeart/2005/8/layout/vList3"/>
    <dgm:cxn modelId="{6F94A0B0-709E-4129-AFAB-81C39C00B04B}" type="presOf" srcId="{99615296-194D-41F2-8DA2-D6FF7FD1A183}" destId="{0E96FC02-FCF0-4EDC-9E3F-76BFFABB50CB}" srcOrd="0" destOrd="0" presId="urn:microsoft.com/office/officeart/2005/8/layout/vList3"/>
    <dgm:cxn modelId="{90BF7289-AF86-444F-BB87-A64296FFFC2D}" type="presOf" srcId="{70F6CEA1-4FA2-4431-B25D-FF2D1CA2C3FA}" destId="{22080BDD-7661-4A24-B344-64D6E01992A2}" srcOrd="0" destOrd="0" presId="urn:microsoft.com/office/officeart/2005/8/layout/vList3"/>
    <dgm:cxn modelId="{B4CF313A-2D1F-4E4B-BF4A-F75C8CF7FF16}" srcId="{7F4F3F3C-5F68-44B4-9EFF-92247364FF1A}" destId="{449F9D4E-8C24-49DF-AC1E-C5AD05CAB45C}" srcOrd="0" destOrd="0" parTransId="{E5371E65-8656-4A8B-910F-1647D6E02EE2}" sibTransId="{E6935794-28AB-4186-9132-6D225332BA08}"/>
    <dgm:cxn modelId="{57D07881-4F71-4B28-8763-82030D34A977}" srcId="{7F4F3F3C-5F68-44B4-9EFF-92247364FF1A}" destId="{EFDAF7A7-465F-4E70-9949-D63DAB0B8922}" srcOrd="7" destOrd="0" parTransId="{E4DC1A7A-3BD8-41ED-A7E3-09AEA3AAE5B5}" sibTransId="{C94A6C7E-6B65-4229-88AF-897C84FBE83E}"/>
    <dgm:cxn modelId="{8E7CE8C7-4764-414B-9F06-109D945600E1}" srcId="{7F4F3F3C-5F68-44B4-9EFF-92247364FF1A}" destId="{91291E22-87B9-470A-88D1-460C55E07CA3}" srcOrd="1" destOrd="0" parTransId="{60559C5F-48B8-4B7F-9F51-714DB416D255}" sibTransId="{98781FB5-F92A-4D87-9CB3-592BBEC7B357}"/>
    <dgm:cxn modelId="{A0B11F95-F5CD-42E3-8846-E66B03580DAE}" type="presOf" srcId="{8519FD06-7697-4EBC-95A7-F342143FD761}" destId="{B2C6C31F-C354-41B9-951E-5223CE1E2987}" srcOrd="0" destOrd="0" presId="urn:microsoft.com/office/officeart/2005/8/layout/vList3"/>
    <dgm:cxn modelId="{F40FA22D-0B36-49DA-AEDC-813A543090AB}" type="presOf" srcId="{D8C1D0E3-5C7E-4361-8C3F-8FEB55F38A5D}" destId="{E1EB681A-73E9-40C9-B855-159927D75796}" srcOrd="0" destOrd="0" presId="urn:microsoft.com/office/officeart/2005/8/layout/vList3"/>
    <dgm:cxn modelId="{E5AEF884-3D0F-464A-A861-CDA464979F84}" srcId="{7F4F3F3C-5F68-44B4-9EFF-92247364FF1A}" destId="{D8C1D0E3-5C7E-4361-8C3F-8FEB55F38A5D}" srcOrd="8" destOrd="0" parTransId="{F205BE54-7AFC-458E-9039-12E0EE283248}" sibTransId="{43C8ED5F-E804-49A0-97BE-FA3DAE6E272E}"/>
    <dgm:cxn modelId="{B196D08D-FB70-4E16-AB69-46B81A6DA21B}" type="presOf" srcId="{3115D582-82EA-48B0-A74C-C98FEA111985}" destId="{D0C677A2-6AEC-4DF2-ACDE-296D92F46B60}" srcOrd="0" destOrd="0" presId="urn:microsoft.com/office/officeart/2005/8/layout/vList3"/>
    <dgm:cxn modelId="{E4CDBF7D-3BBF-4BE9-B96F-43288732015A}" srcId="{7F4F3F3C-5F68-44B4-9EFF-92247364FF1A}" destId="{99615296-194D-41F2-8DA2-D6FF7FD1A183}" srcOrd="5" destOrd="0" parTransId="{07B8E819-F0CF-497D-8A59-57DA81A2698E}" sibTransId="{4E66814D-B5D8-4A9D-80A2-450FE04AC19E}"/>
    <dgm:cxn modelId="{8D5D6965-C18F-4715-8CD2-46EFDB6FE38E}" type="presParOf" srcId="{296C298D-5D70-4449-B9A1-547E66516AB0}" destId="{C9CEB9CC-CD93-4ACF-A9D5-F424AC84A049}" srcOrd="0" destOrd="0" presId="urn:microsoft.com/office/officeart/2005/8/layout/vList3"/>
    <dgm:cxn modelId="{27DADA9A-9939-4C16-8F20-73B546628D77}" type="presParOf" srcId="{C9CEB9CC-CD93-4ACF-A9D5-F424AC84A049}" destId="{2902AF4F-9CEC-4DAA-954E-466A4983E2BC}" srcOrd="0" destOrd="0" presId="urn:microsoft.com/office/officeart/2005/8/layout/vList3"/>
    <dgm:cxn modelId="{9F169CA5-F3E6-44D5-8281-62AE23AB048D}" type="presParOf" srcId="{C9CEB9CC-CD93-4ACF-A9D5-F424AC84A049}" destId="{29A31CE5-CAE7-4961-8609-2385772946AB}" srcOrd="1" destOrd="0" presId="urn:microsoft.com/office/officeart/2005/8/layout/vList3"/>
    <dgm:cxn modelId="{D45E0B42-61DE-44E3-B0E7-E73BF65A8457}" type="presParOf" srcId="{296C298D-5D70-4449-B9A1-547E66516AB0}" destId="{73C9F3AC-1B72-45E2-8804-4BFC7B13AB2B}" srcOrd="1" destOrd="0" presId="urn:microsoft.com/office/officeart/2005/8/layout/vList3"/>
    <dgm:cxn modelId="{500D9835-2454-4F11-AC74-2C132A51EB07}" type="presParOf" srcId="{296C298D-5D70-4449-B9A1-547E66516AB0}" destId="{1F0AF73B-C3C6-4192-9C99-08E3FF2046C2}" srcOrd="2" destOrd="0" presId="urn:microsoft.com/office/officeart/2005/8/layout/vList3"/>
    <dgm:cxn modelId="{3CC4D637-1EB6-47F2-BE10-7E1F501631D2}" type="presParOf" srcId="{1F0AF73B-C3C6-4192-9C99-08E3FF2046C2}" destId="{81DCB8B6-DEE3-43D9-A5B1-59A6E26F1FB7}" srcOrd="0" destOrd="0" presId="urn:microsoft.com/office/officeart/2005/8/layout/vList3"/>
    <dgm:cxn modelId="{3AEFDED8-FA27-4019-8008-8E45A057264D}" type="presParOf" srcId="{1F0AF73B-C3C6-4192-9C99-08E3FF2046C2}" destId="{5421260E-B3B5-46D0-8AE5-AB77B48DCB65}" srcOrd="1" destOrd="0" presId="urn:microsoft.com/office/officeart/2005/8/layout/vList3"/>
    <dgm:cxn modelId="{366E1770-D08F-4B71-BB03-6714D1D6BCF7}" type="presParOf" srcId="{296C298D-5D70-4449-B9A1-547E66516AB0}" destId="{1CFE7530-8A1F-4868-AF22-41163C78B7ED}" srcOrd="3" destOrd="0" presId="urn:microsoft.com/office/officeart/2005/8/layout/vList3"/>
    <dgm:cxn modelId="{FD9C6514-1781-4641-92D3-E84A5C16ACCA}" type="presParOf" srcId="{296C298D-5D70-4449-B9A1-547E66516AB0}" destId="{7FB67303-1927-4023-8B07-3E7BBD12B8AC}" srcOrd="4" destOrd="0" presId="urn:microsoft.com/office/officeart/2005/8/layout/vList3"/>
    <dgm:cxn modelId="{7830C595-DA03-418D-9567-D652FD2BFA95}" type="presParOf" srcId="{7FB67303-1927-4023-8B07-3E7BBD12B8AC}" destId="{EC82E9FA-0E8C-4BDD-AFCA-F30C777368FF}" srcOrd="0" destOrd="0" presId="urn:microsoft.com/office/officeart/2005/8/layout/vList3"/>
    <dgm:cxn modelId="{E0B1E4A2-3070-4661-84F2-285502C9F382}" type="presParOf" srcId="{7FB67303-1927-4023-8B07-3E7BBD12B8AC}" destId="{CF4D437B-C930-4D48-9F0F-D3E28A2B59DA}" srcOrd="1" destOrd="0" presId="urn:microsoft.com/office/officeart/2005/8/layout/vList3"/>
    <dgm:cxn modelId="{97265921-626D-4293-B5A7-7AB53553BA1D}" type="presParOf" srcId="{296C298D-5D70-4449-B9A1-547E66516AB0}" destId="{0695D0C3-2C87-4A5E-858C-5A2C991CB168}" srcOrd="5" destOrd="0" presId="urn:microsoft.com/office/officeart/2005/8/layout/vList3"/>
    <dgm:cxn modelId="{CD53D44A-8D9C-46C1-8D99-FCF8ED15F264}" type="presParOf" srcId="{296C298D-5D70-4449-B9A1-547E66516AB0}" destId="{2D7AFD58-CDF7-4131-8638-D7214C374902}" srcOrd="6" destOrd="0" presId="urn:microsoft.com/office/officeart/2005/8/layout/vList3"/>
    <dgm:cxn modelId="{B98285C9-ABEB-4144-9933-2639D6B42384}" type="presParOf" srcId="{2D7AFD58-CDF7-4131-8638-D7214C374902}" destId="{17F41764-FFEA-4567-ADBD-E0AA1253A4C9}" srcOrd="0" destOrd="0" presId="urn:microsoft.com/office/officeart/2005/8/layout/vList3"/>
    <dgm:cxn modelId="{EAD9905D-394B-4589-A927-C3BAC8959686}" type="presParOf" srcId="{2D7AFD58-CDF7-4131-8638-D7214C374902}" destId="{22080BDD-7661-4A24-B344-64D6E01992A2}" srcOrd="1" destOrd="0" presId="urn:microsoft.com/office/officeart/2005/8/layout/vList3"/>
    <dgm:cxn modelId="{7AF7C7D0-5832-43C1-A471-CFEA558ACF7F}" type="presParOf" srcId="{296C298D-5D70-4449-B9A1-547E66516AB0}" destId="{40C5F551-CD05-4FAD-90C8-5473D8F5E6CA}" srcOrd="7" destOrd="0" presId="urn:microsoft.com/office/officeart/2005/8/layout/vList3"/>
    <dgm:cxn modelId="{9DF86864-02BB-49DC-9E07-2AFD6C291F0B}" type="presParOf" srcId="{296C298D-5D70-4449-B9A1-547E66516AB0}" destId="{E2EF7126-2A4C-41DA-BB97-4F57E5226A5B}" srcOrd="8" destOrd="0" presId="urn:microsoft.com/office/officeart/2005/8/layout/vList3"/>
    <dgm:cxn modelId="{619520FD-BE1B-470F-88EA-ADFAFEAD309A}" type="presParOf" srcId="{E2EF7126-2A4C-41DA-BB97-4F57E5226A5B}" destId="{871A5215-D093-40AC-AE5C-99D173B92B62}" srcOrd="0" destOrd="0" presId="urn:microsoft.com/office/officeart/2005/8/layout/vList3"/>
    <dgm:cxn modelId="{E1CF04EA-7E88-4B9D-A714-ABCED3044F7C}" type="presParOf" srcId="{E2EF7126-2A4C-41DA-BB97-4F57E5226A5B}" destId="{D0C677A2-6AEC-4DF2-ACDE-296D92F46B60}" srcOrd="1" destOrd="0" presId="urn:microsoft.com/office/officeart/2005/8/layout/vList3"/>
    <dgm:cxn modelId="{A3CB4B63-53C2-46AC-A88C-2408B0619DA7}" type="presParOf" srcId="{296C298D-5D70-4449-B9A1-547E66516AB0}" destId="{1B28F9FE-3AB8-4894-858D-1A09DF411EB3}" srcOrd="9" destOrd="0" presId="urn:microsoft.com/office/officeart/2005/8/layout/vList3"/>
    <dgm:cxn modelId="{73A4AC2C-DD5D-466E-A8DD-33DBC3A504DA}" type="presParOf" srcId="{296C298D-5D70-4449-B9A1-547E66516AB0}" destId="{287BDAF8-7329-4095-872C-C8F8B3C21CB8}" srcOrd="10" destOrd="0" presId="urn:microsoft.com/office/officeart/2005/8/layout/vList3"/>
    <dgm:cxn modelId="{EC528599-C3C6-49CA-ACDB-F635DFC76782}" type="presParOf" srcId="{287BDAF8-7329-4095-872C-C8F8B3C21CB8}" destId="{8C78D56A-D255-4A69-8355-584CD4C5CAE0}" srcOrd="0" destOrd="0" presId="urn:microsoft.com/office/officeart/2005/8/layout/vList3"/>
    <dgm:cxn modelId="{29D6F1C8-09FE-4CDF-9633-E216A664267C}" type="presParOf" srcId="{287BDAF8-7329-4095-872C-C8F8B3C21CB8}" destId="{0E96FC02-FCF0-4EDC-9E3F-76BFFABB50CB}" srcOrd="1" destOrd="0" presId="urn:microsoft.com/office/officeart/2005/8/layout/vList3"/>
    <dgm:cxn modelId="{1C8BC3E4-ECF4-4318-9C0D-0A9BF58E54D2}" type="presParOf" srcId="{296C298D-5D70-4449-B9A1-547E66516AB0}" destId="{775F6E42-7694-42E8-8029-22D988BD3B96}" srcOrd="11" destOrd="0" presId="urn:microsoft.com/office/officeart/2005/8/layout/vList3"/>
    <dgm:cxn modelId="{4F70207B-168F-4CE1-9C3E-412F4D8D7431}" type="presParOf" srcId="{296C298D-5D70-4449-B9A1-547E66516AB0}" destId="{351B71BB-44B4-4B68-906A-051FFBE08C68}" srcOrd="12" destOrd="0" presId="urn:microsoft.com/office/officeart/2005/8/layout/vList3"/>
    <dgm:cxn modelId="{9577F3E1-0BD0-4385-8102-CE0D2F864987}" type="presParOf" srcId="{351B71BB-44B4-4B68-906A-051FFBE08C68}" destId="{BE3F707E-0085-4132-8845-9E6E7AEB6BFB}" srcOrd="0" destOrd="0" presId="urn:microsoft.com/office/officeart/2005/8/layout/vList3"/>
    <dgm:cxn modelId="{D4748437-06FF-43C5-8D81-C1038D23DD1A}" type="presParOf" srcId="{351B71BB-44B4-4B68-906A-051FFBE08C68}" destId="{B2C6C31F-C354-41B9-951E-5223CE1E2987}" srcOrd="1" destOrd="0" presId="urn:microsoft.com/office/officeart/2005/8/layout/vList3"/>
    <dgm:cxn modelId="{60F15ABF-9C54-4E83-B5E5-2F83E361759B}" type="presParOf" srcId="{296C298D-5D70-4449-B9A1-547E66516AB0}" destId="{0A094EC3-B302-4B1F-89BC-6ED2621D8750}" srcOrd="13" destOrd="0" presId="urn:microsoft.com/office/officeart/2005/8/layout/vList3"/>
    <dgm:cxn modelId="{89C8FF56-8BED-42D4-800F-2F8211461981}" type="presParOf" srcId="{296C298D-5D70-4449-B9A1-547E66516AB0}" destId="{024F4D2F-C716-41D8-91BB-069DABEE0362}" srcOrd="14" destOrd="0" presId="urn:microsoft.com/office/officeart/2005/8/layout/vList3"/>
    <dgm:cxn modelId="{BBCB78FE-2586-4A98-A41E-9E56EACDEA95}" type="presParOf" srcId="{024F4D2F-C716-41D8-91BB-069DABEE0362}" destId="{B35C29F2-7E4B-4669-8B32-1552A28FA2DE}" srcOrd="0" destOrd="0" presId="urn:microsoft.com/office/officeart/2005/8/layout/vList3"/>
    <dgm:cxn modelId="{02812E24-1FC1-4C90-BEA5-FEF131B79993}" type="presParOf" srcId="{024F4D2F-C716-41D8-91BB-069DABEE0362}" destId="{D8C391A6-818D-4C2A-8CC2-9E145E84370D}" srcOrd="1" destOrd="0" presId="urn:microsoft.com/office/officeart/2005/8/layout/vList3"/>
    <dgm:cxn modelId="{E8CE1019-D3D5-4260-A1B9-22C297FB44D4}" type="presParOf" srcId="{296C298D-5D70-4449-B9A1-547E66516AB0}" destId="{7C5CFD45-0C17-4264-8CF2-75B245051DB8}" srcOrd="15" destOrd="0" presId="urn:microsoft.com/office/officeart/2005/8/layout/vList3"/>
    <dgm:cxn modelId="{4DF4F679-244C-4D6A-8F84-F10C7F3E67D9}" type="presParOf" srcId="{296C298D-5D70-4449-B9A1-547E66516AB0}" destId="{307B9A59-4C4C-4A2A-97DD-4DA0799C3FFF}" srcOrd="16" destOrd="0" presId="urn:microsoft.com/office/officeart/2005/8/layout/vList3"/>
    <dgm:cxn modelId="{89739722-D477-48DC-9EF4-944E4A0B2913}" type="presParOf" srcId="{307B9A59-4C4C-4A2A-97DD-4DA0799C3FFF}" destId="{2667391C-33D0-4D3A-81F0-7E6AD71EF3FA}" srcOrd="0" destOrd="0" presId="urn:microsoft.com/office/officeart/2005/8/layout/vList3"/>
    <dgm:cxn modelId="{201292D9-2016-4AB1-8AE9-C6F00593AFCA}" type="presParOf" srcId="{307B9A59-4C4C-4A2A-97DD-4DA0799C3FFF}" destId="{E1EB681A-73E9-40C9-B855-159927D75796}" srcOrd="1" destOrd="0" presId="urn:microsoft.com/office/officeart/2005/8/layout/vList3"/>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1B7072B8-133C-4634-9997-DE9C7BB83A15}" type="doc">
      <dgm:prSet loTypeId="urn:microsoft.com/office/officeart/2005/8/layout/radial6" loCatId="cycle" qsTypeId="urn:microsoft.com/office/officeart/2005/8/quickstyle/simple2" qsCatId="simple" csTypeId="urn:microsoft.com/office/officeart/2005/8/colors/colorful1" csCatId="colorful" phldr="1"/>
      <dgm:spPr/>
      <dgm:t>
        <a:bodyPr/>
        <a:lstStyle/>
        <a:p>
          <a:endParaRPr lang="en-US"/>
        </a:p>
      </dgm:t>
    </dgm:pt>
    <dgm:pt modelId="{6BBE3BE0-BB36-4AB3-81DF-D33F9DDBFB00}">
      <dgm:prSet phldrT="[Text]" custT="1"/>
      <dgm:spPr>
        <a:solidFill>
          <a:srgbClr val="238D23"/>
        </a:solidFill>
      </dgm:spPr>
      <dgm:t>
        <a:bodyPr/>
        <a:lstStyle/>
        <a:p>
          <a:r>
            <a:rPr lang="en-AU" sz="4000" b="1" dirty="0" smtClean="0">
              <a:solidFill>
                <a:schemeClr val="bg1"/>
              </a:solidFill>
              <a:latin typeface="+mn-lt"/>
            </a:rPr>
            <a:t>8. Special Policies are:</a:t>
          </a:r>
          <a:endParaRPr lang="en-US" sz="4000" dirty="0">
            <a:solidFill>
              <a:schemeClr val="bg1"/>
            </a:solidFill>
          </a:endParaRPr>
        </a:p>
      </dgm:t>
    </dgm:pt>
    <dgm:pt modelId="{55E8F761-5582-4527-A2B0-5C44FABA9B49}" type="parTrans" cxnId="{D99C6A2B-B7D5-49AC-BA6B-537B04E79A6A}">
      <dgm:prSet/>
      <dgm:spPr/>
      <dgm:t>
        <a:bodyPr/>
        <a:lstStyle/>
        <a:p>
          <a:endParaRPr lang="en-US" sz="3200"/>
        </a:p>
      </dgm:t>
    </dgm:pt>
    <dgm:pt modelId="{4E5869BC-79D6-4885-A827-CF0DA52665E8}" type="sibTrans" cxnId="{D99C6A2B-B7D5-49AC-BA6B-537B04E79A6A}">
      <dgm:prSet/>
      <dgm:spPr/>
      <dgm:t>
        <a:bodyPr/>
        <a:lstStyle/>
        <a:p>
          <a:endParaRPr lang="en-US" sz="3200"/>
        </a:p>
      </dgm:t>
    </dgm:pt>
    <dgm:pt modelId="{787B7165-AC29-402D-9647-F4734CB4D286}">
      <dgm:prSet phldrT="[Text]" custT="1"/>
      <dgm:spPr/>
      <dgm:t>
        <a:bodyPr/>
        <a:lstStyle/>
        <a:p>
          <a:r>
            <a:rPr lang="en-US" sz="2400" b="1" dirty="0" smtClean="0"/>
            <a:t>1.</a:t>
          </a:r>
          <a:r>
            <a:rPr lang="en-AU" sz="2400" b="1" dirty="0" smtClean="0"/>
            <a:t> Commissions, Gifts and Bribes</a:t>
          </a:r>
          <a:endParaRPr lang="en-US" sz="2400" b="1" dirty="0"/>
        </a:p>
      </dgm:t>
    </dgm:pt>
    <dgm:pt modelId="{2D6ABD00-4CD4-40E3-A37F-C55D43AAA3D8}" type="parTrans" cxnId="{FE460BBB-2CD0-4281-8CDE-609D685F635C}">
      <dgm:prSet/>
      <dgm:spPr/>
      <dgm:t>
        <a:bodyPr/>
        <a:lstStyle/>
        <a:p>
          <a:endParaRPr lang="en-US" sz="3200"/>
        </a:p>
      </dgm:t>
    </dgm:pt>
    <dgm:pt modelId="{916A2CF6-514D-4E31-981E-73EB688C12FE}" type="sibTrans" cxnId="{FE460BBB-2CD0-4281-8CDE-609D685F635C}">
      <dgm:prSet/>
      <dgm:spPr/>
      <dgm:t>
        <a:bodyPr/>
        <a:lstStyle/>
        <a:p>
          <a:endParaRPr lang="en-US" sz="3200"/>
        </a:p>
      </dgm:t>
    </dgm:pt>
    <dgm:pt modelId="{77DD3BA4-6678-49C2-B3FE-0189CFC4F815}">
      <dgm:prSet phldrT="[Text]" custT="1"/>
      <dgm:spPr>
        <a:solidFill>
          <a:schemeClr val="accent6">
            <a:lumMod val="75000"/>
          </a:schemeClr>
        </a:solidFill>
      </dgm:spPr>
      <dgm:t>
        <a:bodyPr/>
        <a:lstStyle/>
        <a:p>
          <a:r>
            <a:rPr lang="en-US" sz="2400" b="1" dirty="0" smtClean="0"/>
            <a:t>2.</a:t>
          </a:r>
          <a:r>
            <a:rPr lang="en-AU" sz="2400" b="1" dirty="0" smtClean="0"/>
            <a:t> Fraud and Other Irregularities</a:t>
          </a:r>
          <a:endParaRPr lang="en-US" sz="2400" b="1" dirty="0"/>
        </a:p>
      </dgm:t>
    </dgm:pt>
    <dgm:pt modelId="{D6BE8113-618A-4CA8-9FC3-142263E5F8E9}" type="parTrans" cxnId="{93377249-23F9-473C-8E90-CB504A7D09F5}">
      <dgm:prSet/>
      <dgm:spPr/>
      <dgm:t>
        <a:bodyPr/>
        <a:lstStyle/>
        <a:p>
          <a:endParaRPr lang="en-US" sz="3200"/>
        </a:p>
      </dgm:t>
    </dgm:pt>
    <dgm:pt modelId="{EC4E61D9-6151-46E5-A3F7-3E0AAC644BA7}" type="sibTrans" cxnId="{93377249-23F9-473C-8E90-CB504A7D09F5}">
      <dgm:prSet/>
      <dgm:spPr/>
      <dgm:t>
        <a:bodyPr/>
        <a:lstStyle/>
        <a:p>
          <a:endParaRPr lang="en-US" sz="3200"/>
        </a:p>
      </dgm:t>
    </dgm:pt>
    <dgm:pt modelId="{45E40540-40A3-48C7-8DBE-02B62E69B2A7}">
      <dgm:prSet phldrT="[Text]" custT="1"/>
      <dgm:spPr/>
      <dgm:t>
        <a:bodyPr/>
        <a:lstStyle/>
        <a:p>
          <a:r>
            <a:rPr lang="en-US" sz="2400" b="1" dirty="0" smtClean="0"/>
            <a:t>3.</a:t>
          </a:r>
          <a:r>
            <a:rPr lang="en-AU" sz="2400" b="1" dirty="0" smtClean="0"/>
            <a:t> Approval </a:t>
          </a:r>
        </a:p>
        <a:p>
          <a:r>
            <a:rPr lang="en-AU" sz="2400" b="1" dirty="0" smtClean="0"/>
            <a:t>of Personal Expenses</a:t>
          </a:r>
          <a:endParaRPr lang="en-US" sz="2400" dirty="0"/>
        </a:p>
      </dgm:t>
    </dgm:pt>
    <dgm:pt modelId="{BBE6BC4F-4DF5-4C45-8CCD-D49443B1E67A}" type="parTrans" cxnId="{2092F015-977A-4179-BEFB-37E9595D21DF}">
      <dgm:prSet/>
      <dgm:spPr/>
      <dgm:t>
        <a:bodyPr/>
        <a:lstStyle/>
        <a:p>
          <a:endParaRPr lang="en-US" sz="3200"/>
        </a:p>
      </dgm:t>
    </dgm:pt>
    <dgm:pt modelId="{2BBE708D-5682-46E3-8DCE-3B149D5517FE}" type="sibTrans" cxnId="{2092F015-977A-4179-BEFB-37E9595D21DF}">
      <dgm:prSet/>
      <dgm:spPr/>
      <dgm:t>
        <a:bodyPr/>
        <a:lstStyle/>
        <a:p>
          <a:endParaRPr lang="en-US" sz="3200"/>
        </a:p>
      </dgm:t>
    </dgm:pt>
    <dgm:pt modelId="{F55F3F76-6807-43E8-9D0F-CA64D4892D3E}">
      <dgm:prSet phldrT="[Text]" custT="1"/>
      <dgm:spPr/>
      <dgm:t>
        <a:bodyPr/>
        <a:lstStyle/>
        <a:p>
          <a:r>
            <a:rPr lang="en-US" sz="2400" b="1" smtClean="0"/>
            <a:t>4.</a:t>
          </a:r>
          <a:r>
            <a:rPr lang="en-AU" sz="2400" b="1" smtClean="0"/>
            <a:t> Lost or Stolen Assets</a:t>
          </a:r>
          <a:endParaRPr lang="en-US" sz="2400" b="1" dirty="0"/>
        </a:p>
      </dgm:t>
    </dgm:pt>
    <dgm:pt modelId="{2FC66DD6-2ED4-4085-9859-62E96103FE96}" type="parTrans" cxnId="{CF19AC59-BF75-4DE3-A5E8-BAA08157A398}">
      <dgm:prSet/>
      <dgm:spPr/>
      <dgm:t>
        <a:bodyPr/>
        <a:lstStyle/>
        <a:p>
          <a:endParaRPr lang="en-US" sz="3200"/>
        </a:p>
      </dgm:t>
    </dgm:pt>
    <dgm:pt modelId="{CD263BAB-0454-4814-81D8-A3643BDCCA82}" type="sibTrans" cxnId="{CF19AC59-BF75-4DE3-A5E8-BAA08157A398}">
      <dgm:prSet/>
      <dgm:spPr/>
      <dgm:t>
        <a:bodyPr/>
        <a:lstStyle/>
        <a:p>
          <a:endParaRPr lang="en-US" sz="3200"/>
        </a:p>
      </dgm:t>
    </dgm:pt>
    <dgm:pt modelId="{597F3319-7D67-4D75-B053-001BB8139B04}">
      <dgm:prSet custT="1"/>
      <dgm:spPr/>
      <dgm:t>
        <a:bodyPr/>
        <a:lstStyle/>
        <a:p>
          <a:r>
            <a:rPr lang="en-US" sz="2200" b="1" smtClean="0"/>
            <a:t>5.</a:t>
          </a:r>
          <a:r>
            <a:rPr lang="en-AU" sz="2200" b="1" smtClean="0"/>
            <a:t> Private Use of Organization’s Properties</a:t>
          </a:r>
          <a:endParaRPr lang="en-US" sz="2200" dirty="0"/>
        </a:p>
      </dgm:t>
    </dgm:pt>
    <dgm:pt modelId="{E3FCBD55-F8C9-488F-B55E-A8FFA359E103}" type="parTrans" cxnId="{DD8C844C-20E0-405F-888B-0541D2B26736}">
      <dgm:prSet/>
      <dgm:spPr/>
      <dgm:t>
        <a:bodyPr/>
        <a:lstStyle/>
        <a:p>
          <a:endParaRPr lang="en-US" sz="3200"/>
        </a:p>
      </dgm:t>
    </dgm:pt>
    <dgm:pt modelId="{987A4D52-452B-4ADE-A4B7-CE0A56F62AF1}" type="sibTrans" cxnId="{DD8C844C-20E0-405F-888B-0541D2B26736}">
      <dgm:prSet/>
      <dgm:spPr/>
      <dgm:t>
        <a:bodyPr/>
        <a:lstStyle/>
        <a:p>
          <a:endParaRPr lang="en-US" sz="3200"/>
        </a:p>
      </dgm:t>
    </dgm:pt>
    <dgm:pt modelId="{2110B049-7C69-4A54-B1D7-44448FDFBB34}" type="pres">
      <dgm:prSet presAssocID="{1B7072B8-133C-4634-9997-DE9C7BB83A15}" presName="Name0" presStyleCnt="0">
        <dgm:presLayoutVars>
          <dgm:chMax val="1"/>
          <dgm:dir/>
          <dgm:animLvl val="ctr"/>
          <dgm:resizeHandles val="exact"/>
        </dgm:presLayoutVars>
      </dgm:prSet>
      <dgm:spPr/>
      <dgm:t>
        <a:bodyPr/>
        <a:lstStyle/>
        <a:p>
          <a:endParaRPr lang="en-US"/>
        </a:p>
      </dgm:t>
    </dgm:pt>
    <dgm:pt modelId="{01217FE1-1E0F-4503-966F-17A0F0A137A7}" type="pres">
      <dgm:prSet presAssocID="{6BBE3BE0-BB36-4AB3-81DF-D33F9DDBFB00}" presName="centerShape" presStyleLbl="node0" presStyleIdx="0" presStyleCnt="1" custScaleX="131650" custScaleY="119311" custLinFactNeighborX="1856" custLinFactNeighborY="-504"/>
      <dgm:spPr/>
      <dgm:t>
        <a:bodyPr/>
        <a:lstStyle/>
        <a:p>
          <a:endParaRPr lang="en-US"/>
        </a:p>
      </dgm:t>
    </dgm:pt>
    <dgm:pt modelId="{34A964FA-23B1-4C9B-B3A8-F307CA135121}" type="pres">
      <dgm:prSet presAssocID="{787B7165-AC29-402D-9647-F4734CB4D286}" presName="node" presStyleLbl="node1" presStyleIdx="0" presStyleCnt="5" custScaleX="186588" custScaleY="63480" custRadScaleRad="103726" custRadScaleInc="540">
        <dgm:presLayoutVars>
          <dgm:bulletEnabled val="1"/>
        </dgm:presLayoutVars>
      </dgm:prSet>
      <dgm:spPr/>
      <dgm:t>
        <a:bodyPr/>
        <a:lstStyle/>
        <a:p>
          <a:endParaRPr lang="en-US"/>
        </a:p>
      </dgm:t>
    </dgm:pt>
    <dgm:pt modelId="{F02524A7-83D1-40D0-A5F2-1EE9DEDABF77}" type="pres">
      <dgm:prSet presAssocID="{787B7165-AC29-402D-9647-F4734CB4D286}" presName="dummy" presStyleCnt="0"/>
      <dgm:spPr/>
    </dgm:pt>
    <dgm:pt modelId="{8654488E-A7F4-43A4-96C1-72FB0AE6987B}" type="pres">
      <dgm:prSet presAssocID="{916A2CF6-514D-4E31-981E-73EB688C12FE}" presName="sibTrans" presStyleLbl="sibTrans2D1" presStyleIdx="0" presStyleCnt="5" custLinFactNeighborX="2126" custLinFactNeighborY="-909"/>
      <dgm:spPr/>
      <dgm:t>
        <a:bodyPr/>
        <a:lstStyle/>
        <a:p>
          <a:endParaRPr lang="en-US"/>
        </a:p>
      </dgm:t>
    </dgm:pt>
    <dgm:pt modelId="{C0CBD853-5C04-4581-A85D-1A3BCB247783}" type="pres">
      <dgm:prSet presAssocID="{77DD3BA4-6678-49C2-B3FE-0189CFC4F815}" presName="node" presStyleLbl="node1" presStyleIdx="1" presStyleCnt="5" custScaleX="154792" custScaleY="84741" custRadScaleRad="117206" custRadScaleInc="-5163">
        <dgm:presLayoutVars>
          <dgm:bulletEnabled val="1"/>
        </dgm:presLayoutVars>
      </dgm:prSet>
      <dgm:spPr/>
      <dgm:t>
        <a:bodyPr/>
        <a:lstStyle/>
        <a:p>
          <a:endParaRPr lang="en-US"/>
        </a:p>
      </dgm:t>
    </dgm:pt>
    <dgm:pt modelId="{E1050DC2-56BB-4C0A-BB7A-C11638B26B38}" type="pres">
      <dgm:prSet presAssocID="{77DD3BA4-6678-49C2-B3FE-0189CFC4F815}" presName="dummy" presStyleCnt="0"/>
      <dgm:spPr/>
    </dgm:pt>
    <dgm:pt modelId="{DF84ACD1-3A80-4D5A-848D-80231FD823D8}" type="pres">
      <dgm:prSet presAssocID="{EC4E61D9-6151-46E5-A3F7-3E0AAC644BA7}" presName="sibTrans" presStyleLbl="sibTrans2D1" presStyleIdx="1" presStyleCnt="5"/>
      <dgm:spPr/>
      <dgm:t>
        <a:bodyPr/>
        <a:lstStyle/>
        <a:p>
          <a:endParaRPr lang="en-US"/>
        </a:p>
      </dgm:t>
    </dgm:pt>
    <dgm:pt modelId="{D204E663-FA08-4FD4-B699-2EF13F567963}" type="pres">
      <dgm:prSet presAssocID="{45E40540-40A3-48C7-8DBE-02B62E69B2A7}" presName="node" presStyleLbl="node1" presStyleIdx="2" presStyleCnt="5" custScaleX="152833" custScaleY="91504" custRadScaleRad="119685" custRadScaleInc="-77573">
        <dgm:presLayoutVars>
          <dgm:bulletEnabled val="1"/>
        </dgm:presLayoutVars>
      </dgm:prSet>
      <dgm:spPr/>
      <dgm:t>
        <a:bodyPr/>
        <a:lstStyle/>
        <a:p>
          <a:endParaRPr lang="en-US"/>
        </a:p>
      </dgm:t>
    </dgm:pt>
    <dgm:pt modelId="{EA139C00-0E05-42F6-8984-C8D6215E9229}" type="pres">
      <dgm:prSet presAssocID="{45E40540-40A3-48C7-8DBE-02B62E69B2A7}" presName="dummy" presStyleCnt="0"/>
      <dgm:spPr/>
    </dgm:pt>
    <dgm:pt modelId="{7A4307E8-A415-41EE-8B58-44A5C84430C3}" type="pres">
      <dgm:prSet presAssocID="{2BBE708D-5682-46E3-8DCE-3B149D5517FE}" presName="sibTrans" presStyleLbl="sibTrans2D1" presStyleIdx="2" presStyleCnt="5" custScaleY="94878" custLinFactNeighborX="150" custLinFactNeighborY="-11488"/>
      <dgm:spPr/>
      <dgm:t>
        <a:bodyPr/>
        <a:lstStyle/>
        <a:p>
          <a:endParaRPr lang="en-US"/>
        </a:p>
      </dgm:t>
    </dgm:pt>
    <dgm:pt modelId="{671D389C-AAD2-430D-9B64-B736C94A3A4B}" type="pres">
      <dgm:prSet presAssocID="{F55F3F76-6807-43E8-9D0F-CA64D4892D3E}" presName="node" presStyleLbl="node1" presStyleIdx="3" presStyleCnt="5" custScaleX="160668" custScaleY="79021" custRadScaleRad="118546" custRadScaleInc="78441">
        <dgm:presLayoutVars>
          <dgm:bulletEnabled val="1"/>
        </dgm:presLayoutVars>
      </dgm:prSet>
      <dgm:spPr/>
      <dgm:t>
        <a:bodyPr/>
        <a:lstStyle/>
        <a:p>
          <a:endParaRPr lang="en-US"/>
        </a:p>
      </dgm:t>
    </dgm:pt>
    <dgm:pt modelId="{081E6415-42DC-4880-BE6F-06DDDDB769BE}" type="pres">
      <dgm:prSet presAssocID="{F55F3F76-6807-43E8-9D0F-CA64D4892D3E}" presName="dummy" presStyleCnt="0"/>
      <dgm:spPr/>
    </dgm:pt>
    <dgm:pt modelId="{04F9F342-4F1F-4B0E-A1DF-662672829131}" type="pres">
      <dgm:prSet presAssocID="{CD263BAB-0454-4814-81D8-A3643BDCCA82}" presName="sibTrans" presStyleLbl="sibTrans2D1" presStyleIdx="3" presStyleCnt="5" custLinFactNeighborX="-321" custLinFactNeighborY="76"/>
      <dgm:spPr/>
      <dgm:t>
        <a:bodyPr/>
        <a:lstStyle/>
        <a:p>
          <a:endParaRPr lang="en-US"/>
        </a:p>
      </dgm:t>
    </dgm:pt>
    <dgm:pt modelId="{02F33636-E084-4959-86B7-28EE92E6A606}" type="pres">
      <dgm:prSet presAssocID="{597F3319-7D67-4D75-B053-001BB8139B04}" presName="node" presStyleLbl="node1" presStyleIdx="4" presStyleCnt="5" custScaleX="179969" custScaleY="81078" custRadScaleRad="122892" custRadScaleInc="-2558">
        <dgm:presLayoutVars>
          <dgm:bulletEnabled val="1"/>
        </dgm:presLayoutVars>
      </dgm:prSet>
      <dgm:spPr/>
      <dgm:t>
        <a:bodyPr/>
        <a:lstStyle/>
        <a:p>
          <a:endParaRPr lang="en-US"/>
        </a:p>
      </dgm:t>
    </dgm:pt>
    <dgm:pt modelId="{5B79D838-290F-472F-B36F-17FE7F56A52A}" type="pres">
      <dgm:prSet presAssocID="{597F3319-7D67-4D75-B053-001BB8139B04}" presName="dummy" presStyleCnt="0"/>
      <dgm:spPr/>
    </dgm:pt>
    <dgm:pt modelId="{9BA75080-EF9A-404A-BC71-0FFB23596D46}" type="pres">
      <dgm:prSet presAssocID="{987A4D52-452B-4ADE-A4B7-CE0A56F62AF1}" presName="sibTrans" presStyleLbl="sibTrans2D1" presStyleIdx="4" presStyleCnt="5"/>
      <dgm:spPr/>
      <dgm:t>
        <a:bodyPr/>
        <a:lstStyle/>
        <a:p>
          <a:endParaRPr lang="en-US"/>
        </a:p>
      </dgm:t>
    </dgm:pt>
  </dgm:ptLst>
  <dgm:cxnLst>
    <dgm:cxn modelId="{6B3678C0-3CE3-4FE4-9C91-48FAF4B70BDF}" type="presOf" srcId="{6BBE3BE0-BB36-4AB3-81DF-D33F9DDBFB00}" destId="{01217FE1-1E0F-4503-966F-17A0F0A137A7}" srcOrd="0" destOrd="0" presId="urn:microsoft.com/office/officeart/2005/8/layout/radial6"/>
    <dgm:cxn modelId="{621BF2AD-2635-4C3C-95F2-403809E0A81F}" type="presOf" srcId="{916A2CF6-514D-4E31-981E-73EB688C12FE}" destId="{8654488E-A7F4-43A4-96C1-72FB0AE6987B}" srcOrd="0" destOrd="0" presId="urn:microsoft.com/office/officeart/2005/8/layout/radial6"/>
    <dgm:cxn modelId="{DDF2B6DD-D110-4C49-B8C7-039A6B8F7E88}" type="presOf" srcId="{CD263BAB-0454-4814-81D8-A3643BDCCA82}" destId="{04F9F342-4F1F-4B0E-A1DF-662672829131}" srcOrd="0" destOrd="0" presId="urn:microsoft.com/office/officeart/2005/8/layout/radial6"/>
    <dgm:cxn modelId="{FE460BBB-2CD0-4281-8CDE-609D685F635C}" srcId="{6BBE3BE0-BB36-4AB3-81DF-D33F9DDBFB00}" destId="{787B7165-AC29-402D-9647-F4734CB4D286}" srcOrd="0" destOrd="0" parTransId="{2D6ABD00-4CD4-40E3-A37F-C55D43AAA3D8}" sibTransId="{916A2CF6-514D-4E31-981E-73EB688C12FE}"/>
    <dgm:cxn modelId="{8E79AD90-74FE-4A05-A8C6-1DAF4114EAED}" type="presOf" srcId="{2BBE708D-5682-46E3-8DCE-3B149D5517FE}" destId="{7A4307E8-A415-41EE-8B58-44A5C84430C3}" srcOrd="0" destOrd="0" presId="urn:microsoft.com/office/officeart/2005/8/layout/radial6"/>
    <dgm:cxn modelId="{93377249-23F9-473C-8E90-CB504A7D09F5}" srcId="{6BBE3BE0-BB36-4AB3-81DF-D33F9DDBFB00}" destId="{77DD3BA4-6678-49C2-B3FE-0189CFC4F815}" srcOrd="1" destOrd="0" parTransId="{D6BE8113-618A-4CA8-9FC3-142263E5F8E9}" sibTransId="{EC4E61D9-6151-46E5-A3F7-3E0AAC644BA7}"/>
    <dgm:cxn modelId="{D99C6A2B-B7D5-49AC-BA6B-537B04E79A6A}" srcId="{1B7072B8-133C-4634-9997-DE9C7BB83A15}" destId="{6BBE3BE0-BB36-4AB3-81DF-D33F9DDBFB00}" srcOrd="0" destOrd="0" parTransId="{55E8F761-5582-4527-A2B0-5C44FABA9B49}" sibTransId="{4E5869BC-79D6-4885-A827-CF0DA52665E8}"/>
    <dgm:cxn modelId="{8352E4A3-EB51-4E4A-82A0-602B4FB15C72}" type="presOf" srcId="{1B7072B8-133C-4634-9997-DE9C7BB83A15}" destId="{2110B049-7C69-4A54-B1D7-44448FDFBB34}" srcOrd="0" destOrd="0" presId="urn:microsoft.com/office/officeart/2005/8/layout/radial6"/>
    <dgm:cxn modelId="{C8D860D9-B43D-49B3-8575-A15672741276}" type="presOf" srcId="{787B7165-AC29-402D-9647-F4734CB4D286}" destId="{34A964FA-23B1-4C9B-B3A8-F307CA135121}" srcOrd="0" destOrd="0" presId="urn:microsoft.com/office/officeart/2005/8/layout/radial6"/>
    <dgm:cxn modelId="{DD8C844C-20E0-405F-888B-0541D2B26736}" srcId="{6BBE3BE0-BB36-4AB3-81DF-D33F9DDBFB00}" destId="{597F3319-7D67-4D75-B053-001BB8139B04}" srcOrd="4" destOrd="0" parTransId="{E3FCBD55-F8C9-488F-B55E-A8FFA359E103}" sibTransId="{987A4D52-452B-4ADE-A4B7-CE0A56F62AF1}"/>
    <dgm:cxn modelId="{A6B219AE-19BF-4C19-8876-9D48697C32A2}" type="presOf" srcId="{EC4E61D9-6151-46E5-A3F7-3E0AAC644BA7}" destId="{DF84ACD1-3A80-4D5A-848D-80231FD823D8}" srcOrd="0" destOrd="0" presId="urn:microsoft.com/office/officeart/2005/8/layout/radial6"/>
    <dgm:cxn modelId="{F5E10D4F-AC5A-44D1-8619-10FD379C708B}" type="presOf" srcId="{597F3319-7D67-4D75-B053-001BB8139B04}" destId="{02F33636-E084-4959-86B7-28EE92E6A606}" srcOrd="0" destOrd="0" presId="urn:microsoft.com/office/officeart/2005/8/layout/radial6"/>
    <dgm:cxn modelId="{08ADF89F-5872-4340-8117-BA0DD4162C8A}" type="presOf" srcId="{77DD3BA4-6678-49C2-B3FE-0189CFC4F815}" destId="{C0CBD853-5C04-4581-A85D-1A3BCB247783}" srcOrd="0" destOrd="0" presId="urn:microsoft.com/office/officeart/2005/8/layout/radial6"/>
    <dgm:cxn modelId="{08CF49BD-FC4D-41BC-8550-865BC4BAEE55}" type="presOf" srcId="{987A4D52-452B-4ADE-A4B7-CE0A56F62AF1}" destId="{9BA75080-EF9A-404A-BC71-0FFB23596D46}" srcOrd="0" destOrd="0" presId="urn:microsoft.com/office/officeart/2005/8/layout/radial6"/>
    <dgm:cxn modelId="{8C60D3A2-0DA9-4022-A2A0-313FBB706732}" type="presOf" srcId="{45E40540-40A3-48C7-8DBE-02B62E69B2A7}" destId="{D204E663-FA08-4FD4-B699-2EF13F567963}" srcOrd="0" destOrd="0" presId="urn:microsoft.com/office/officeart/2005/8/layout/radial6"/>
    <dgm:cxn modelId="{2F9B0E24-4787-4F45-BC91-294AA5E37185}" type="presOf" srcId="{F55F3F76-6807-43E8-9D0F-CA64D4892D3E}" destId="{671D389C-AAD2-430D-9B64-B736C94A3A4B}" srcOrd="0" destOrd="0" presId="urn:microsoft.com/office/officeart/2005/8/layout/radial6"/>
    <dgm:cxn modelId="{CF19AC59-BF75-4DE3-A5E8-BAA08157A398}" srcId="{6BBE3BE0-BB36-4AB3-81DF-D33F9DDBFB00}" destId="{F55F3F76-6807-43E8-9D0F-CA64D4892D3E}" srcOrd="3" destOrd="0" parTransId="{2FC66DD6-2ED4-4085-9859-62E96103FE96}" sibTransId="{CD263BAB-0454-4814-81D8-A3643BDCCA82}"/>
    <dgm:cxn modelId="{2092F015-977A-4179-BEFB-37E9595D21DF}" srcId="{6BBE3BE0-BB36-4AB3-81DF-D33F9DDBFB00}" destId="{45E40540-40A3-48C7-8DBE-02B62E69B2A7}" srcOrd="2" destOrd="0" parTransId="{BBE6BC4F-4DF5-4C45-8CCD-D49443B1E67A}" sibTransId="{2BBE708D-5682-46E3-8DCE-3B149D5517FE}"/>
    <dgm:cxn modelId="{FDF14AB6-EB79-426B-B375-B1470D582986}" type="presParOf" srcId="{2110B049-7C69-4A54-B1D7-44448FDFBB34}" destId="{01217FE1-1E0F-4503-966F-17A0F0A137A7}" srcOrd="0" destOrd="0" presId="urn:microsoft.com/office/officeart/2005/8/layout/radial6"/>
    <dgm:cxn modelId="{EAECD2E7-68B6-4E5D-906F-089DE1E58FF3}" type="presParOf" srcId="{2110B049-7C69-4A54-B1D7-44448FDFBB34}" destId="{34A964FA-23B1-4C9B-B3A8-F307CA135121}" srcOrd="1" destOrd="0" presId="urn:microsoft.com/office/officeart/2005/8/layout/radial6"/>
    <dgm:cxn modelId="{74675D94-2345-4EE3-A1E8-CB18C0856C15}" type="presParOf" srcId="{2110B049-7C69-4A54-B1D7-44448FDFBB34}" destId="{F02524A7-83D1-40D0-A5F2-1EE9DEDABF77}" srcOrd="2" destOrd="0" presId="urn:microsoft.com/office/officeart/2005/8/layout/radial6"/>
    <dgm:cxn modelId="{FB45D39D-099D-4727-9173-470019892123}" type="presParOf" srcId="{2110B049-7C69-4A54-B1D7-44448FDFBB34}" destId="{8654488E-A7F4-43A4-96C1-72FB0AE6987B}" srcOrd="3" destOrd="0" presId="urn:microsoft.com/office/officeart/2005/8/layout/radial6"/>
    <dgm:cxn modelId="{4DD4E607-601C-49BC-B87F-AEFDCB8DC393}" type="presParOf" srcId="{2110B049-7C69-4A54-B1D7-44448FDFBB34}" destId="{C0CBD853-5C04-4581-A85D-1A3BCB247783}" srcOrd="4" destOrd="0" presId="urn:microsoft.com/office/officeart/2005/8/layout/radial6"/>
    <dgm:cxn modelId="{AC8930B2-5B45-4F63-9682-E63D79C6F4F6}" type="presParOf" srcId="{2110B049-7C69-4A54-B1D7-44448FDFBB34}" destId="{E1050DC2-56BB-4C0A-BB7A-C11638B26B38}" srcOrd="5" destOrd="0" presId="urn:microsoft.com/office/officeart/2005/8/layout/radial6"/>
    <dgm:cxn modelId="{5CC0B9AF-E44F-4635-945F-1A72BCE99F5C}" type="presParOf" srcId="{2110B049-7C69-4A54-B1D7-44448FDFBB34}" destId="{DF84ACD1-3A80-4D5A-848D-80231FD823D8}" srcOrd="6" destOrd="0" presId="urn:microsoft.com/office/officeart/2005/8/layout/radial6"/>
    <dgm:cxn modelId="{56C854DD-BE03-43EB-9FC3-E5495E9A29C7}" type="presParOf" srcId="{2110B049-7C69-4A54-B1D7-44448FDFBB34}" destId="{D204E663-FA08-4FD4-B699-2EF13F567963}" srcOrd="7" destOrd="0" presId="urn:microsoft.com/office/officeart/2005/8/layout/radial6"/>
    <dgm:cxn modelId="{A5BCC836-1F8A-4066-AD11-6FFC54E3ACCE}" type="presParOf" srcId="{2110B049-7C69-4A54-B1D7-44448FDFBB34}" destId="{EA139C00-0E05-42F6-8984-C8D6215E9229}" srcOrd="8" destOrd="0" presId="urn:microsoft.com/office/officeart/2005/8/layout/radial6"/>
    <dgm:cxn modelId="{C0F4B6D0-53A1-4E62-9329-73B98BE9C3E3}" type="presParOf" srcId="{2110B049-7C69-4A54-B1D7-44448FDFBB34}" destId="{7A4307E8-A415-41EE-8B58-44A5C84430C3}" srcOrd="9" destOrd="0" presId="urn:microsoft.com/office/officeart/2005/8/layout/radial6"/>
    <dgm:cxn modelId="{49BC32B6-7B82-4EB3-B647-F83B766C2254}" type="presParOf" srcId="{2110B049-7C69-4A54-B1D7-44448FDFBB34}" destId="{671D389C-AAD2-430D-9B64-B736C94A3A4B}" srcOrd="10" destOrd="0" presId="urn:microsoft.com/office/officeart/2005/8/layout/radial6"/>
    <dgm:cxn modelId="{C232576F-E037-4317-8F0A-94D9AD943E66}" type="presParOf" srcId="{2110B049-7C69-4A54-B1D7-44448FDFBB34}" destId="{081E6415-42DC-4880-BE6F-06DDDDB769BE}" srcOrd="11" destOrd="0" presId="urn:microsoft.com/office/officeart/2005/8/layout/radial6"/>
    <dgm:cxn modelId="{0B5389DE-8AFD-4538-A78E-887E504C14C1}" type="presParOf" srcId="{2110B049-7C69-4A54-B1D7-44448FDFBB34}" destId="{04F9F342-4F1F-4B0E-A1DF-662672829131}" srcOrd="12" destOrd="0" presId="urn:microsoft.com/office/officeart/2005/8/layout/radial6"/>
    <dgm:cxn modelId="{D120D53A-04F9-472A-AB62-D293C0A4D941}" type="presParOf" srcId="{2110B049-7C69-4A54-B1D7-44448FDFBB34}" destId="{02F33636-E084-4959-86B7-28EE92E6A606}" srcOrd="13" destOrd="0" presId="urn:microsoft.com/office/officeart/2005/8/layout/radial6"/>
    <dgm:cxn modelId="{8F35EB11-56F4-4D0A-AE57-B2F3DECB6A6B}" type="presParOf" srcId="{2110B049-7C69-4A54-B1D7-44448FDFBB34}" destId="{5B79D838-290F-472F-B36F-17FE7F56A52A}" srcOrd="14" destOrd="0" presId="urn:microsoft.com/office/officeart/2005/8/layout/radial6"/>
    <dgm:cxn modelId="{CE28FAA2-3D01-439B-B45A-69DC177AF5D1}" type="presParOf" srcId="{2110B049-7C69-4A54-B1D7-44448FDFBB34}" destId="{9BA75080-EF9A-404A-BC71-0FFB23596D46}" srcOrd="15"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4DF1AE82-149E-44FA-B02F-A0BFA5DFD321}" type="doc">
      <dgm:prSet loTypeId="urn:microsoft.com/office/officeart/2005/8/layout/matrix1" loCatId="matrix" qsTypeId="urn:microsoft.com/office/officeart/2005/8/quickstyle/3d3" qsCatId="3D" csTypeId="urn:microsoft.com/office/officeart/2005/8/colors/colorful4" csCatId="colorful" phldr="1"/>
      <dgm:spPr/>
      <dgm:t>
        <a:bodyPr/>
        <a:lstStyle/>
        <a:p>
          <a:endParaRPr lang="en-US"/>
        </a:p>
      </dgm:t>
    </dgm:pt>
    <dgm:pt modelId="{FCF4C13C-B712-4BB4-BFF6-561A7558D837}">
      <dgm:prSet phldrT="[Text]" custT="1"/>
      <dgm:spPr/>
      <dgm:t>
        <a:bodyPr/>
        <a:lstStyle/>
        <a:p>
          <a:r>
            <a:rPr lang="en-AU" sz="8000" b="1" dirty="0" smtClean="0">
              <a:latin typeface="+mn-lt"/>
            </a:rPr>
            <a:t>4</a:t>
          </a:r>
          <a:r>
            <a:rPr lang="en-AU" sz="8000" b="1" dirty="0" smtClean="0">
              <a:effectLst>
                <a:outerShdw blurRad="38100" dist="38100" dir="2700000" algn="tl">
                  <a:srgbClr val="000000">
                    <a:alpha val="43137"/>
                  </a:srgbClr>
                </a:outerShdw>
              </a:effectLst>
              <a:latin typeface="+mn-lt"/>
            </a:rPr>
            <a:t>P</a:t>
          </a:r>
          <a:r>
            <a:rPr lang="en-AU" sz="8000" b="1" dirty="0" smtClean="0">
              <a:latin typeface="+mn-lt"/>
            </a:rPr>
            <a:t>s</a:t>
          </a:r>
          <a:r>
            <a:rPr lang="en-AU" sz="7200" b="1" dirty="0" smtClean="0">
              <a:latin typeface="+mn-lt"/>
            </a:rPr>
            <a:t> </a:t>
          </a:r>
          <a:r>
            <a:rPr lang="en-AU" sz="5400" b="1" dirty="0" smtClean="0">
              <a:latin typeface="+mn-lt"/>
            </a:rPr>
            <a:t>are Important </a:t>
          </a:r>
          <a:endParaRPr lang="en-US" sz="4800" dirty="0"/>
        </a:p>
      </dgm:t>
    </dgm:pt>
    <dgm:pt modelId="{4EBB6C66-76D5-4796-8741-BC849ACE51CF}" type="parTrans" cxnId="{F881CC50-A1C5-4AC4-AA6C-45CCCE7E3881}">
      <dgm:prSet/>
      <dgm:spPr/>
      <dgm:t>
        <a:bodyPr/>
        <a:lstStyle/>
        <a:p>
          <a:endParaRPr lang="en-US" sz="2400"/>
        </a:p>
      </dgm:t>
    </dgm:pt>
    <dgm:pt modelId="{BB15C659-CE17-4FD8-9E96-01C667B203B5}" type="sibTrans" cxnId="{F881CC50-A1C5-4AC4-AA6C-45CCCE7E3881}">
      <dgm:prSet/>
      <dgm:spPr/>
      <dgm:t>
        <a:bodyPr/>
        <a:lstStyle/>
        <a:p>
          <a:endParaRPr lang="en-US" sz="2400"/>
        </a:p>
      </dgm:t>
    </dgm:pt>
    <dgm:pt modelId="{05FD573C-8B51-40D3-9C32-34F0F0BB9C20}">
      <dgm:prSet phldrT="[Text]" custT="1"/>
      <dgm:spPr/>
      <dgm:t>
        <a:bodyPr/>
        <a:lstStyle/>
        <a:p>
          <a:r>
            <a:rPr lang="en-AU" sz="6000" b="1" dirty="0" smtClean="0">
              <a:effectLst>
                <a:outerShdw blurRad="38100" dist="38100" dir="2700000" algn="tl">
                  <a:srgbClr val="000000">
                    <a:alpha val="43137"/>
                  </a:srgbClr>
                </a:outerShdw>
              </a:effectLst>
            </a:rPr>
            <a:t>P</a:t>
          </a:r>
          <a:r>
            <a:rPr lang="en-AU" sz="4000" b="1" dirty="0" smtClean="0"/>
            <a:t>olicies and </a:t>
          </a:r>
          <a:r>
            <a:rPr lang="en-AU" sz="6000" b="1" dirty="0" smtClean="0"/>
            <a:t>P</a:t>
          </a:r>
          <a:r>
            <a:rPr lang="en-AU" sz="4000" b="1" dirty="0" smtClean="0"/>
            <a:t>rocedures</a:t>
          </a:r>
          <a:endParaRPr lang="en-US" sz="4000" dirty="0"/>
        </a:p>
      </dgm:t>
    </dgm:pt>
    <dgm:pt modelId="{7CB1B90C-6131-4F4F-A98B-045F50F1A54A}" type="parTrans" cxnId="{35D06EC5-E81F-46C8-A65D-FC09527A5412}">
      <dgm:prSet/>
      <dgm:spPr/>
      <dgm:t>
        <a:bodyPr/>
        <a:lstStyle/>
        <a:p>
          <a:endParaRPr lang="en-US" sz="2400"/>
        </a:p>
      </dgm:t>
    </dgm:pt>
    <dgm:pt modelId="{B971FA67-3607-4A71-BD72-2601EC54D9B7}" type="sibTrans" cxnId="{35D06EC5-E81F-46C8-A65D-FC09527A5412}">
      <dgm:prSet/>
      <dgm:spPr/>
      <dgm:t>
        <a:bodyPr/>
        <a:lstStyle/>
        <a:p>
          <a:endParaRPr lang="en-US" sz="2400"/>
        </a:p>
      </dgm:t>
    </dgm:pt>
    <dgm:pt modelId="{938F7038-730C-47BE-9A13-5AD8F163E505}">
      <dgm:prSet phldrT="[Text]" custT="1"/>
      <dgm:spPr/>
      <dgm:t>
        <a:bodyPr/>
        <a:lstStyle/>
        <a:p>
          <a:r>
            <a:rPr lang="en-AU" sz="6600" b="1" dirty="0" smtClean="0">
              <a:effectLst>
                <a:outerShdw blurRad="38100" dist="38100" dir="2700000" algn="tl">
                  <a:srgbClr val="000000">
                    <a:alpha val="43137"/>
                  </a:srgbClr>
                </a:outerShdw>
              </a:effectLst>
            </a:rPr>
            <a:t>P</a:t>
          </a:r>
          <a:r>
            <a:rPr lang="en-AU" sz="4400" b="1" dirty="0" smtClean="0"/>
            <a:t>eople</a:t>
          </a:r>
          <a:endParaRPr lang="en-US" sz="4400" dirty="0"/>
        </a:p>
      </dgm:t>
    </dgm:pt>
    <dgm:pt modelId="{6BA250CD-B0C2-404C-BBDB-DD6A5B48A1FC}" type="parTrans" cxnId="{B4ADEA73-4AB9-4BF6-AA6A-E664D5D53B32}">
      <dgm:prSet/>
      <dgm:spPr/>
      <dgm:t>
        <a:bodyPr/>
        <a:lstStyle/>
        <a:p>
          <a:endParaRPr lang="en-US" sz="2400"/>
        </a:p>
      </dgm:t>
    </dgm:pt>
    <dgm:pt modelId="{C73A66E4-5B69-47AA-9CE7-9D0EA0AB5437}" type="sibTrans" cxnId="{B4ADEA73-4AB9-4BF6-AA6A-E664D5D53B32}">
      <dgm:prSet/>
      <dgm:spPr/>
      <dgm:t>
        <a:bodyPr/>
        <a:lstStyle/>
        <a:p>
          <a:endParaRPr lang="en-US" sz="2400"/>
        </a:p>
      </dgm:t>
    </dgm:pt>
    <dgm:pt modelId="{0F7B591E-41D0-4023-8C90-309CE629AFAE}">
      <dgm:prSet phldrT="[Text]" custT="1"/>
      <dgm:spPr/>
      <dgm:t>
        <a:bodyPr/>
        <a:lstStyle/>
        <a:p>
          <a:r>
            <a:rPr lang="en-AU" sz="6600" b="1" dirty="0" smtClean="0">
              <a:effectLst>
                <a:outerShdw blurRad="38100" dist="38100" dir="2700000" algn="tl">
                  <a:srgbClr val="000000">
                    <a:alpha val="43137"/>
                  </a:srgbClr>
                </a:outerShdw>
              </a:effectLst>
            </a:rPr>
            <a:t>P</a:t>
          </a:r>
          <a:r>
            <a:rPr lang="en-AU" sz="4000" b="1" dirty="0" smtClean="0"/>
            <a:t>articipation</a:t>
          </a:r>
          <a:endParaRPr lang="en-US" sz="4400" dirty="0"/>
        </a:p>
      </dgm:t>
    </dgm:pt>
    <dgm:pt modelId="{61DA73FB-9CBE-4B8C-8014-328243B16873}" type="parTrans" cxnId="{FD8BDAEE-C3BD-403A-84A6-72DCD01F024C}">
      <dgm:prSet/>
      <dgm:spPr/>
      <dgm:t>
        <a:bodyPr/>
        <a:lstStyle/>
        <a:p>
          <a:endParaRPr lang="en-US" sz="2400"/>
        </a:p>
      </dgm:t>
    </dgm:pt>
    <dgm:pt modelId="{B51AF458-CD95-4E13-AC7E-2BAC4B191A61}" type="sibTrans" cxnId="{FD8BDAEE-C3BD-403A-84A6-72DCD01F024C}">
      <dgm:prSet/>
      <dgm:spPr/>
      <dgm:t>
        <a:bodyPr/>
        <a:lstStyle/>
        <a:p>
          <a:endParaRPr lang="en-US" sz="2400"/>
        </a:p>
      </dgm:t>
    </dgm:pt>
    <dgm:pt modelId="{9EC7F389-9794-48B2-9A11-6ACDC4C3F646}">
      <dgm:prSet phldrT="[Text]" custT="1"/>
      <dgm:spPr/>
      <dgm:t>
        <a:bodyPr/>
        <a:lstStyle/>
        <a:p>
          <a:r>
            <a:rPr lang="en-AU" sz="6600" b="1" dirty="0" smtClean="0">
              <a:effectLst>
                <a:outerShdw blurRad="38100" dist="38100" dir="2700000" algn="tl">
                  <a:srgbClr val="000000">
                    <a:alpha val="43137"/>
                  </a:srgbClr>
                </a:outerShdw>
              </a:effectLst>
            </a:rPr>
            <a:t>P</a:t>
          </a:r>
          <a:r>
            <a:rPr lang="en-AU" sz="4400" b="1" dirty="0" smtClean="0"/>
            <a:t>romotion</a:t>
          </a:r>
          <a:endParaRPr lang="en-US" sz="4400" dirty="0"/>
        </a:p>
      </dgm:t>
    </dgm:pt>
    <dgm:pt modelId="{77E202AA-FAD8-492F-A993-29F75EF038CD}" type="parTrans" cxnId="{550E031A-7762-4A36-9985-E424AA07DE9D}">
      <dgm:prSet/>
      <dgm:spPr/>
      <dgm:t>
        <a:bodyPr/>
        <a:lstStyle/>
        <a:p>
          <a:endParaRPr lang="en-US" sz="2400"/>
        </a:p>
      </dgm:t>
    </dgm:pt>
    <dgm:pt modelId="{D355D8F8-3BE5-4CD5-BA0D-34D93FE15D6F}" type="sibTrans" cxnId="{550E031A-7762-4A36-9985-E424AA07DE9D}">
      <dgm:prSet/>
      <dgm:spPr/>
      <dgm:t>
        <a:bodyPr/>
        <a:lstStyle/>
        <a:p>
          <a:endParaRPr lang="en-US" sz="2400"/>
        </a:p>
      </dgm:t>
    </dgm:pt>
    <dgm:pt modelId="{C6FD8CDC-FC30-450F-99B2-CCC42E437A3F}" type="pres">
      <dgm:prSet presAssocID="{4DF1AE82-149E-44FA-B02F-A0BFA5DFD321}" presName="diagram" presStyleCnt="0">
        <dgm:presLayoutVars>
          <dgm:chMax val="1"/>
          <dgm:dir/>
          <dgm:animLvl val="ctr"/>
          <dgm:resizeHandles val="exact"/>
        </dgm:presLayoutVars>
      </dgm:prSet>
      <dgm:spPr/>
      <dgm:t>
        <a:bodyPr/>
        <a:lstStyle/>
        <a:p>
          <a:endParaRPr lang="en-US"/>
        </a:p>
      </dgm:t>
    </dgm:pt>
    <dgm:pt modelId="{9AF56DE5-7EC8-4789-845F-2C257A4A853B}" type="pres">
      <dgm:prSet presAssocID="{4DF1AE82-149E-44FA-B02F-A0BFA5DFD321}" presName="matrix" presStyleCnt="0"/>
      <dgm:spPr/>
      <dgm:t>
        <a:bodyPr/>
        <a:lstStyle/>
        <a:p>
          <a:endParaRPr lang="en-US"/>
        </a:p>
      </dgm:t>
    </dgm:pt>
    <dgm:pt modelId="{181FE2A1-E22D-439E-A0EF-6B13E09E9B0B}" type="pres">
      <dgm:prSet presAssocID="{4DF1AE82-149E-44FA-B02F-A0BFA5DFD321}" presName="tile1" presStyleLbl="node1" presStyleIdx="0" presStyleCnt="4"/>
      <dgm:spPr/>
      <dgm:t>
        <a:bodyPr/>
        <a:lstStyle/>
        <a:p>
          <a:endParaRPr lang="en-US"/>
        </a:p>
      </dgm:t>
    </dgm:pt>
    <dgm:pt modelId="{1F1B23CC-72B6-4546-A43D-30278269ED06}" type="pres">
      <dgm:prSet presAssocID="{4DF1AE82-149E-44FA-B02F-A0BFA5DFD321}" presName="tile1text" presStyleLbl="node1" presStyleIdx="0" presStyleCnt="4">
        <dgm:presLayoutVars>
          <dgm:chMax val="0"/>
          <dgm:chPref val="0"/>
          <dgm:bulletEnabled val="1"/>
        </dgm:presLayoutVars>
      </dgm:prSet>
      <dgm:spPr/>
      <dgm:t>
        <a:bodyPr/>
        <a:lstStyle/>
        <a:p>
          <a:endParaRPr lang="en-US"/>
        </a:p>
      </dgm:t>
    </dgm:pt>
    <dgm:pt modelId="{734EE193-BDA9-4D7A-A74F-C0D11F8B11AF}" type="pres">
      <dgm:prSet presAssocID="{4DF1AE82-149E-44FA-B02F-A0BFA5DFD321}" presName="tile2" presStyleLbl="node1" presStyleIdx="1" presStyleCnt="4" custScaleX="105111" custLinFactNeighborX="939"/>
      <dgm:spPr/>
      <dgm:t>
        <a:bodyPr/>
        <a:lstStyle/>
        <a:p>
          <a:endParaRPr lang="en-US"/>
        </a:p>
      </dgm:t>
    </dgm:pt>
    <dgm:pt modelId="{13BBB4D8-B396-426E-AD58-136826A0A909}" type="pres">
      <dgm:prSet presAssocID="{4DF1AE82-149E-44FA-B02F-A0BFA5DFD321}" presName="tile2text" presStyleLbl="node1" presStyleIdx="1" presStyleCnt="4">
        <dgm:presLayoutVars>
          <dgm:chMax val="0"/>
          <dgm:chPref val="0"/>
          <dgm:bulletEnabled val="1"/>
        </dgm:presLayoutVars>
      </dgm:prSet>
      <dgm:spPr/>
      <dgm:t>
        <a:bodyPr/>
        <a:lstStyle/>
        <a:p>
          <a:endParaRPr lang="en-US"/>
        </a:p>
      </dgm:t>
    </dgm:pt>
    <dgm:pt modelId="{99D7AA5A-5968-4BD0-A7DD-5EA63DE8C1F2}" type="pres">
      <dgm:prSet presAssocID="{4DF1AE82-149E-44FA-B02F-A0BFA5DFD321}" presName="tile3" presStyleLbl="node1" presStyleIdx="2" presStyleCnt="4" custScaleX="101213"/>
      <dgm:spPr/>
      <dgm:t>
        <a:bodyPr/>
        <a:lstStyle/>
        <a:p>
          <a:endParaRPr lang="en-US"/>
        </a:p>
      </dgm:t>
    </dgm:pt>
    <dgm:pt modelId="{79FB6925-6274-4EFC-9B09-FAC921C77157}" type="pres">
      <dgm:prSet presAssocID="{4DF1AE82-149E-44FA-B02F-A0BFA5DFD321}" presName="tile3text" presStyleLbl="node1" presStyleIdx="2" presStyleCnt="4">
        <dgm:presLayoutVars>
          <dgm:chMax val="0"/>
          <dgm:chPref val="0"/>
          <dgm:bulletEnabled val="1"/>
        </dgm:presLayoutVars>
      </dgm:prSet>
      <dgm:spPr/>
      <dgm:t>
        <a:bodyPr/>
        <a:lstStyle/>
        <a:p>
          <a:endParaRPr lang="en-US"/>
        </a:p>
      </dgm:t>
    </dgm:pt>
    <dgm:pt modelId="{497A2DA5-9ECD-431D-B190-FB9C8218ABAB}" type="pres">
      <dgm:prSet presAssocID="{4DF1AE82-149E-44FA-B02F-A0BFA5DFD321}" presName="tile4" presStyleLbl="node1" presStyleIdx="3" presStyleCnt="4" custScaleX="103724" custLinFactNeighborX="2322"/>
      <dgm:spPr/>
      <dgm:t>
        <a:bodyPr/>
        <a:lstStyle/>
        <a:p>
          <a:endParaRPr lang="en-US"/>
        </a:p>
      </dgm:t>
    </dgm:pt>
    <dgm:pt modelId="{81A9BF5C-D7F8-4FAB-A653-DAFF30C67592}" type="pres">
      <dgm:prSet presAssocID="{4DF1AE82-149E-44FA-B02F-A0BFA5DFD321}" presName="tile4text" presStyleLbl="node1" presStyleIdx="3" presStyleCnt="4">
        <dgm:presLayoutVars>
          <dgm:chMax val="0"/>
          <dgm:chPref val="0"/>
          <dgm:bulletEnabled val="1"/>
        </dgm:presLayoutVars>
      </dgm:prSet>
      <dgm:spPr/>
      <dgm:t>
        <a:bodyPr/>
        <a:lstStyle/>
        <a:p>
          <a:endParaRPr lang="en-US"/>
        </a:p>
      </dgm:t>
    </dgm:pt>
    <dgm:pt modelId="{B0E75FED-4CDE-4D80-B863-FEF26BB9B490}" type="pres">
      <dgm:prSet presAssocID="{4DF1AE82-149E-44FA-B02F-A0BFA5DFD321}" presName="centerTile" presStyleLbl="fgShp" presStyleIdx="0" presStyleCnt="1" custScaleX="297015" custScaleY="87564" custLinFactNeighborX="4858" custLinFactNeighborY="-5625">
        <dgm:presLayoutVars>
          <dgm:chMax val="0"/>
          <dgm:chPref val="0"/>
        </dgm:presLayoutVars>
      </dgm:prSet>
      <dgm:spPr/>
      <dgm:t>
        <a:bodyPr/>
        <a:lstStyle/>
        <a:p>
          <a:endParaRPr lang="en-US"/>
        </a:p>
      </dgm:t>
    </dgm:pt>
  </dgm:ptLst>
  <dgm:cxnLst>
    <dgm:cxn modelId="{CC36AF5E-A09C-480B-9014-FA05156CF32C}" type="presOf" srcId="{938F7038-730C-47BE-9A13-5AD8F163E505}" destId="{734EE193-BDA9-4D7A-A74F-C0D11F8B11AF}" srcOrd="0" destOrd="0" presId="urn:microsoft.com/office/officeart/2005/8/layout/matrix1"/>
    <dgm:cxn modelId="{FAFAAABD-A151-4A5D-9B82-F78523278DEE}" type="presOf" srcId="{938F7038-730C-47BE-9A13-5AD8F163E505}" destId="{13BBB4D8-B396-426E-AD58-136826A0A909}" srcOrd="1" destOrd="0" presId="urn:microsoft.com/office/officeart/2005/8/layout/matrix1"/>
    <dgm:cxn modelId="{F881CC50-A1C5-4AC4-AA6C-45CCCE7E3881}" srcId="{4DF1AE82-149E-44FA-B02F-A0BFA5DFD321}" destId="{FCF4C13C-B712-4BB4-BFF6-561A7558D837}" srcOrd="0" destOrd="0" parTransId="{4EBB6C66-76D5-4796-8741-BC849ACE51CF}" sibTransId="{BB15C659-CE17-4FD8-9E96-01C667B203B5}"/>
    <dgm:cxn modelId="{FD8BDAEE-C3BD-403A-84A6-72DCD01F024C}" srcId="{FCF4C13C-B712-4BB4-BFF6-561A7558D837}" destId="{0F7B591E-41D0-4023-8C90-309CE629AFAE}" srcOrd="2" destOrd="0" parTransId="{61DA73FB-9CBE-4B8C-8014-328243B16873}" sibTransId="{B51AF458-CD95-4E13-AC7E-2BAC4B191A61}"/>
    <dgm:cxn modelId="{9924F8D6-1A15-4F96-B7C9-BA2AF4AE2626}" type="presOf" srcId="{05FD573C-8B51-40D3-9C32-34F0F0BB9C20}" destId="{1F1B23CC-72B6-4546-A43D-30278269ED06}" srcOrd="1" destOrd="0" presId="urn:microsoft.com/office/officeart/2005/8/layout/matrix1"/>
    <dgm:cxn modelId="{B4ADEA73-4AB9-4BF6-AA6A-E664D5D53B32}" srcId="{FCF4C13C-B712-4BB4-BFF6-561A7558D837}" destId="{938F7038-730C-47BE-9A13-5AD8F163E505}" srcOrd="1" destOrd="0" parTransId="{6BA250CD-B0C2-404C-BBDB-DD6A5B48A1FC}" sibTransId="{C73A66E4-5B69-47AA-9CE7-9D0EA0AB5437}"/>
    <dgm:cxn modelId="{35E7D8FC-E128-48D6-A123-CB575767A19F}" type="presOf" srcId="{9EC7F389-9794-48B2-9A11-6ACDC4C3F646}" destId="{497A2DA5-9ECD-431D-B190-FB9C8218ABAB}" srcOrd="0" destOrd="0" presId="urn:microsoft.com/office/officeart/2005/8/layout/matrix1"/>
    <dgm:cxn modelId="{A63087B2-A326-4E44-A261-5D876C779E4E}" type="presOf" srcId="{4DF1AE82-149E-44FA-B02F-A0BFA5DFD321}" destId="{C6FD8CDC-FC30-450F-99B2-CCC42E437A3F}" srcOrd="0" destOrd="0" presId="urn:microsoft.com/office/officeart/2005/8/layout/matrix1"/>
    <dgm:cxn modelId="{F03430C6-2BFE-4538-AEE2-7AA18988525C}" type="presOf" srcId="{0F7B591E-41D0-4023-8C90-309CE629AFAE}" destId="{79FB6925-6274-4EFC-9B09-FAC921C77157}" srcOrd="1" destOrd="0" presId="urn:microsoft.com/office/officeart/2005/8/layout/matrix1"/>
    <dgm:cxn modelId="{EC19AFBA-3601-4AE1-8E48-3D6CF039558A}" type="presOf" srcId="{0F7B591E-41D0-4023-8C90-309CE629AFAE}" destId="{99D7AA5A-5968-4BD0-A7DD-5EA63DE8C1F2}" srcOrd="0" destOrd="0" presId="urn:microsoft.com/office/officeart/2005/8/layout/matrix1"/>
    <dgm:cxn modelId="{9B8F4237-0067-495F-8FFE-3A6FB365ED12}" type="presOf" srcId="{05FD573C-8B51-40D3-9C32-34F0F0BB9C20}" destId="{181FE2A1-E22D-439E-A0EF-6B13E09E9B0B}" srcOrd="0" destOrd="0" presId="urn:microsoft.com/office/officeart/2005/8/layout/matrix1"/>
    <dgm:cxn modelId="{BE4DDBAF-014B-4A9D-BB1A-773213AA0BCF}" type="presOf" srcId="{FCF4C13C-B712-4BB4-BFF6-561A7558D837}" destId="{B0E75FED-4CDE-4D80-B863-FEF26BB9B490}" srcOrd="0" destOrd="0" presId="urn:microsoft.com/office/officeart/2005/8/layout/matrix1"/>
    <dgm:cxn modelId="{70ECD6F8-8A25-4E1D-9A2A-286F13E1F5E4}" type="presOf" srcId="{9EC7F389-9794-48B2-9A11-6ACDC4C3F646}" destId="{81A9BF5C-D7F8-4FAB-A653-DAFF30C67592}" srcOrd="1" destOrd="0" presId="urn:microsoft.com/office/officeart/2005/8/layout/matrix1"/>
    <dgm:cxn modelId="{550E031A-7762-4A36-9985-E424AA07DE9D}" srcId="{FCF4C13C-B712-4BB4-BFF6-561A7558D837}" destId="{9EC7F389-9794-48B2-9A11-6ACDC4C3F646}" srcOrd="3" destOrd="0" parTransId="{77E202AA-FAD8-492F-A993-29F75EF038CD}" sibTransId="{D355D8F8-3BE5-4CD5-BA0D-34D93FE15D6F}"/>
    <dgm:cxn modelId="{35D06EC5-E81F-46C8-A65D-FC09527A5412}" srcId="{FCF4C13C-B712-4BB4-BFF6-561A7558D837}" destId="{05FD573C-8B51-40D3-9C32-34F0F0BB9C20}" srcOrd="0" destOrd="0" parTransId="{7CB1B90C-6131-4F4F-A98B-045F50F1A54A}" sibTransId="{B971FA67-3607-4A71-BD72-2601EC54D9B7}"/>
    <dgm:cxn modelId="{3C69B570-BDE0-409C-9C98-F520576796E8}" type="presParOf" srcId="{C6FD8CDC-FC30-450F-99B2-CCC42E437A3F}" destId="{9AF56DE5-7EC8-4789-845F-2C257A4A853B}" srcOrd="0" destOrd="0" presId="urn:microsoft.com/office/officeart/2005/8/layout/matrix1"/>
    <dgm:cxn modelId="{B46BBB4A-5C76-4BDC-BCAF-4DE8CEEA211F}" type="presParOf" srcId="{9AF56DE5-7EC8-4789-845F-2C257A4A853B}" destId="{181FE2A1-E22D-439E-A0EF-6B13E09E9B0B}" srcOrd="0" destOrd="0" presId="urn:microsoft.com/office/officeart/2005/8/layout/matrix1"/>
    <dgm:cxn modelId="{9E3BBEF5-7A44-4E50-80D5-08D500986AA0}" type="presParOf" srcId="{9AF56DE5-7EC8-4789-845F-2C257A4A853B}" destId="{1F1B23CC-72B6-4546-A43D-30278269ED06}" srcOrd="1" destOrd="0" presId="urn:microsoft.com/office/officeart/2005/8/layout/matrix1"/>
    <dgm:cxn modelId="{CB437745-2A40-4FF0-B8CB-ED03BBA120F8}" type="presParOf" srcId="{9AF56DE5-7EC8-4789-845F-2C257A4A853B}" destId="{734EE193-BDA9-4D7A-A74F-C0D11F8B11AF}" srcOrd="2" destOrd="0" presId="urn:microsoft.com/office/officeart/2005/8/layout/matrix1"/>
    <dgm:cxn modelId="{EFCD927C-788B-48FD-95CD-54C38D86C8E5}" type="presParOf" srcId="{9AF56DE5-7EC8-4789-845F-2C257A4A853B}" destId="{13BBB4D8-B396-426E-AD58-136826A0A909}" srcOrd="3" destOrd="0" presId="urn:microsoft.com/office/officeart/2005/8/layout/matrix1"/>
    <dgm:cxn modelId="{1D4ED4CC-1C15-41A0-B800-988E7E083879}" type="presParOf" srcId="{9AF56DE5-7EC8-4789-845F-2C257A4A853B}" destId="{99D7AA5A-5968-4BD0-A7DD-5EA63DE8C1F2}" srcOrd="4" destOrd="0" presId="urn:microsoft.com/office/officeart/2005/8/layout/matrix1"/>
    <dgm:cxn modelId="{28D35A0D-3DBA-4F6A-B5FA-0B8DEF21BA67}" type="presParOf" srcId="{9AF56DE5-7EC8-4789-845F-2C257A4A853B}" destId="{79FB6925-6274-4EFC-9B09-FAC921C77157}" srcOrd="5" destOrd="0" presId="urn:microsoft.com/office/officeart/2005/8/layout/matrix1"/>
    <dgm:cxn modelId="{F3B9B1AC-106C-490D-B89D-84BB414EFB15}" type="presParOf" srcId="{9AF56DE5-7EC8-4789-845F-2C257A4A853B}" destId="{497A2DA5-9ECD-431D-B190-FB9C8218ABAB}" srcOrd="6" destOrd="0" presId="urn:microsoft.com/office/officeart/2005/8/layout/matrix1"/>
    <dgm:cxn modelId="{B517986D-F2D0-4A99-A671-A9383CDEDE62}" type="presParOf" srcId="{9AF56DE5-7EC8-4789-845F-2C257A4A853B}" destId="{81A9BF5C-D7F8-4FAB-A653-DAFF30C67592}" srcOrd="7" destOrd="0" presId="urn:microsoft.com/office/officeart/2005/8/layout/matrix1"/>
    <dgm:cxn modelId="{012ECD0C-AF5C-45AA-90F5-5DF3ACD244E1}" type="presParOf" srcId="{C6FD8CDC-FC30-450F-99B2-CCC42E437A3F}" destId="{B0E75FED-4CDE-4D80-B863-FEF26BB9B490}"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4118C68-DF6E-46DA-8689-05E7DA82CF7C}" type="doc">
      <dgm:prSet loTypeId="urn:microsoft.com/office/officeart/2008/layout/PictureStrips" loCatId="list" qsTypeId="urn:microsoft.com/office/officeart/2005/8/quickstyle/3d2" qsCatId="3D" csTypeId="urn:microsoft.com/office/officeart/2005/8/colors/colorful1" csCatId="colorful" phldr="1"/>
      <dgm:spPr/>
      <dgm:t>
        <a:bodyPr/>
        <a:lstStyle/>
        <a:p>
          <a:endParaRPr lang="en-US"/>
        </a:p>
      </dgm:t>
    </dgm:pt>
    <dgm:pt modelId="{D2598F1F-375F-4EC0-9AEE-E5E5624BE292}">
      <dgm:prSet phldrT="[Text]" custT="1"/>
      <dgm:spPr/>
      <dgm:t>
        <a:bodyPr/>
        <a:lstStyle/>
        <a:p>
          <a:r>
            <a:rPr lang="en-US" sz="2600" b="1" dirty="0" smtClean="0"/>
            <a:t>Well documented policies</a:t>
          </a:r>
          <a:endParaRPr lang="en-US" sz="2600" dirty="0"/>
        </a:p>
      </dgm:t>
    </dgm:pt>
    <dgm:pt modelId="{D3960055-41EA-4355-8678-40C7592D1780}" type="parTrans" cxnId="{2A90800B-6E3C-4C4B-A493-C026DA771C39}">
      <dgm:prSet/>
      <dgm:spPr/>
      <dgm:t>
        <a:bodyPr/>
        <a:lstStyle/>
        <a:p>
          <a:endParaRPr lang="en-US" sz="2600"/>
        </a:p>
      </dgm:t>
    </dgm:pt>
    <dgm:pt modelId="{AF788228-D09A-473D-9EE2-6401FDB8379A}" type="sibTrans" cxnId="{2A90800B-6E3C-4C4B-A493-C026DA771C39}">
      <dgm:prSet/>
      <dgm:spPr/>
      <dgm:t>
        <a:bodyPr/>
        <a:lstStyle/>
        <a:p>
          <a:endParaRPr lang="en-US" sz="2600"/>
        </a:p>
      </dgm:t>
    </dgm:pt>
    <dgm:pt modelId="{DFB33850-B721-46DD-B58B-A0700BD07011}">
      <dgm:prSet phldrT="[Text]" custT="1"/>
      <dgm:spPr/>
      <dgm:t>
        <a:bodyPr/>
        <a:lstStyle/>
        <a:p>
          <a:r>
            <a:rPr lang="en-US" sz="2600" b="1" smtClean="0"/>
            <a:t>Supervision/ Performance Reviews</a:t>
          </a:r>
          <a:endParaRPr lang="en-US" sz="2600" dirty="0"/>
        </a:p>
      </dgm:t>
    </dgm:pt>
    <dgm:pt modelId="{A2516378-7E91-4209-B677-86FB0CC2ABC8}" type="parTrans" cxnId="{0D0855E9-76D1-4CDB-89A4-6A298C80EBE3}">
      <dgm:prSet/>
      <dgm:spPr/>
      <dgm:t>
        <a:bodyPr/>
        <a:lstStyle/>
        <a:p>
          <a:endParaRPr lang="en-US" sz="2600"/>
        </a:p>
      </dgm:t>
    </dgm:pt>
    <dgm:pt modelId="{F50EE040-B066-448A-B590-0881582A9C8D}" type="sibTrans" cxnId="{0D0855E9-76D1-4CDB-89A4-6A298C80EBE3}">
      <dgm:prSet/>
      <dgm:spPr/>
      <dgm:t>
        <a:bodyPr/>
        <a:lstStyle/>
        <a:p>
          <a:endParaRPr lang="en-US" sz="2600"/>
        </a:p>
      </dgm:t>
    </dgm:pt>
    <dgm:pt modelId="{9B044947-404E-498C-B20E-11492E454BE6}">
      <dgm:prSet phldrT="[Text]" custT="1"/>
      <dgm:spPr/>
      <dgm:t>
        <a:bodyPr/>
        <a:lstStyle/>
        <a:p>
          <a:r>
            <a:rPr lang="en-US" sz="2600" b="1" smtClean="0"/>
            <a:t>Segregation of duties</a:t>
          </a:r>
          <a:endParaRPr lang="en-US" sz="2600" dirty="0"/>
        </a:p>
      </dgm:t>
    </dgm:pt>
    <dgm:pt modelId="{B4A3BDE4-8EB7-4834-997C-573C0CC0F4B0}" type="parTrans" cxnId="{F85511DF-9BED-4837-AD3D-9F00A716BD31}">
      <dgm:prSet/>
      <dgm:spPr/>
      <dgm:t>
        <a:bodyPr/>
        <a:lstStyle/>
        <a:p>
          <a:endParaRPr lang="en-US" sz="2600"/>
        </a:p>
      </dgm:t>
    </dgm:pt>
    <dgm:pt modelId="{09673FF9-9150-4787-8F00-65522E37ADB6}" type="sibTrans" cxnId="{F85511DF-9BED-4837-AD3D-9F00A716BD31}">
      <dgm:prSet/>
      <dgm:spPr/>
      <dgm:t>
        <a:bodyPr/>
        <a:lstStyle/>
        <a:p>
          <a:endParaRPr lang="en-US" sz="2600"/>
        </a:p>
      </dgm:t>
    </dgm:pt>
    <dgm:pt modelId="{93B70B7A-F11C-46F2-A1DC-BB8ADBB331C4}">
      <dgm:prSet custT="1"/>
      <dgm:spPr/>
      <dgm:t>
        <a:bodyPr/>
        <a:lstStyle/>
        <a:p>
          <a:r>
            <a:rPr lang="en-US" sz="2600" b="1" smtClean="0"/>
            <a:t>Security of Assets</a:t>
          </a:r>
          <a:endParaRPr lang="en-US" sz="2600" dirty="0"/>
        </a:p>
      </dgm:t>
    </dgm:pt>
    <dgm:pt modelId="{B58101E4-A73C-4E65-8E49-B0B587FC76C0}" type="parTrans" cxnId="{B40002A4-1701-4365-91DE-DBA0F20509F9}">
      <dgm:prSet/>
      <dgm:spPr/>
      <dgm:t>
        <a:bodyPr/>
        <a:lstStyle/>
        <a:p>
          <a:endParaRPr lang="en-US" sz="2600"/>
        </a:p>
      </dgm:t>
    </dgm:pt>
    <dgm:pt modelId="{625A1A18-0DB7-403C-8AC0-E8F457210CAF}" type="sibTrans" cxnId="{B40002A4-1701-4365-91DE-DBA0F20509F9}">
      <dgm:prSet/>
      <dgm:spPr/>
      <dgm:t>
        <a:bodyPr/>
        <a:lstStyle/>
        <a:p>
          <a:endParaRPr lang="en-US" sz="2600"/>
        </a:p>
      </dgm:t>
    </dgm:pt>
    <dgm:pt modelId="{460060E9-0A12-4EF0-B6F5-A3F3C89A457C}">
      <dgm:prSet custT="1"/>
      <dgm:spPr/>
      <dgm:t>
        <a:bodyPr/>
        <a:lstStyle/>
        <a:p>
          <a:r>
            <a:rPr lang="en-US" sz="2600" b="1" dirty="0" smtClean="0"/>
            <a:t>Approvals, Authorizations, Verifications</a:t>
          </a:r>
          <a:endParaRPr lang="en-US" sz="2600" dirty="0"/>
        </a:p>
      </dgm:t>
    </dgm:pt>
    <dgm:pt modelId="{4A6FC6A9-2506-4820-98E0-27951905666B}" type="parTrans" cxnId="{E941F57C-B4C7-4BDE-B018-C230B72EA8DB}">
      <dgm:prSet/>
      <dgm:spPr/>
      <dgm:t>
        <a:bodyPr/>
        <a:lstStyle/>
        <a:p>
          <a:endParaRPr lang="en-US" sz="2600"/>
        </a:p>
      </dgm:t>
    </dgm:pt>
    <dgm:pt modelId="{C3E750C9-1972-4891-AEC0-0A76BF8BFACD}" type="sibTrans" cxnId="{E941F57C-B4C7-4BDE-B018-C230B72EA8DB}">
      <dgm:prSet/>
      <dgm:spPr/>
      <dgm:t>
        <a:bodyPr/>
        <a:lstStyle/>
        <a:p>
          <a:endParaRPr lang="en-US" sz="2600"/>
        </a:p>
      </dgm:t>
    </dgm:pt>
    <dgm:pt modelId="{296460A6-4ABF-466B-9F6A-B73215D95739}">
      <dgm:prSet custT="1"/>
      <dgm:spPr/>
      <dgm:t>
        <a:bodyPr/>
        <a:lstStyle/>
        <a:p>
          <a:r>
            <a:rPr lang="en-US" sz="2600" b="1" dirty="0" smtClean="0"/>
            <a:t>General information systems controls</a:t>
          </a:r>
          <a:endParaRPr lang="en-US" sz="2600" dirty="0"/>
        </a:p>
      </dgm:t>
    </dgm:pt>
    <dgm:pt modelId="{1B0D29F6-69CB-4D24-8270-40AA11D5D0AE}" type="parTrans" cxnId="{31255C55-8624-4F61-8897-B8C42955115C}">
      <dgm:prSet/>
      <dgm:spPr/>
      <dgm:t>
        <a:bodyPr/>
        <a:lstStyle/>
        <a:p>
          <a:endParaRPr lang="en-US" sz="2600"/>
        </a:p>
      </dgm:t>
    </dgm:pt>
    <dgm:pt modelId="{497ADD34-EA50-49C6-971C-5AD8C7DC595A}" type="sibTrans" cxnId="{31255C55-8624-4F61-8897-B8C42955115C}">
      <dgm:prSet/>
      <dgm:spPr/>
      <dgm:t>
        <a:bodyPr/>
        <a:lstStyle/>
        <a:p>
          <a:endParaRPr lang="en-US" sz="2600"/>
        </a:p>
      </dgm:t>
    </dgm:pt>
    <dgm:pt modelId="{83525B06-5B0E-4FFA-87E7-792D4CFEF4FE}">
      <dgm:prSet custT="1"/>
      <dgm:spPr/>
      <dgm:t>
        <a:bodyPr/>
        <a:lstStyle/>
        <a:p>
          <a:r>
            <a:rPr lang="en-US" sz="2600" b="1" smtClean="0"/>
            <a:t>Reconciliations</a:t>
          </a:r>
          <a:endParaRPr lang="en-US" sz="2600" dirty="0"/>
        </a:p>
      </dgm:t>
    </dgm:pt>
    <dgm:pt modelId="{D432A886-9A10-47AA-ABC5-096D07C1B2F9}" type="parTrans" cxnId="{F3F81466-FF3B-4EDC-AFD7-3349BDD5109F}">
      <dgm:prSet/>
      <dgm:spPr/>
      <dgm:t>
        <a:bodyPr/>
        <a:lstStyle/>
        <a:p>
          <a:endParaRPr lang="en-US" sz="2600"/>
        </a:p>
      </dgm:t>
    </dgm:pt>
    <dgm:pt modelId="{5F8B410A-8C78-4307-B9BF-6F32D3A1F206}" type="sibTrans" cxnId="{F3F81466-FF3B-4EDC-AFD7-3349BDD5109F}">
      <dgm:prSet/>
      <dgm:spPr/>
      <dgm:t>
        <a:bodyPr/>
        <a:lstStyle/>
        <a:p>
          <a:endParaRPr lang="en-US" sz="2600"/>
        </a:p>
      </dgm:t>
    </dgm:pt>
    <dgm:pt modelId="{D19A3967-A8F2-4FC4-91BE-3EE8A69F140E}">
      <dgm:prSet custT="1"/>
      <dgm:spPr/>
      <dgm:t>
        <a:bodyPr/>
        <a:lstStyle/>
        <a:p>
          <a:r>
            <a:rPr lang="en-US" sz="2600" b="1" smtClean="0"/>
            <a:t>Internal and external audits</a:t>
          </a:r>
          <a:endParaRPr lang="en-US" sz="2600" dirty="0"/>
        </a:p>
      </dgm:t>
    </dgm:pt>
    <dgm:pt modelId="{988464B4-7AA2-446E-915D-5F1ED39045A2}" type="parTrans" cxnId="{8B4827F7-195E-4020-B46F-E98B9AF07518}">
      <dgm:prSet/>
      <dgm:spPr/>
      <dgm:t>
        <a:bodyPr/>
        <a:lstStyle/>
        <a:p>
          <a:endParaRPr lang="en-US" sz="2600"/>
        </a:p>
      </dgm:t>
    </dgm:pt>
    <dgm:pt modelId="{17404559-8054-45BA-90B4-082C59806CF4}" type="sibTrans" cxnId="{8B4827F7-195E-4020-B46F-E98B9AF07518}">
      <dgm:prSet/>
      <dgm:spPr/>
      <dgm:t>
        <a:bodyPr/>
        <a:lstStyle/>
        <a:p>
          <a:endParaRPr lang="en-US" sz="2600"/>
        </a:p>
      </dgm:t>
    </dgm:pt>
    <dgm:pt modelId="{AE003E50-79AF-4C52-AAA3-8835D0B45F43}" type="pres">
      <dgm:prSet presAssocID="{A4118C68-DF6E-46DA-8689-05E7DA82CF7C}" presName="Name0" presStyleCnt="0">
        <dgm:presLayoutVars>
          <dgm:dir/>
          <dgm:resizeHandles val="exact"/>
        </dgm:presLayoutVars>
      </dgm:prSet>
      <dgm:spPr/>
      <dgm:t>
        <a:bodyPr/>
        <a:lstStyle/>
        <a:p>
          <a:endParaRPr lang="en-US"/>
        </a:p>
      </dgm:t>
    </dgm:pt>
    <dgm:pt modelId="{DE37043B-23E5-4D46-B13C-7224FAABF744}" type="pres">
      <dgm:prSet presAssocID="{D2598F1F-375F-4EC0-9AEE-E5E5624BE292}" presName="composite" presStyleCnt="0"/>
      <dgm:spPr/>
      <dgm:t>
        <a:bodyPr/>
        <a:lstStyle/>
        <a:p>
          <a:endParaRPr lang="en-US"/>
        </a:p>
      </dgm:t>
    </dgm:pt>
    <dgm:pt modelId="{779CD269-FD75-49BE-9F5D-AEE77F5B3033}" type="pres">
      <dgm:prSet presAssocID="{D2598F1F-375F-4EC0-9AEE-E5E5624BE292}" presName="rect1" presStyleLbl="trAlignAcc1" presStyleIdx="0" presStyleCnt="8" custScaleX="108849" custScaleY="85110">
        <dgm:presLayoutVars>
          <dgm:bulletEnabled val="1"/>
        </dgm:presLayoutVars>
      </dgm:prSet>
      <dgm:spPr/>
      <dgm:t>
        <a:bodyPr/>
        <a:lstStyle/>
        <a:p>
          <a:endParaRPr lang="en-US"/>
        </a:p>
      </dgm:t>
    </dgm:pt>
    <dgm:pt modelId="{A47B3569-E0DD-4EF3-9EB6-366ED3D56683}" type="pres">
      <dgm:prSet presAssocID="{D2598F1F-375F-4EC0-9AEE-E5E5624BE292}" presName="rect2" presStyleLbl="fgImgPlace1" presStyleIdx="0" presStyleCnt="8" custScaleX="68764" custScaleY="70207" custLinFactNeighborY="7624"/>
      <dgm:spPr/>
      <dgm:t>
        <a:bodyPr/>
        <a:lstStyle/>
        <a:p>
          <a:endParaRPr lang="en-US"/>
        </a:p>
      </dgm:t>
    </dgm:pt>
    <dgm:pt modelId="{C29EB6A2-69D2-4207-8AF8-6823354BA27C}" type="pres">
      <dgm:prSet presAssocID="{AF788228-D09A-473D-9EE2-6401FDB8379A}" presName="sibTrans" presStyleCnt="0"/>
      <dgm:spPr/>
      <dgm:t>
        <a:bodyPr/>
        <a:lstStyle/>
        <a:p>
          <a:endParaRPr lang="en-US"/>
        </a:p>
      </dgm:t>
    </dgm:pt>
    <dgm:pt modelId="{1D725C52-CA86-4A99-A1FE-70C29AF3C985}" type="pres">
      <dgm:prSet presAssocID="{DFB33850-B721-46DD-B58B-A0700BD07011}" presName="composite" presStyleCnt="0"/>
      <dgm:spPr/>
      <dgm:t>
        <a:bodyPr/>
        <a:lstStyle/>
        <a:p>
          <a:endParaRPr lang="en-US"/>
        </a:p>
      </dgm:t>
    </dgm:pt>
    <dgm:pt modelId="{FB3C48D8-BBFC-4B9B-8286-A4677869D4EE}" type="pres">
      <dgm:prSet presAssocID="{DFB33850-B721-46DD-B58B-A0700BD07011}" presName="rect1" presStyleLbl="trAlignAcc1" presStyleIdx="1" presStyleCnt="8" custScaleX="108849" custScaleY="85110">
        <dgm:presLayoutVars>
          <dgm:bulletEnabled val="1"/>
        </dgm:presLayoutVars>
      </dgm:prSet>
      <dgm:spPr/>
      <dgm:t>
        <a:bodyPr/>
        <a:lstStyle/>
        <a:p>
          <a:endParaRPr lang="en-US"/>
        </a:p>
      </dgm:t>
    </dgm:pt>
    <dgm:pt modelId="{26BEA9F7-A29C-4ACD-8396-F148453F9C17}" type="pres">
      <dgm:prSet presAssocID="{DFB33850-B721-46DD-B58B-A0700BD07011}" presName="rect2" presStyleLbl="fgImgPlace1" presStyleIdx="1" presStyleCnt="8" custScaleX="68764" custScaleY="70207" custLinFactNeighborY="7624"/>
      <dgm:spPr/>
      <dgm:t>
        <a:bodyPr/>
        <a:lstStyle/>
        <a:p>
          <a:endParaRPr lang="en-US"/>
        </a:p>
      </dgm:t>
    </dgm:pt>
    <dgm:pt modelId="{43A5A885-830E-4069-9E20-9D1129F14383}" type="pres">
      <dgm:prSet presAssocID="{F50EE040-B066-448A-B590-0881582A9C8D}" presName="sibTrans" presStyleCnt="0"/>
      <dgm:spPr/>
      <dgm:t>
        <a:bodyPr/>
        <a:lstStyle/>
        <a:p>
          <a:endParaRPr lang="en-US"/>
        </a:p>
      </dgm:t>
    </dgm:pt>
    <dgm:pt modelId="{76AE1F51-31EC-427D-8BF8-F71A529BFACE}" type="pres">
      <dgm:prSet presAssocID="{9B044947-404E-498C-B20E-11492E454BE6}" presName="composite" presStyleCnt="0"/>
      <dgm:spPr/>
      <dgm:t>
        <a:bodyPr/>
        <a:lstStyle/>
        <a:p>
          <a:endParaRPr lang="en-US"/>
        </a:p>
      </dgm:t>
    </dgm:pt>
    <dgm:pt modelId="{3CD604B4-88FF-4F71-9454-08BF8DF113C0}" type="pres">
      <dgm:prSet presAssocID="{9B044947-404E-498C-B20E-11492E454BE6}" presName="rect1" presStyleLbl="trAlignAcc1" presStyleIdx="2" presStyleCnt="8" custScaleX="108849" custScaleY="82676" custLinFactNeighborY="-5510">
        <dgm:presLayoutVars>
          <dgm:bulletEnabled val="1"/>
        </dgm:presLayoutVars>
      </dgm:prSet>
      <dgm:spPr/>
      <dgm:t>
        <a:bodyPr/>
        <a:lstStyle/>
        <a:p>
          <a:endParaRPr lang="en-US"/>
        </a:p>
      </dgm:t>
    </dgm:pt>
    <dgm:pt modelId="{70EF5115-A315-485D-8463-1A87604FEE30}" type="pres">
      <dgm:prSet presAssocID="{9B044947-404E-498C-B20E-11492E454BE6}" presName="rect2" presStyleLbl="fgImgPlace1" presStyleIdx="2" presStyleCnt="8" custScaleX="68764" custScaleY="70207"/>
      <dgm:spPr/>
      <dgm:t>
        <a:bodyPr/>
        <a:lstStyle/>
        <a:p>
          <a:endParaRPr lang="en-US"/>
        </a:p>
      </dgm:t>
    </dgm:pt>
    <dgm:pt modelId="{E5F4B81A-B93C-426D-8FB7-4CF81F568B4F}" type="pres">
      <dgm:prSet presAssocID="{09673FF9-9150-4787-8F00-65522E37ADB6}" presName="sibTrans" presStyleCnt="0"/>
      <dgm:spPr/>
      <dgm:t>
        <a:bodyPr/>
        <a:lstStyle/>
        <a:p>
          <a:endParaRPr lang="en-US"/>
        </a:p>
      </dgm:t>
    </dgm:pt>
    <dgm:pt modelId="{E412687B-FE6D-4F20-8BF3-690C90DB2BE3}" type="pres">
      <dgm:prSet presAssocID="{93B70B7A-F11C-46F2-A1DC-BB8ADBB331C4}" presName="composite" presStyleCnt="0"/>
      <dgm:spPr/>
      <dgm:t>
        <a:bodyPr/>
        <a:lstStyle/>
        <a:p>
          <a:endParaRPr lang="en-US"/>
        </a:p>
      </dgm:t>
    </dgm:pt>
    <dgm:pt modelId="{08267E8B-D72F-4400-8104-52E13BDA1139}" type="pres">
      <dgm:prSet presAssocID="{93B70B7A-F11C-46F2-A1DC-BB8ADBB331C4}" presName="rect1" presStyleLbl="trAlignAcc1" presStyleIdx="3" presStyleCnt="8" custScaleX="108849" custScaleY="82676" custLinFactNeighborY="-5510">
        <dgm:presLayoutVars>
          <dgm:bulletEnabled val="1"/>
        </dgm:presLayoutVars>
      </dgm:prSet>
      <dgm:spPr/>
      <dgm:t>
        <a:bodyPr/>
        <a:lstStyle/>
        <a:p>
          <a:endParaRPr lang="en-US"/>
        </a:p>
      </dgm:t>
    </dgm:pt>
    <dgm:pt modelId="{C98B1112-F36A-493C-93E3-42EE5AC0D863}" type="pres">
      <dgm:prSet presAssocID="{93B70B7A-F11C-46F2-A1DC-BB8ADBB331C4}" presName="rect2" presStyleLbl="fgImgPlace1" presStyleIdx="3" presStyleCnt="8" custScaleX="68764" custScaleY="70207"/>
      <dgm:spPr/>
      <dgm:t>
        <a:bodyPr/>
        <a:lstStyle/>
        <a:p>
          <a:endParaRPr lang="en-US"/>
        </a:p>
      </dgm:t>
    </dgm:pt>
    <dgm:pt modelId="{0C610553-3460-4B42-A0C7-3CEBFADFC5AC}" type="pres">
      <dgm:prSet presAssocID="{625A1A18-0DB7-403C-8AC0-E8F457210CAF}" presName="sibTrans" presStyleCnt="0"/>
      <dgm:spPr/>
      <dgm:t>
        <a:bodyPr/>
        <a:lstStyle/>
        <a:p>
          <a:endParaRPr lang="en-US"/>
        </a:p>
      </dgm:t>
    </dgm:pt>
    <dgm:pt modelId="{97AFA402-006C-4FF8-B008-5DF81167D7D4}" type="pres">
      <dgm:prSet presAssocID="{460060E9-0A12-4EF0-B6F5-A3F3C89A457C}" presName="composite" presStyleCnt="0"/>
      <dgm:spPr/>
      <dgm:t>
        <a:bodyPr/>
        <a:lstStyle/>
        <a:p>
          <a:endParaRPr lang="en-US"/>
        </a:p>
      </dgm:t>
    </dgm:pt>
    <dgm:pt modelId="{EF6B0B3C-9283-4190-92B5-F9D53823A0A2}" type="pres">
      <dgm:prSet presAssocID="{460060E9-0A12-4EF0-B6F5-A3F3C89A457C}" presName="rect1" presStyleLbl="trAlignAcc1" presStyleIdx="4" presStyleCnt="8" custScaleX="108849">
        <dgm:presLayoutVars>
          <dgm:bulletEnabled val="1"/>
        </dgm:presLayoutVars>
      </dgm:prSet>
      <dgm:spPr/>
      <dgm:t>
        <a:bodyPr/>
        <a:lstStyle/>
        <a:p>
          <a:endParaRPr lang="en-US"/>
        </a:p>
      </dgm:t>
    </dgm:pt>
    <dgm:pt modelId="{4B0414EB-CC77-4E60-A33D-1B4387AA5E9E}" type="pres">
      <dgm:prSet presAssocID="{460060E9-0A12-4EF0-B6F5-A3F3C89A457C}" presName="rect2" presStyleLbl="fgImgPlace1" presStyleIdx="4" presStyleCnt="8" custScaleX="68764" custScaleY="70207"/>
      <dgm:spPr/>
      <dgm:t>
        <a:bodyPr/>
        <a:lstStyle/>
        <a:p>
          <a:endParaRPr lang="en-US"/>
        </a:p>
      </dgm:t>
    </dgm:pt>
    <dgm:pt modelId="{30F05DB4-1147-4B06-8965-8CBF0B00517C}" type="pres">
      <dgm:prSet presAssocID="{C3E750C9-1972-4891-AEC0-0A76BF8BFACD}" presName="sibTrans" presStyleCnt="0"/>
      <dgm:spPr/>
      <dgm:t>
        <a:bodyPr/>
        <a:lstStyle/>
        <a:p>
          <a:endParaRPr lang="en-US"/>
        </a:p>
      </dgm:t>
    </dgm:pt>
    <dgm:pt modelId="{02190AC7-37B5-4638-8813-60994966B116}" type="pres">
      <dgm:prSet presAssocID="{296460A6-4ABF-466B-9F6A-B73215D95739}" presName="composite" presStyleCnt="0"/>
      <dgm:spPr/>
      <dgm:t>
        <a:bodyPr/>
        <a:lstStyle/>
        <a:p>
          <a:endParaRPr lang="en-US"/>
        </a:p>
      </dgm:t>
    </dgm:pt>
    <dgm:pt modelId="{C5F7B398-07C1-4A52-9409-47BCACA3AE75}" type="pres">
      <dgm:prSet presAssocID="{296460A6-4ABF-466B-9F6A-B73215D95739}" presName="rect1" presStyleLbl="trAlignAcc1" presStyleIdx="5" presStyleCnt="8" custScaleX="108849">
        <dgm:presLayoutVars>
          <dgm:bulletEnabled val="1"/>
        </dgm:presLayoutVars>
      </dgm:prSet>
      <dgm:spPr/>
      <dgm:t>
        <a:bodyPr/>
        <a:lstStyle/>
        <a:p>
          <a:endParaRPr lang="en-US"/>
        </a:p>
      </dgm:t>
    </dgm:pt>
    <dgm:pt modelId="{07AC0BFA-3869-4A78-849D-8831DD6B517E}" type="pres">
      <dgm:prSet presAssocID="{296460A6-4ABF-466B-9F6A-B73215D95739}" presName="rect2" presStyleLbl="fgImgPlace1" presStyleIdx="5" presStyleCnt="8" custScaleX="68764" custScaleY="70207"/>
      <dgm:spPr/>
      <dgm:t>
        <a:bodyPr/>
        <a:lstStyle/>
        <a:p>
          <a:endParaRPr lang="en-US"/>
        </a:p>
      </dgm:t>
    </dgm:pt>
    <dgm:pt modelId="{CF48C29C-DE02-4105-8129-036C52E61A21}" type="pres">
      <dgm:prSet presAssocID="{497ADD34-EA50-49C6-971C-5AD8C7DC595A}" presName="sibTrans" presStyleCnt="0"/>
      <dgm:spPr/>
      <dgm:t>
        <a:bodyPr/>
        <a:lstStyle/>
        <a:p>
          <a:endParaRPr lang="en-US"/>
        </a:p>
      </dgm:t>
    </dgm:pt>
    <dgm:pt modelId="{7179B45D-6E1D-4AB4-A91B-BFF3B9CF5A73}" type="pres">
      <dgm:prSet presAssocID="{83525B06-5B0E-4FFA-87E7-792D4CFEF4FE}" presName="composite" presStyleCnt="0"/>
      <dgm:spPr/>
      <dgm:t>
        <a:bodyPr/>
        <a:lstStyle/>
        <a:p>
          <a:endParaRPr lang="en-US"/>
        </a:p>
      </dgm:t>
    </dgm:pt>
    <dgm:pt modelId="{258E89E6-FAF0-499F-9F2F-6F2138E5A93A}" type="pres">
      <dgm:prSet presAssocID="{83525B06-5B0E-4FFA-87E7-792D4CFEF4FE}" presName="rect1" presStyleLbl="trAlignAcc1" presStyleIdx="6" presStyleCnt="8" custScaleX="108849" custScaleY="85243">
        <dgm:presLayoutVars>
          <dgm:bulletEnabled val="1"/>
        </dgm:presLayoutVars>
      </dgm:prSet>
      <dgm:spPr/>
      <dgm:t>
        <a:bodyPr/>
        <a:lstStyle/>
        <a:p>
          <a:endParaRPr lang="en-US"/>
        </a:p>
      </dgm:t>
    </dgm:pt>
    <dgm:pt modelId="{CED8A536-E424-4744-A41A-604E854AC604}" type="pres">
      <dgm:prSet presAssocID="{83525B06-5B0E-4FFA-87E7-792D4CFEF4FE}" presName="rect2" presStyleLbl="fgImgPlace1" presStyleIdx="6" presStyleCnt="8" custScaleX="68764" custScaleY="70207" custLinFactNeighborY="9660"/>
      <dgm:spPr/>
      <dgm:t>
        <a:bodyPr/>
        <a:lstStyle/>
        <a:p>
          <a:endParaRPr lang="en-US"/>
        </a:p>
      </dgm:t>
    </dgm:pt>
    <dgm:pt modelId="{1F6892C8-15DC-44E8-97D9-37DCE09EBE14}" type="pres">
      <dgm:prSet presAssocID="{5F8B410A-8C78-4307-B9BF-6F32D3A1F206}" presName="sibTrans" presStyleCnt="0"/>
      <dgm:spPr/>
      <dgm:t>
        <a:bodyPr/>
        <a:lstStyle/>
        <a:p>
          <a:endParaRPr lang="en-US"/>
        </a:p>
      </dgm:t>
    </dgm:pt>
    <dgm:pt modelId="{B7E47938-3601-4ACC-B7EE-12927E9D64BB}" type="pres">
      <dgm:prSet presAssocID="{D19A3967-A8F2-4FC4-91BE-3EE8A69F140E}" presName="composite" presStyleCnt="0"/>
      <dgm:spPr/>
      <dgm:t>
        <a:bodyPr/>
        <a:lstStyle/>
        <a:p>
          <a:endParaRPr lang="en-US"/>
        </a:p>
      </dgm:t>
    </dgm:pt>
    <dgm:pt modelId="{74C1B680-0492-4332-A77C-B919B6CBD257}" type="pres">
      <dgm:prSet presAssocID="{D19A3967-A8F2-4FC4-91BE-3EE8A69F140E}" presName="rect1" presStyleLbl="trAlignAcc1" presStyleIdx="7" presStyleCnt="8" custScaleX="108849" custScaleY="85243">
        <dgm:presLayoutVars>
          <dgm:bulletEnabled val="1"/>
        </dgm:presLayoutVars>
      </dgm:prSet>
      <dgm:spPr/>
      <dgm:t>
        <a:bodyPr/>
        <a:lstStyle/>
        <a:p>
          <a:endParaRPr lang="en-US"/>
        </a:p>
      </dgm:t>
    </dgm:pt>
    <dgm:pt modelId="{F5A6327D-94F5-4B54-A93C-337A9AF0B32C}" type="pres">
      <dgm:prSet presAssocID="{D19A3967-A8F2-4FC4-91BE-3EE8A69F140E}" presName="rect2" presStyleLbl="fgImgPlace1" presStyleIdx="7" presStyleCnt="8" custScaleX="68764" custScaleY="70207" custLinFactNeighborY="9660"/>
      <dgm:spPr/>
      <dgm:t>
        <a:bodyPr/>
        <a:lstStyle/>
        <a:p>
          <a:endParaRPr lang="en-US"/>
        </a:p>
      </dgm:t>
    </dgm:pt>
  </dgm:ptLst>
  <dgm:cxnLst>
    <dgm:cxn modelId="{BE8E71CF-1011-410C-ADBE-401542289EC9}" type="presOf" srcId="{DFB33850-B721-46DD-B58B-A0700BD07011}" destId="{FB3C48D8-BBFC-4B9B-8286-A4677869D4EE}" srcOrd="0" destOrd="0" presId="urn:microsoft.com/office/officeart/2008/layout/PictureStrips"/>
    <dgm:cxn modelId="{CF959A42-7AA8-42A5-ABD0-F6443ABB65FD}" type="presOf" srcId="{D19A3967-A8F2-4FC4-91BE-3EE8A69F140E}" destId="{74C1B680-0492-4332-A77C-B919B6CBD257}" srcOrd="0" destOrd="0" presId="urn:microsoft.com/office/officeart/2008/layout/PictureStrips"/>
    <dgm:cxn modelId="{8761E1D1-98D3-48D6-8244-CF4A3548A723}" type="presOf" srcId="{9B044947-404E-498C-B20E-11492E454BE6}" destId="{3CD604B4-88FF-4F71-9454-08BF8DF113C0}" srcOrd="0" destOrd="0" presId="urn:microsoft.com/office/officeart/2008/layout/PictureStrips"/>
    <dgm:cxn modelId="{706F7095-4058-4A4F-8F47-C27603995CE0}" type="presOf" srcId="{460060E9-0A12-4EF0-B6F5-A3F3C89A457C}" destId="{EF6B0B3C-9283-4190-92B5-F9D53823A0A2}" srcOrd="0" destOrd="0" presId="urn:microsoft.com/office/officeart/2008/layout/PictureStrips"/>
    <dgm:cxn modelId="{E941F57C-B4C7-4BDE-B018-C230B72EA8DB}" srcId="{A4118C68-DF6E-46DA-8689-05E7DA82CF7C}" destId="{460060E9-0A12-4EF0-B6F5-A3F3C89A457C}" srcOrd="4" destOrd="0" parTransId="{4A6FC6A9-2506-4820-98E0-27951905666B}" sibTransId="{C3E750C9-1972-4891-AEC0-0A76BF8BFACD}"/>
    <dgm:cxn modelId="{F3F81466-FF3B-4EDC-AFD7-3349BDD5109F}" srcId="{A4118C68-DF6E-46DA-8689-05E7DA82CF7C}" destId="{83525B06-5B0E-4FFA-87E7-792D4CFEF4FE}" srcOrd="6" destOrd="0" parTransId="{D432A886-9A10-47AA-ABC5-096D07C1B2F9}" sibTransId="{5F8B410A-8C78-4307-B9BF-6F32D3A1F206}"/>
    <dgm:cxn modelId="{F85511DF-9BED-4837-AD3D-9F00A716BD31}" srcId="{A4118C68-DF6E-46DA-8689-05E7DA82CF7C}" destId="{9B044947-404E-498C-B20E-11492E454BE6}" srcOrd="2" destOrd="0" parTransId="{B4A3BDE4-8EB7-4834-997C-573C0CC0F4B0}" sibTransId="{09673FF9-9150-4787-8F00-65522E37ADB6}"/>
    <dgm:cxn modelId="{2A90800B-6E3C-4C4B-A493-C026DA771C39}" srcId="{A4118C68-DF6E-46DA-8689-05E7DA82CF7C}" destId="{D2598F1F-375F-4EC0-9AEE-E5E5624BE292}" srcOrd="0" destOrd="0" parTransId="{D3960055-41EA-4355-8678-40C7592D1780}" sibTransId="{AF788228-D09A-473D-9EE2-6401FDB8379A}"/>
    <dgm:cxn modelId="{42DE5CD4-F543-4A67-9764-26D04D7605D1}" type="presOf" srcId="{A4118C68-DF6E-46DA-8689-05E7DA82CF7C}" destId="{AE003E50-79AF-4C52-AAA3-8835D0B45F43}" srcOrd="0" destOrd="0" presId="urn:microsoft.com/office/officeart/2008/layout/PictureStrips"/>
    <dgm:cxn modelId="{4211AF28-3854-46B0-BC7D-5890103EF113}" type="presOf" srcId="{93B70B7A-F11C-46F2-A1DC-BB8ADBB331C4}" destId="{08267E8B-D72F-4400-8104-52E13BDA1139}" srcOrd="0" destOrd="0" presId="urn:microsoft.com/office/officeart/2008/layout/PictureStrips"/>
    <dgm:cxn modelId="{B60BEC40-09D8-4D8A-A226-9EFEA24BB6C6}" type="presOf" srcId="{296460A6-4ABF-466B-9F6A-B73215D95739}" destId="{C5F7B398-07C1-4A52-9409-47BCACA3AE75}" srcOrd="0" destOrd="0" presId="urn:microsoft.com/office/officeart/2008/layout/PictureStrips"/>
    <dgm:cxn modelId="{31255C55-8624-4F61-8897-B8C42955115C}" srcId="{A4118C68-DF6E-46DA-8689-05E7DA82CF7C}" destId="{296460A6-4ABF-466B-9F6A-B73215D95739}" srcOrd="5" destOrd="0" parTransId="{1B0D29F6-69CB-4D24-8270-40AA11D5D0AE}" sibTransId="{497ADD34-EA50-49C6-971C-5AD8C7DC595A}"/>
    <dgm:cxn modelId="{0D0855E9-76D1-4CDB-89A4-6A298C80EBE3}" srcId="{A4118C68-DF6E-46DA-8689-05E7DA82CF7C}" destId="{DFB33850-B721-46DD-B58B-A0700BD07011}" srcOrd="1" destOrd="0" parTransId="{A2516378-7E91-4209-B677-86FB0CC2ABC8}" sibTransId="{F50EE040-B066-448A-B590-0881582A9C8D}"/>
    <dgm:cxn modelId="{B40002A4-1701-4365-91DE-DBA0F20509F9}" srcId="{A4118C68-DF6E-46DA-8689-05E7DA82CF7C}" destId="{93B70B7A-F11C-46F2-A1DC-BB8ADBB331C4}" srcOrd="3" destOrd="0" parTransId="{B58101E4-A73C-4E65-8E49-B0B587FC76C0}" sibTransId="{625A1A18-0DB7-403C-8AC0-E8F457210CAF}"/>
    <dgm:cxn modelId="{91BCEEF1-564E-4784-A968-9C53B10C2F3B}" type="presOf" srcId="{83525B06-5B0E-4FFA-87E7-792D4CFEF4FE}" destId="{258E89E6-FAF0-499F-9F2F-6F2138E5A93A}" srcOrd="0" destOrd="0" presId="urn:microsoft.com/office/officeart/2008/layout/PictureStrips"/>
    <dgm:cxn modelId="{8A162A35-517C-4C2A-857D-C849020B1DB8}" type="presOf" srcId="{D2598F1F-375F-4EC0-9AEE-E5E5624BE292}" destId="{779CD269-FD75-49BE-9F5D-AEE77F5B3033}" srcOrd="0" destOrd="0" presId="urn:microsoft.com/office/officeart/2008/layout/PictureStrips"/>
    <dgm:cxn modelId="{8B4827F7-195E-4020-B46F-E98B9AF07518}" srcId="{A4118C68-DF6E-46DA-8689-05E7DA82CF7C}" destId="{D19A3967-A8F2-4FC4-91BE-3EE8A69F140E}" srcOrd="7" destOrd="0" parTransId="{988464B4-7AA2-446E-915D-5F1ED39045A2}" sibTransId="{17404559-8054-45BA-90B4-082C59806CF4}"/>
    <dgm:cxn modelId="{768336AE-0415-4304-A331-B53993378C30}" type="presParOf" srcId="{AE003E50-79AF-4C52-AAA3-8835D0B45F43}" destId="{DE37043B-23E5-4D46-B13C-7224FAABF744}" srcOrd="0" destOrd="0" presId="urn:microsoft.com/office/officeart/2008/layout/PictureStrips"/>
    <dgm:cxn modelId="{469CD5C2-D8DA-4F4B-A513-731F8DC0D3B9}" type="presParOf" srcId="{DE37043B-23E5-4D46-B13C-7224FAABF744}" destId="{779CD269-FD75-49BE-9F5D-AEE77F5B3033}" srcOrd="0" destOrd="0" presId="urn:microsoft.com/office/officeart/2008/layout/PictureStrips"/>
    <dgm:cxn modelId="{D844EE1A-AA0B-4958-8BE6-BBF27516E9FC}" type="presParOf" srcId="{DE37043B-23E5-4D46-B13C-7224FAABF744}" destId="{A47B3569-E0DD-4EF3-9EB6-366ED3D56683}" srcOrd="1" destOrd="0" presId="urn:microsoft.com/office/officeart/2008/layout/PictureStrips"/>
    <dgm:cxn modelId="{D29002FD-1F63-420C-AFF5-2B2B1E9C3FBA}" type="presParOf" srcId="{AE003E50-79AF-4C52-AAA3-8835D0B45F43}" destId="{C29EB6A2-69D2-4207-8AF8-6823354BA27C}" srcOrd="1" destOrd="0" presId="urn:microsoft.com/office/officeart/2008/layout/PictureStrips"/>
    <dgm:cxn modelId="{58ABA0E6-D337-4D43-8B7D-8529BA77A7DA}" type="presParOf" srcId="{AE003E50-79AF-4C52-AAA3-8835D0B45F43}" destId="{1D725C52-CA86-4A99-A1FE-70C29AF3C985}" srcOrd="2" destOrd="0" presId="urn:microsoft.com/office/officeart/2008/layout/PictureStrips"/>
    <dgm:cxn modelId="{563FB7EA-7D20-4FDA-9628-1E2A57BE9630}" type="presParOf" srcId="{1D725C52-CA86-4A99-A1FE-70C29AF3C985}" destId="{FB3C48D8-BBFC-4B9B-8286-A4677869D4EE}" srcOrd="0" destOrd="0" presId="urn:microsoft.com/office/officeart/2008/layout/PictureStrips"/>
    <dgm:cxn modelId="{EF52C841-7FD9-47E9-A452-F79891CBEE3A}" type="presParOf" srcId="{1D725C52-CA86-4A99-A1FE-70C29AF3C985}" destId="{26BEA9F7-A29C-4ACD-8396-F148453F9C17}" srcOrd="1" destOrd="0" presId="urn:microsoft.com/office/officeart/2008/layout/PictureStrips"/>
    <dgm:cxn modelId="{A5174B22-2313-473F-9496-3DA6C1CCA356}" type="presParOf" srcId="{AE003E50-79AF-4C52-AAA3-8835D0B45F43}" destId="{43A5A885-830E-4069-9E20-9D1129F14383}" srcOrd="3" destOrd="0" presId="urn:microsoft.com/office/officeart/2008/layout/PictureStrips"/>
    <dgm:cxn modelId="{5E1FE0B6-5F32-4027-808E-287EA1233A0D}" type="presParOf" srcId="{AE003E50-79AF-4C52-AAA3-8835D0B45F43}" destId="{76AE1F51-31EC-427D-8BF8-F71A529BFACE}" srcOrd="4" destOrd="0" presId="urn:microsoft.com/office/officeart/2008/layout/PictureStrips"/>
    <dgm:cxn modelId="{4435D4CA-002C-4751-B7E2-319B6CAAFCE2}" type="presParOf" srcId="{76AE1F51-31EC-427D-8BF8-F71A529BFACE}" destId="{3CD604B4-88FF-4F71-9454-08BF8DF113C0}" srcOrd="0" destOrd="0" presId="urn:microsoft.com/office/officeart/2008/layout/PictureStrips"/>
    <dgm:cxn modelId="{9DE8337F-0115-4996-9A2E-59684CB4361A}" type="presParOf" srcId="{76AE1F51-31EC-427D-8BF8-F71A529BFACE}" destId="{70EF5115-A315-485D-8463-1A87604FEE30}" srcOrd="1" destOrd="0" presId="urn:microsoft.com/office/officeart/2008/layout/PictureStrips"/>
    <dgm:cxn modelId="{D01B41A8-62AD-4124-B8DB-F51759C2B7B8}" type="presParOf" srcId="{AE003E50-79AF-4C52-AAA3-8835D0B45F43}" destId="{E5F4B81A-B93C-426D-8FB7-4CF81F568B4F}" srcOrd="5" destOrd="0" presId="urn:microsoft.com/office/officeart/2008/layout/PictureStrips"/>
    <dgm:cxn modelId="{8D594EFC-4739-4E19-924B-772D35317DAF}" type="presParOf" srcId="{AE003E50-79AF-4C52-AAA3-8835D0B45F43}" destId="{E412687B-FE6D-4F20-8BF3-690C90DB2BE3}" srcOrd="6" destOrd="0" presId="urn:microsoft.com/office/officeart/2008/layout/PictureStrips"/>
    <dgm:cxn modelId="{F4632AB8-CC14-4D65-A411-7A7CC6247C87}" type="presParOf" srcId="{E412687B-FE6D-4F20-8BF3-690C90DB2BE3}" destId="{08267E8B-D72F-4400-8104-52E13BDA1139}" srcOrd="0" destOrd="0" presId="urn:microsoft.com/office/officeart/2008/layout/PictureStrips"/>
    <dgm:cxn modelId="{68C41DF5-2304-4F15-9A6C-B35A0ADD4DA1}" type="presParOf" srcId="{E412687B-FE6D-4F20-8BF3-690C90DB2BE3}" destId="{C98B1112-F36A-493C-93E3-42EE5AC0D863}" srcOrd="1" destOrd="0" presId="urn:microsoft.com/office/officeart/2008/layout/PictureStrips"/>
    <dgm:cxn modelId="{B2C4E1F6-1180-4713-B684-923825AB7D04}" type="presParOf" srcId="{AE003E50-79AF-4C52-AAA3-8835D0B45F43}" destId="{0C610553-3460-4B42-A0C7-3CEBFADFC5AC}" srcOrd="7" destOrd="0" presId="urn:microsoft.com/office/officeart/2008/layout/PictureStrips"/>
    <dgm:cxn modelId="{E0ECC571-DD6C-4779-AC9F-2E546D516946}" type="presParOf" srcId="{AE003E50-79AF-4C52-AAA3-8835D0B45F43}" destId="{97AFA402-006C-4FF8-B008-5DF81167D7D4}" srcOrd="8" destOrd="0" presId="urn:microsoft.com/office/officeart/2008/layout/PictureStrips"/>
    <dgm:cxn modelId="{B2212640-43AD-4298-8316-212EA9081F36}" type="presParOf" srcId="{97AFA402-006C-4FF8-B008-5DF81167D7D4}" destId="{EF6B0B3C-9283-4190-92B5-F9D53823A0A2}" srcOrd="0" destOrd="0" presId="urn:microsoft.com/office/officeart/2008/layout/PictureStrips"/>
    <dgm:cxn modelId="{375B746C-8BDA-461B-96ED-DF4790AF6EA5}" type="presParOf" srcId="{97AFA402-006C-4FF8-B008-5DF81167D7D4}" destId="{4B0414EB-CC77-4E60-A33D-1B4387AA5E9E}" srcOrd="1" destOrd="0" presId="urn:microsoft.com/office/officeart/2008/layout/PictureStrips"/>
    <dgm:cxn modelId="{3E5BA45F-6E11-4AE0-AF21-781E34BB6FF4}" type="presParOf" srcId="{AE003E50-79AF-4C52-AAA3-8835D0B45F43}" destId="{30F05DB4-1147-4B06-8965-8CBF0B00517C}" srcOrd="9" destOrd="0" presId="urn:microsoft.com/office/officeart/2008/layout/PictureStrips"/>
    <dgm:cxn modelId="{00A14F1F-8BE8-4428-B33B-84FED3E76A2D}" type="presParOf" srcId="{AE003E50-79AF-4C52-AAA3-8835D0B45F43}" destId="{02190AC7-37B5-4638-8813-60994966B116}" srcOrd="10" destOrd="0" presId="urn:microsoft.com/office/officeart/2008/layout/PictureStrips"/>
    <dgm:cxn modelId="{A21B721E-90F6-4640-A904-DB25BC41F6D8}" type="presParOf" srcId="{02190AC7-37B5-4638-8813-60994966B116}" destId="{C5F7B398-07C1-4A52-9409-47BCACA3AE75}" srcOrd="0" destOrd="0" presId="urn:microsoft.com/office/officeart/2008/layout/PictureStrips"/>
    <dgm:cxn modelId="{25D151BF-F6AA-4F5B-A746-EF4FB3F2F95C}" type="presParOf" srcId="{02190AC7-37B5-4638-8813-60994966B116}" destId="{07AC0BFA-3869-4A78-849D-8831DD6B517E}" srcOrd="1" destOrd="0" presId="urn:microsoft.com/office/officeart/2008/layout/PictureStrips"/>
    <dgm:cxn modelId="{A54EE7EA-0189-40C4-8D85-F7B7DF81B4C1}" type="presParOf" srcId="{AE003E50-79AF-4C52-AAA3-8835D0B45F43}" destId="{CF48C29C-DE02-4105-8129-036C52E61A21}" srcOrd="11" destOrd="0" presId="urn:microsoft.com/office/officeart/2008/layout/PictureStrips"/>
    <dgm:cxn modelId="{C2BB4428-0BEB-4208-B394-407E4255FA15}" type="presParOf" srcId="{AE003E50-79AF-4C52-AAA3-8835D0B45F43}" destId="{7179B45D-6E1D-4AB4-A91B-BFF3B9CF5A73}" srcOrd="12" destOrd="0" presId="urn:microsoft.com/office/officeart/2008/layout/PictureStrips"/>
    <dgm:cxn modelId="{F9317AC4-5183-4D89-9376-9A13D61E8C53}" type="presParOf" srcId="{7179B45D-6E1D-4AB4-A91B-BFF3B9CF5A73}" destId="{258E89E6-FAF0-499F-9F2F-6F2138E5A93A}" srcOrd="0" destOrd="0" presId="urn:microsoft.com/office/officeart/2008/layout/PictureStrips"/>
    <dgm:cxn modelId="{6A49A148-5419-429A-B574-5AB8F7BADAFB}" type="presParOf" srcId="{7179B45D-6E1D-4AB4-A91B-BFF3B9CF5A73}" destId="{CED8A536-E424-4744-A41A-604E854AC604}" srcOrd="1" destOrd="0" presId="urn:microsoft.com/office/officeart/2008/layout/PictureStrips"/>
    <dgm:cxn modelId="{36F278FD-4674-4C5D-A52A-406BBE4A9724}" type="presParOf" srcId="{AE003E50-79AF-4C52-AAA3-8835D0B45F43}" destId="{1F6892C8-15DC-44E8-97D9-37DCE09EBE14}" srcOrd="13" destOrd="0" presId="urn:microsoft.com/office/officeart/2008/layout/PictureStrips"/>
    <dgm:cxn modelId="{F1800112-8E1D-4725-870B-0D995740400F}" type="presParOf" srcId="{AE003E50-79AF-4C52-AAA3-8835D0B45F43}" destId="{B7E47938-3601-4ACC-B7EE-12927E9D64BB}" srcOrd="14" destOrd="0" presId="urn:microsoft.com/office/officeart/2008/layout/PictureStrips"/>
    <dgm:cxn modelId="{94531030-8CE8-47D2-B13B-77CA25C885AD}" type="presParOf" srcId="{B7E47938-3601-4ACC-B7EE-12927E9D64BB}" destId="{74C1B680-0492-4332-A77C-B919B6CBD257}" srcOrd="0" destOrd="0" presId="urn:microsoft.com/office/officeart/2008/layout/PictureStrips"/>
    <dgm:cxn modelId="{20A59AB7-49DF-41DB-A475-8103C446BA52}" type="presParOf" srcId="{B7E47938-3601-4ACC-B7EE-12927E9D64BB}" destId="{F5A6327D-94F5-4B54-A93C-337A9AF0B32C}"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0B91BDAF-CEC5-4F78-9FBE-7E5247026875}" type="doc">
      <dgm:prSet loTypeId="urn:microsoft.com/office/officeart/2008/layout/AscendingPictureAccentProcess" loCatId="picture" qsTypeId="urn:microsoft.com/office/officeart/2005/8/quickstyle/simple2" qsCatId="simple" csTypeId="urn:microsoft.com/office/officeart/2005/8/colors/accent1_2" csCatId="accent1" phldr="1"/>
      <dgm:spPr/>
      <dgm:t>
        <a:bodyPr/>
        <a:lstStyle/>
        <a:p>
          <a:endParaRPr lang="en-US"/>
        </a:p>
      </dgm:t>
    </dgm:pt>
    <dgm:pt modelId="{28E9B194-8332-4E48-A20D-5982C9BB381A}">
      <dgm:prSet phldrT="[Text]"/>
      <dgm:spPr/>
      <dgm:t>
        <a:bodyPr/>
        <a:lstStyle/>
        <a:p>
          <a:r>
            <a:rPr lang="en-GB" b="1" dirty="0" smtClean="0">
              <a:solidFill>
                <a:schemeClr val="tx1"/>
              </a:solidFill>
              <a:latin typeface="Calibri" pitchFamily="34" charset="0"/>
            </a:rPr>
            <a:t>B) Uncertainty</a:t>
          </a:r>
          <a:endParaRPr lang="en-US" b="1" dirty="0">
            <a:solidFill>
              <a:schemeClr val="tx1"/>
            </a:solidFill>
          </a:endParaRPr>
        </a:p>
      </dgm:t>
    </dgm:pt>
    <dgm:pt modelId="{6EE6F5F9-7F62-4564-A297-04EA18F0B778}" type="parTrans" cxnId="{555A8CA4-FD63-4AA9-B83B-60BE6117D78B}">
      <dgm:prSet/>
      <dgm:spPr/>
      <dgm:t>
        <a:bodyPr/>
        <a:lstStyle/>
        <a:p>
          <a:endParaRPr lang="en-US" b="1">
            <a:solidFill>
              <a:schemeClr val="tx1"/>
            </a:solidFill>
          </a:endParaRPr>
        </a:p>
      </dgm:t>
    </dgm:pt>
    <dgm:pt modelId="{2667B007-2BDB-404F-A83D-DC05C8C70FCA}" type="sibTrans" cxnId="{555A8CA4-FD63-4AA9-B83B-60BE6117D78B}">
      <dgm:prSet/>
      <dgm:spPr/>
      <dgm:t>
        <a:bodyPr/>
        <a:lstStyle/>
        <a:p>
          <a:endParaRPr lang="en-US" b="1">
            <a:solidFill>
              <a:schemeClr val="tx1"/>
            </a:solidFill>
          </a:endParaRPr>
        </a:p>
      </dgm:t>
    </dgm:pt>
    <dgm:pt modelId="{033E3D38-B3D7-4DDC-A88C-8276B9D53E80}">
      <dgm:prSet phldrT="[Text]"/>
      <dgm:spPr/>
      <dgm:t>
        <a:bodyPr/>
        <a:lstStyle/>
        <a:p>
          <a:r>
            <a:rPr lang="en-GB" b="1" dirty="0" smtClean="0">
              <a:solidFill>
                <a:schemeClr val="tx1"/>
              </a:solidFill>
              <a:latin typeface="Calibri" pitchFamily="34" charset="0"/>
            </a:rPr>
            <a:t>A) Certainty</a:t>
          </a:r>
          <a:endParaRPr lang="en-US" b="1" dirty="0">
            <a:solidFill>
              <a:schemeClr val="tx1"/>
            </a:solidFill>
          </a:endParaRPr>
        </a:p>
      </dgm:t>
    </dgm:pt>
    <dgm:pt modelId="{57C85BB2-CAF3-4EA1-A14F-F5937F39BDB0}" type="parTrans" cxnId="{7C27CCAB-6B02-4746-98C3-523F2BEF1BE8}">
      <dgm:prSet/>
      <dgm:spPr/>
      <dgm:t>
        <a:bodyPr/>
        <a:lstStyle/>
        <a:p>
          <a:endParaRPr lang="en-US" b="1">
            <a:solidFill>
              <a:schemeClr val="tx1"/>
            </a:solidFill>
          </a:endParaRPr>
        </a:p>
      </dgm:t>
    </dgm:pt>
    <dgm:pt modelId="{CC759E4F-CDF0-4CB2-8535-EDA009AAC67C}" type="sibTrans" cxnId="{7C27CCAB-6B02-4746-98C3-523F2BEF1BE8}">
      <dgm:prSet/>
      <dgm:spPr/>
      <dgm:t>
        <a:bodyPr/>
        <a:lstStyle/>
        <a:p>
          <a:endParaRPr lang="en-US" b="1">
            <a:solidFill>
              <a:schemeClr val="tx1"/>
            </a:solidFill>
          </a:endParaRPr>
        </a:p>
      </dgm:t>
    </dgm:pt>
    <dgm:pt modelId="{19B3DCD8-8732-4C37-B20F-D31FCBD1C0C2}" type="pres">
      <dgm:prSet presAssocID="{0B91BDAF-CEC5-4F78-9FBE-7E5247026875}" presName="Name0" presStyleCnt="0">
        <dgm:presLayoutVars>
          <dgm:chMax val="7"/>
          <dgm:chPref val="7"/>
          <dgm:dir/>
        </dgm:presLayoutVars>
      </dgm:prSet>
      <dgm:spPr/>
      <dgm:t>
        <a:bodyPr/>
        <a:lstStyle/>
        <a:p>
          <a:endParaRPr lang="en-US"/>
        </a:p>
      </dgm:t>
    </dgm:pt>
    <dgm:pt modelId="{BCECB63A-F077-46B3-997D-BB9D54CCBFF2}" type="pres">
      <dgm:prSet presAssocID="{0B91BDAF-CEC5-4F78-9FBE-7E5247026875}" presName="dot1" presStyleLbl="alignNode1" presStyleIdx="0" presStyleCnt="10"/>
      <dgm:spPr/>
    </dgm:pt>
    <dgm:pt modelId="{CBA3C522-5A24-469C-A56C-ECAC6D2DDCA6}" type="pres">
      <dgm:prSet presAssocID="{0B91BDAF-CEC5-4F78-9FBE-7E5247026875}" presName="dot2" presStyleLbl="alignNode1" presStyleIdx="1" presStyleCnt="10"/>
      <dgm:spPr/>
    </dgm:pt>
    <dgm:pt modelId="{76DA00F3-B20B-47A7-808E-A697A07D91FE}" type="pres">
      <dgm:prSet presAssocID="{0B91BDAF-CEC5-4F78-9FBE-7E5247026875}" presName="dot3" presStyleLbl="alignNode1" presStyleIdx="2" presStyleCnt="10"/>
      <dgm:spPr/>
    </dgm:pt>
    <dgm:pt modelId="{34EBEF63-1551-4B62-979B-E1536550BED4}" type="pres">
      <dgm:prSet presAssocID="{0B91BDAF-CEC5-4F78-9FBE-7E5247026875}" presName="dotArrow1" presStyleLbl="alignNode1" presStyleIdx="3" presStyleCnt="10"/>
      <dgm:spPr/>
    </dgm:pt>
    <dgm:pt modelId="{42BB8705-08CF-41E6-8706-85E106E552E3}" type="pres">
      <dgm:prSet presAssocID="{0B91BDAF-CEC5-4F78-9FBE-7E5247026875}" presName="dotArrow2" presStyleLbl="alignNode1" presStyleIdx="4" presStyleCnt="10"/>
      <dgm:spPr/>
    </dgm:pt>
    <dgm:pt modelId="{FEAAD164-96F5-4012-B758-DA6B5807A437}" type="pres">
      <dgm:prSet presAssocID="{0B91BDAF-CEC5-4F78-9FBE-7E5247026875}" presName="dotArrow3" presStyleLbl="alignNode1" presStyleIdx="5" presStyleCnt="10"/>
      <dgm:spPr/>
    </dgm:pt>
    <dgm:pt modelId="{F6714E02-0232-476D-A467-BC75C514CD8B}" type="pres">
      <dgm:prSet presAssocID="{0B91BDAF-CEC5-4F78-9FBE-7E5247026875}" presName="dotArrow4" presStyleLbl="alignNode1" presStyleIdx="6" presStyleCnt="10"/>
      <dgm:spPr/>
    </dgm:pt>
    <dgm:pt modelId="{8444CAA7-438A-4F97-8940-EC1BB6F1E801}" type="pres">
      <dgm:prSet presAssocID="{0B91BDAF-CEC5-4F78-9FBE-7E5247026875}" presName="dotArrow5" presStyleLbl="alignNode1" presStyleIdx="7" presStyleCnt="10"/>
      <dgm:spPr/>
    </dgm:pt>
    <dgm:pt modelId="{62E0A3A6-60F6-4229-BA75-61434EB5A75E}" type="pres">
      <dgm:prSet presAssocID="{0B91BDAF-CEC5-4F78-9FBE-7E5247026875}" presName="dotArrow6" presStyleLbl="alignNode1" presStyleIdx="8" presStyleCnt="10"/>
      <dgm:spPr/>
    </dgm:pt>
    <dgm:pt modelId="{2CF3D2AF-E9C0-4922-B54C-2856D3840337}" type="pres">
      <dgm:prSet presAssocID="{0B91BDAF-CEC5-4F78-9FBE-7E5247026875}" presName="dotArrow7" presStyleLbl="alignNode1" presStyleIdx="9" presStyleCnt="10"/>
      <dgm:spPr/>
    </dgm:pt>
    <dgm:pt modelId="{F8A15D27-8C38-4878-BDE1-578A8193A940}" type="pres">
      <dgm:prSet presAssocID="{28E9B194-8332-4E48-A20D-5982C9BB381A}" presName="parTx1" presStyleLbl="node1" presStyleIdx="0" presStyleCnt="2"/>
      <dgm:spPr/>
      <dgm:t>
        <a:bodyPr/>
        <a:lstStyle/>
        <a:p>
          <a:endParaRPr lang="en-US"/>
        </a:p>
      </dgm:t>
    </dgm:pt>
    <dgm:pt modelId="{A7C75C38-DE96-4E87-A03B-FD1872B79476}" type="pres">
      <dgm:prSet presAssocID="{2667B007-2BDB-404F-A83D-DC05C8C70FCA}" presName="picture1" presStyleCnt="0"/>
      <dgm:spPr/>
    </dgm:pt>
    <dgm:pt modelId="{2781A77A-9638-4156-88AB-1246E95CCEDD}" type="pres">
      <dgm:prSet presAssocID="{2667B007-2BDB-404F-A83D-DC05C8C70FCA}" presName="imageRepeatNode" presStyleLbl="fgImgPlace1" presStyleIdx="0" presStyleCnt="2"/>
      <dgm:spPr/>
      <dgm:t>
        <a:bodyPr/>
        <a:lstStyle/>
        <a:p>
          <a:endParaRPr lang="en-US"/>
        </a:p>
      </dgm:t>
    </dgm:pt>
    <dgm:pt modelId="{D17CA090-08C6-401C-8312-2901B576F07C}" type="pres">
      <dgm:prSet presAssocID="{033E3D38-B3D7-4DDC-A88C-8276B9D53E80}" presName="parTx2" presStyleLbl="node1" presStyleIdx="1" presStyleCnt="2" custLinFactNeighborX="7856" custLinFactNeighborY="-40499"/>
      <dgm:spPr/>
      <dgm:t>
        <a:bodyPr/>
        <a:lstStyle/>
        <a:p>
          <a:endParaRPr lang="en-US"/>
        </a:p>
      </dgm:t>
    </dgm:pt>
    <dgm:pt modelId="{01765236-FAEE-4488-8E69-BBD821B7B1A1}" type="pres">
      <dgm:prSet presAssocID="{CC759E4F-CDF0-4CB2-8535-EDA009AAC67C}" presName="picture2" presStyleCnt="0"/>
      <dgm:spPr/>
    </dgm:pt>
    <dgm:pt modelId="{340E980E-A17D-44DE-AA7F-BE19E12B12CA}" type="pres">
      <dgm:prSet presAssocID="{CC759E4F-CDF0-4CB2-8535-EDA009AAC67C}" presName="imageRepeatNode" presStyleLbl="fgImgPlace1" presStyleIdx="1" presStyleCnt="2"/>
      <dgm:spPr/>
      <dgm:t>
        <a:bodyPr/>
        <a:lstStyle/>
        <a:p>
          <a:endParaRPr lang="en-US"/>
        </a:p>
      </dgm:t>
    </dgm:pt>
  </dgm:ptLst>
  <dgm:cxnLst>
    <dgm:cxn modelId="{9AE8FED4-B290-4DA3-A88C-C077BA1E1D87}" type="presOf" srcId="{28E9B194-8332-4E48-A20D-5982C9BB381A}" destId="{F8A15D27-8C38-4878-BDE1-578A8193A940}" srcOrd="0" destOrd="0" presId="urn:microsoft.com/office/officeart/2008/layout/AscendingPictureAccentProcess"/>
    <dgm:cxn modelId="{7C27CCAB-6B02-4746-98C3-523F2BEF1BE8}" srcId="{0B91BDAF-CEC5-4F78-9FBE-7E5247026875}" destId="{033E3D38-B3D7-4DDC-A88C-8276B9D53E80}" srcOrd="1" destOrd="0" parTransId="{57C85BB2-CAF3-4EA1-A14F-F5937F39BDB0}" sibTransId="{CC759E4F-CDF0-4CB2-8535-EDA009AAC67C}"/>
    <dgm:cxn modelId="{F9A76BAF-DD03-4EB9-9848-78789C7EB40F}" type="presOf" srcId="{2667B007-2BDB-404F-A83D-DC05C8C70FCA}" destId="{2781A77A-9638-4156-88AB-1246E95CCEDD}" srcOrd="0" destOrd="0" presId="urn:microsoft.com/office/officeart/2008/layout/AscendingPictureAccentProcess"/>
    <dgm:cxn modelId="{5D339F69-E5D3-48AB-A4EF-88CE7CA0F1AD}" type="presOf" srcId="{033E3D38-B3D7-4DDC-A88C-8276B9D53E80}" destId="{D17CA090-08C6-401C-8312-2901B576F07C}" srcOrd="0" destOrd="0" presId="urn:microsoft.com/office/officeart/2008/layout/AscendingPictureAccentProcess"/>
    <dgm:cxn modelId="{B7A6046E-3EBE-4257-8E69-3AE389387DAC}" type="presOf" srcId="{CC759E4F-CDF0-4CB2-8535-EDA009AAC67C}" destId="{340E980E-A17D-44DE-AA7F-BE19E12B12CA}" srcOrd="0" destOrd="0" presId="urn:microsoft.com/office/officeart/2008/layout/AscendingPictureAccentProcess"/>
    <dgm:cxn modelId="{FC841B71-3F84-4F8A-BC3C-474D87022005}" type="presOf" srcId="{0B91BDAF-CEC5-4F78-9FBE-7E5247026875}" destId="{19B3DCD8-8732-4C37-B20F-D31FCBD1C0C2}" srcOrd="0" destOrd="0" presId="urn:microsoft.com/office/officeart/2008/layout/AscendingPictureAccentProcess"/>
    <dgm:cxn modelId="{555A8CA4-FD63-4AA9-B83B-60BE6117D78B}" srcId="{0B91BDAF-CEC5-4F78-9FBE-7E5247026875}" destId="{28E9B194-8332-4E48-A20D-5982C9BB381A}" srcOrd="0" destOrd="0" parTransId="{6EE6F5F9-7F62-4564-A297-04EA18F0B778}" sibTransId="{2667B007-2BDB-404F-A83D-DC05C8C70FCA}"/>
    <dgm:cxn modelId="{B43702E1-3565-45BA-8E24-BCB53C5954CF}" type="presParOf" srcId="{19B3DCD8-8732-4C37-B20F-D31FCBD1C0C2}" destId="{BCECB63A-F077-46B3-997D-BB9D54CCBFF2}" srcOrd="0" destOrd="0" presId="urn:microsoft.com/office/officeart/2008/layout/AscendingPictureAccentProcess"/>
    <dgm:cxn modelId="{88A768A3-C429-43CA-9F40-CCA20F95B436}" type="presParOf" srcId="{19B3DCD8-8732-4C37-B20F-D31FCBD1C0C2}" destId="{CBA3C522-5A24-469C-A56C-ECAC6D2DDCA6}" srcOrd="1" destOrd="0" presId="urn:microsoft.com/office/officeart/2008/layout/AscendingPictureAccentProcess"/>
    <dgm:cxn modelId="{748340D6-089E-4A19-B048-A26B58C047F4}" type="presParOf" srcId="{19B3DCD8-8732-4C37-B20F-D31FCBD1C0C2}" destId="{76DA00F3-B20B-47A7-808E-A697A07D91FE}" srcOrd="2" destOrd="0" presId="urn:microsoft.com/office/officeart/2008/layout/AscendingPictureAccentProcess"/>
    <dgm:cxn modelId="{92A1E4BC-756B-489E-A741-E29147CD71C6}" type="presParOf" srcId="{19B3DCD8-8732-4C37-B20F-D31FCBD1C0C2}" destId="{34EBEF63-1551-4B62-979B-E1536550BED4}" srcOrd="3" destOrd="0" presId="urn:microsoft.com/office/officeart/2008/layout/AscendingPictureAccentProcess"/>
    <dgm:cxn modelId="{49890F86-0B75-4303-9B33-86FE9C830790}" type="presParOf" srcId="{19B3DCD8-8732-4C37-B20F-D31FCBD1C0C2}" destId="{42BB8705-08CF-41E6-8706-85E106E552E3}" srcOrd="4" destOrd="0" presId="urn:microsoft.com/office/officeart/2008/layout/AscendingPictureAccentProcess"/>
    <dgm:cxn modelId="{C6374501-7CF1-4729-B0F9-69348540A6B8}" type="presParOf" srcId="{19B3DCD8-8732-4C37-B20F-D31FCBD1C0C2}" destId="{FEAAD164-96F5-4012-B758-DA6B5807A437}" srcOrd="5" destOrd="0" presId="urn:microsoft.com/office/officeart/2008/layout/AscendingPictureAccentProcess"/>
    <dgm:cxn modelId="{0955C838-3C0F-4FA5-B339-49F88804BB7E}" type="presParOf" srcId="{19B3DCD8-8732-4C37-B20F-D31FCBD1C0C2}" destId="{F6714E02-0232-476D-A467-BC75C514CD8B}" srcOrd="6" destOrd="0" presId="urn:microsoft.com/office/officeart/2008/layout/AscendingPictureAccentProcess"/>
    <dgm:cxn modelId="{E586D748-1C8C-4591-B28A-70E3B70F6ABA}" type="presParOf" srcId="{19B3DCD8-8732-4C37-B20F-D31FCBD1C0C2}" destId="{8444CAA7-438A-4F97-8940-EC1BB6F1E801}" srcOrd="7" destOrd="0" presId="urn:microsoft.com/office/officeart/2008/layout/AscendingPictureAccentProcess"/>
    <dgm:cxn modelId="{9C24C88C-A85C-4C14-916E-BC56A1BF7237}" type="presParOf" srcId="{19B3DCD8-8732-4C37-B20F-D31FCBD1C0C2}" destId="{62E0A3A6-60F6-4229-BA75-61434EB5A75E}" srcOrd="8" destOrd="0" presId="urn:microsoft.com/office/officeart/2008/layout/AscendingPictureAccentProcess"/>
    <dgm:cxn modelId="{1CF79562-BBBF-449F-BA92-3420F84CCE68}" type="presParOf" srcId="{19B3DCD8-8732-4C37-B20F-D31FCBD1C0C2}" destId="{2CF3D2AF-E9C0-4922-B54C-2856D3840337}" srcOrd="9" destOrd="0" presId="urn:microsoft.com/office/officeart/2008/layout/AscendingPictureAccentProcess"/>
    <dgm:cxn modelId="{A5A97D27-1A60-4B87-B1DB-9463340BF5BD}" type="presParOf" srcId="{19B3DCD8-8732-4C37-B20F-D31FCBD1C0C2}" destId="{F8A15D27-8C38-4878-BDE1-578A8193A940}" srcOrd="10" destOrd="0" presId="urn:microsoft.com/office/officeart/2008/layout/AscendingPictureAccentProcess"/>
    <dgm:cxn modelId="{379D37E1-8FE7-4AD4-8E03-40636C6E1A50}" type="presParOf" srcId="{19B3DCD8-8732-4C37-B20F-D31FCBD1C0C2}" destId="{A7C75C38-DE96-4E87-A03B-FD1872B79476}" srcOrd="11" destOrd="0" presId="urn:microsoft.com/office/officeart/2008/layout/AscendingPictureAccentProcess"/>
    <dgm:cxn modelId="{795437B7-74CA-4D8C-BBBB-3395295E2DD5}" type="presParOf" srcId="{A7C75C38-DE96-4E87-A03B-FD1872B79476}" destId="{2781A77A-9638-4156-88AB-1246E95CCEDD}" srcOrd="0" destOrd="0" presId="urn:microsoft.com/office/officeart/2008/layout/AscendingPictureAccentProcess"/>
    <dgm:cxn modelId="{DE3D6953-47F2-40E5-89EE-5309AD4D6552}" type="presParOf" srcId="{19B3DCD8-8732-4C37-B20F-D31FCBD1C0C2}" destId="{D17CA090-08C6-401C-8312-2901B576F07C}" srcOrd="12" destOrd="0" presId="urn:microsoft.com/office/officeart/2008/layout/AscendingPictureAccentProcess"/>
    <dgm:cxn modelId="{0F856B63-0B21-4946-889D-FB952FE869D9}" type="presParOf" srcId="{19B3DCD8-8732-4C37-B20F-D31FCBD1C0C2}" destId="{01765236-FAEE-4488-8E69-BBD821B7B1A1}" srcOrd="13" destOrd="0" presId="urn:microsoft.com/office/officeart/2008/layout/AscendingPictureAccentProcess"/>
    <dgm:cxn modelId="{2305CA00-3723-408A-AB26-B42F7F3EB239}" type="presParOf" srcId="{01765236-FAEE-4488-8E69-BBD821B7B1A1}" destId="{340E980E-A17D-44DE-AA7F-BE19E12B12CA}" srcOrd="0" destOrd="0" presId="urn:microsoft.com/office/officeart/2008/layout/AscendingPictureAccentProcess"/>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014E5D3F-6263-47B7-B94C-8112B09FCF75}" type="doc">
      <dgm:prSet loTypeId="urn:microsoft.com/office/officeart/2005/8/layout/radial5" loCatId="relationship" qsTypeId="urn:microsoft.com/office/officeart/2005/8/quickstyle/simple1" qsCatId="simple" csTypeId="urn:microsoft.com/office/officeart/2005/8/colors/colorful1" csCatId="colorful" phldr="1"/>
      <dgm:spPr/>
      <dgm:t>
        <a:bodyPr/>
        <a:lstStyle/>
        <a:p>
          <a:endParaRPr lang="en-US"/>
        </a:p>
      </dgm:t>
    </dgm:pt>
    <dgm:pt modelId="{B32C2A13-5F4B-461D-9336-5C6E21CB3B06}">
      <dgm:prSet phldrT="[Text]" custT="1"/>
      <dgm:spPr>
        <a:solidFill>
          <a:schemeClr val="accent6">
            <a:lumMod val="75000"/>
          </a:schemeClr>
        </a:solidFill>
      </dgm:spPr>
      <dgm:t>
        <a:bodyPr/>
        <a:lstStyle/>
        <a:p>
          <a:r>
            <a:rPr lang="en-US" sz="2700" b="1" dirty="0" smtClean="0"/>
            <a:t>We can Manage Risk by:</a:t>
          </a:r>
          <a:endParaRPr lang="en-US" sz="2700" b="1" dirty="0"/>
        </a:p>
      </dgm:t>
    </dgm:pt>
    <dgm:pt modelId="{95837FE1-0C8F-4311-B75F-ACFBBEF02B4B}" type="parTrans" cxnId="{050A5375-3B0C-461B-8000-8EF8BB8BF512}">
      <dgm:prSet/>
      <dgm:spPr/>
      <dgm:t>
        <a:bodyPr/>
        <a:lstStyle/>
        <a:p>
          <a:endParaRPr lang="en-US" sz="2700"/>
        </a:p>
      </dgm:t>
    </dgm:pt>
    <dgm:pt modelId="{BF8E6A7B-4E11-400F-B107-68B441B5EC37}" type="sibTrans" cxnId="{050A5375-3B0C-461B-8000-8EF8BB8BF512}">
      <dgm:prSet/>
      <dgm:spPr/>
      <dgm:t>
        <a:bodyPr/>
        <a:lstStyle/>
        <a:p>
          <a:endParaRPr lang="en-US" sz="2700"/>
        </a:p>
      </dgm:t>
    </dgm:pt>
    <dgm:pt modelId="{71665F03-223A-4465-8077-716AEA3887F4}">
      <dgm:prSet phldrT="[Text]" custT="1"/>
      <dgm:spPr>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tileRect/>
        </a:gradFill>
      </dgm:spPr>
      <dgm:t>
        <a:bodyPr/>
        <a:lstStyle/>
        <a:p>
          <a:r>
            <a:rPr lang="en-GB" sz="2700" b="1" dirty="0" smtClean="0"/>
            <a:t>1. Planning &amp; Budgeting </a:t>
          </a:r>
          <a:endParaRPr lang="en-US" sz="2700" dirty="0"/>
        </a:p>
      </dgm:t>
    </dgm:pt>
    <dgm:pt modelId="{15A600EA-DC41-4282-9F0D-DE778CCB56BD}" type="parTrans" cxnId="{8BA15D5E-9677-4989-872C-50D01A7EE5DB}">
      <dgm:prSet custT="1"/>
      <dgm:spPr/>
      <dgm:t>
        <a:bodyPr/>
        <a:lstStyle/>
        <a:p>
          <a:endParaRPr lang="en-US" sz="2700"/>
        </a:p>
      </dgm:t>
    </dgm:pt>
    <dgm:pt modelId="{3D27AFEA-DC64-4DC9-8612-1E729B296DEE}" type="sibTrans" cxnId="{8BA15D5E-9677-4989-872C-50D01A7EE5DB}">
      <dgm:prSet/>
      <dgm:spPr/>
      <dgm:t>
        <a:bodyPr/>
        <a:lstStyle/>
        <a:p>
          <a:endParaRPr lang="en-US" sz="2700"/>
        </a:p>
      </dgm:t>
    </dgm:pt>
    <dgm:pt modelId="{4537B074-8D92-413B-A004-CFC44E62DE15}">
      <dgm:prSet phldrT="[Text]" custT="1"/>
      <dgm:spPr>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tileRect/>
        </a:gradFill>
      </dgm:spPr>
      <dgm:t>
        <a:bodyPr/>
        <a:lstStyle/>
        <a:p>
          <a:r>
            <a:rPr lang="en-GB" sz="2700" b="1" dirty="0" smtClean="0"/>
            <a:t>2. Basic Accounting Systems</a:t>
          </a:r>
          <a:endParaRPr lang="en-US" sz="2700" dirty="0"/>
        </a:p>
      </dgm:t>
    </dgm:pt>
    <dgm:pt modelId="{9A3A1270-CE49-47AF-9ED9-BBE22E7AD6C7}" type="parTrans" cxnId="{6516AFE4-BC90-474F-9636-E934C7E96BC8}">
      <dgm:prSet custT="1"/>
      <dgm:spPr/>
      <dgm:t>
        <a:bodyPr/>
        <a:lstStyle/>
        <a:p>
          <a:endParaRPr lang="en-US" sz="2700"/>
        </a:p>
      </dgm:t>
    </dgm:pt>
    <dgm:pt modelId="{CEC8D538-41F5-4AB6-AA17-3DF334BCF1F0}" type="sibTrans" cxnId="{6516AFE4-BC90-474F-9636-E934C7E96BC8}">
      <dgm:prSet/>
      <dgm:spPr/>
      <dgm:t>
        <a:bodyPr/>
        <a:lstStyle/>
        <a:p>
          <a:endParaRPr lang="en-US" sz="2700"/>
        </a:p>
      </dgm:t>
    </dgm:pt>
    <dgm:pt modelId="{4D23894E-1E13-4FDB-A888-371E1B953F5A}">
      <dgm:prSet phldrT="[Text]" custT="1"/>
      <dgm:spPr>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tileRect/>
        </a:gradFill>
      </dgm:spPr>
      <dgm:t>
        <a:bodyPr/>
        <a:lstStyle/>
        <a:p>
          <a:r>
            <a:rPr lang="en-GB" sz="2700" b="1" dirty="0" smtClean="0"/>
            <a:t>3. Financial Reporting</a:t>
          </a:r>
          <a:endParaRPr lang="en-US" sz="2700" dirty="0"/>
        </a:p>
      </dgm:t>
    </dgm:pt>
    <dgm:pt modelId="{A5B3A27B-EB9A-4E3E-BB5B-6941E49919FB}" type="parTrans" cxnId="{C2A2FC76-4124-48F5-A195-074A52E079CB}">
      <dgm:prSet custT="1"/>
      <dgm:spPr/>
      <dgm:t>
        <a:bodyPr/>
        <a:lstStyle/>
        <a:p>
          <a:endParaRPr lang="en-US" sz="2700"/>
        </a:p>
      </dgm:t>
    </dgm:pt>
    <dgm:pt modelId="{EDABC186-D64E-4783-8F96-B36726A7DAEB}" type="sibTrans" cxnId="{C2A2FC76-4124-48F5-A195-074A52E079CB}">
      <dgm:prSet/>
      <dgm:spPr/>
      <dgm:t>
        <a:bodyPr/>
        <a:lstStyle/>
        <a:p>
          <a:endParaRPr lang="en-US" sz="2700"/>
        </a:p>
      </dgm:t>
    </dgm:pt>
    <dgm:pt modelId="{5045F6A2-CAA4-4B01-8AEC-D67D0F40AE93}">
      <dgm:prSet phldrT="[Text]" custT="1"/>
      <dgm:spPr>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tileRect/>
        </a:gradFill>
      </dgm:spPr>
      <dgm:t>
        <a:bodyPr/>
        <a:lstStyle/>
        <a:p>
          <a:r>
            <a:rPr lang="en-GB" sz="2700" b="1" dirty="0" smtClean="0"/>
            <a:t>4. Internal Controls</a:t>
          </a:r>
          <a:endParaRPr lang="en-US" sz="2700" dirty="0"/>
        </a:p>
      </dgm:t>
    </dgm:pt>
    <dgm:pt modelId="{3F17BA8F-6A9C-4041-A66D-4F1D3E3219CD}" type="parTrans" cxnId="{C7FD8404-5A09-416D-9A55-3CAA3F6B7391}">
      <dgm:prSet custT="1"/>
      <dgm:spPr/>
      <dgm:t>
        <a:bodyPr/>
        <a:lstStyle/>
        <a:p>
          <a:endParaRPr lang="en-US" sz="2700"/>
        </a:p>
      </dgm:t>
    </dgm:pt>
    <dgm:pt modelId="{4F7ED759-57B4-4165-B5EA-615EF48021AF}" type="sibTrans" cxnId="{C7FD8404-5A09-416D-9A55-3CAA3F6B7391}">
      <dgm:prSet/>
      <dgm:spPr/>
      <dgm:t>
        <a:bodyPr/>
        <a:lstStyle/>
        <a:p>
          <a:endParaRPr lang="en-US" sz="2700"/>
        </a:p>
      </dgm:t>
    </dgm:pt>
    <dgm:pt modelId="{39FB6CBE-3503-4E39-A8B0-F6A4F54A2D70}">
      <dgm:prSet custT="1"/>
      <dgm:spPr>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tileRect/>
        </a:gradFill>
      </dgm:spPr>
      <dgm:t>
        <a:bodyPr/>
        <a:lstStyle/>
        <a:p>
          <a:r>
            <a:rPr lang="en-GB" sz="2400" b="1" dirty="0" smtClean="0"/>
            <a:t>5. Grant Management</a:t>
          </a:r>
          <a:endParaRPr lang="en-US" sz="2400" b="1" dirty="0"/>
        </a:p>
      </dgm:t>
    </dgm:pt>
    <dgm:pt modelId="{92A41EC0-9BE6-492C-8231-F3A282C0CD09}" type="parTrans" cxnId="{952A46CF-0825-49C9-A447-6032249804E5}">
      <dgm:prSet custT="1"/>
      <dgm:spPr/>
      <dgm:t>
        <a:bodyPr/>
        <a:lstStyle/>
        <a:p>
          <a:endParaRPr lang="en-US" sz="2700"/>
        </a:p>
      </dgm:t>
    </dgm:pt>
    <dgm:pt modelId="{8B17C279-5930-49AA-8E00-A7E02C2CA3F1}" type="sibTrans" cxnId="{952A46CF-0825-49C9-A447-6032249804E5}">
      <dgm:prSet/>
      <dgm:spPr/>
      <dgm:t>
        <a:bodyPr/>
        <a:lstStyle/>
        <a:p>
          <a:endParaRPr lang="en-US" sz="2700"/>
        </a:p>
      </dgm:t>
    </dgm:pt>
    <dgm:pt modelId="{B277E6CB-1500-4DAF-A0EC-AC0214312A0D}">
      <dgm:prSet custT="1"/>
      <dgm:spPr>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tileRect/>
        </a:gradFill>
      </dgm:spPr>
      <dgm:t>
        <a:bodyPr/>
        <a:lstStyle/>
        <a:p>
          <a:r>
            <a:rPr lang="en-GB" sz="2700" b="1" dirty="0" smtClean="0"/>
            <a:t>6. Staffing</a:t>
          </a:r>
          <a:endParaRPr lang="en-US" sz="2700" b="1" dirty="0"/>
        </a:p>
      </dgm:t>
    </dgm:pt>
    <dgm:pt modelId="{931D82CB-4B5A-4DBD-BAD9-B20E7BEE2296}" type="parTrans" cxnId="{0E0DEF82-CCE3-4397-8352-048D2304EF07}">
      <dgm:prSet custT="1"/>
      <dgm:spPr/>
      <dgm:t>
        <a:bodyPr/>
        <a:lstStyle/>
        <a:p>
          <a:endParaRPr lang="en-US" sz="2700"/>
        </a:p>
      </dgm:t>
    </dgm:pt>
    <dgm:pt modelId="{2EB374E9-91E8-44D2-833A-BFC5AA62A1A3}" type="sibTrans" cxnId="{0E0DEF82-CCE3-4397-8352-048D2304EF07}">
      <dgm:prSet/>
      <dgm:spPr/>
      <dgm:t>
        <a:bodyPr/>
        <a:lstStyle/>
        <a:p>
          <a:endParaRPr lang="en-US" sz="2700"/>
        </a:p>
      </dgm:t>
    </dgm:pt>
    <dgm:pt modelId="{9F443C09-C172-4575-B6BD-9F42C7A1B9F7}" type="pres">
      <dgm:prSet presAssocID="{014E5D3F-6263-47B7-B94C-8112B09FCF75}" presName="Name0" presStyleCnt="0">
        <dgm:presLayoutVars>
          <dgm:chMax val="1"/>
          <dgm:dir/>
          <dgm:animLvl val="ctr"/>
          <dgm:resizeHandles val="exact"/>
        </dgm:presLayoutVars>
      </dgm:prSet>
      <dgm:spPr/>
      <dgm:t>
        <a:bodyPr/>
        <a:lstStyle/>
        <a:p>
          <a:endParaRPr lang="en-US"/>
        </a:p>
      </dgm:t>
    </dgm:pt>
    <dgm:pt modelId="{7001FA62-04F5-4E4C-A406-4EDCF7394991}" type="pres">
      <dgm:prSet presAssocID="{B32C2A13-5F4B-461D-9336-5C6E21CB3B06}" presName="centerShape" presStyleLbl="node0" presStyleIdx="0" presStyleCnt="1" custScaleX="177685" custScaleY="118574"/>
      <dgm:spPr/>
      <dgm:t>
        <a:bodyPr/>
        <a:lstStyle/>
        <a:p>
          <a:endParaRPr lang="en-US"/>
        </a:p>
      </dgm:t>
    </dgm:pt>
    <dgm:pt modelId="{0EBCD943-BB9D-4C9B-851C-A1EB2588528F}" type="pres">
      <dgm:prSet presAssocID="{15A600EA-DC41-4282-9F0D-DE778CCB56BD}" presName="parTrans" presStyleLbl="sibTrans2D1" presStyleIdx="0" presStyleCnt="6"/>
      <dgm:spPr/>
      <dgm:t>
        <a:bodyPr/>
        <a:lstStyle/>
        <a:p>
          <a:endParaRPr lang="en-US"/>
        </a:p>
      </dgm:t>
    </dgm:pt>
    <dgm:pt modelId="{8C7C7E78-A3D2-4595-B2A6-BBF431D4326A}" type="pres">
      <dgm:prSet presAssocID="{15A600EA-DC41-4282-9F0D-DE778CCB56BD}" presName="connectorText" presStyleLbl="sibTrans2D1" presStyleIdx="0" presStyleCnt="6"/>
      <dgm:spPr/>
      <dgm:t>
        <a:bodyPr/>
        <a:lstStyle/>
        <a:p>
          <a:endParaRPr lang="en-US"/>
        </a:p>
      </dgm:t>
    </dgm:pt>
    <dgm:pt modelId="{B1346685-067E-4C3B-A64E-73B173690D78}" type="pres">
      <dgm:prSet presAssocID="{71665F03-223A-4465-8077-716AEA3887F4}" presName="node" presStyleLbl="node1" presStyleIdx="0" presStyleCnt="6" custScaleX="165145" custScaleY="104616" custRadScaleRad="100100" custRadScaleInc="-8526">
        <dgm:presLayoutVars>
          <dgm:bulletEnabled val="1"/>
        </dgm:presLayoutVars>
      </dgm:prSet>
      <dgm:spPr/>
      <dgm:t>
        <a:bodyPr/>
        <a:lstStyle/>
        <a:p>
          <a:endParaRPr lang="en-US"/>
        </a:p>
      </dgm:t>
    </dgm:pt>
    <dgm:pt modelId="{DE8503FC-6203-45A3-9B6E-976E7CB8A3F1}" type="pres">
      <dgm:prSet presAssocID="{9A3A1270-CE49-47AF-9ED9-BBE22E7AD6C7}" presName="parTrans" presStyleLbl="sibTrans2D1" presStyleIdx="1" presStyleCnt="6"/>
      <dgm:spPr/>
      <dgm:t>
        <a:bodyPr/>
        <a:lstStyle/>
        <a:p>
          <a:endParaRPr lang="en-US"/>
        </a:p>
      </dgm:t>
    </dgm:pt>
    <dgm:pt modelId="{BFC3AE5B-324C-4403-B61A-8B0A5367A345}" type="pres">
      <dgm:prSet presAssocID="{9A3A1270-CE49-47AF-9ED9-BBE22E7AD6C7}" presName="connectorText" presStyleLbl="sibTrans2D1" presStyleIdx="1" presStyleCnt="6"/>
      <dgm:spPr/>
      <dgm:t>
        <a:bodyPr/>
        <a:lstStyle/>
        <a:p>
          <a:endParaRPr lang="en-US"/>
        </a:p>
      </dgm:t>
    </dgm:pt>
    <dgm:pt modelId="{822C94C6-8828-4015-9A1C-C5EBC112FC06}" type="pres">
      <dgm:prSet presAssocID="{4537B074-8D92-413B-A004-CFC44E62DE15}" presName="node" presStyleLbl="node1" presStyleIdx="1" presStyleCnt="6" custScaleX="168078" custRadScaleRad="118048" custRadScaleInc="8710">
        <dgm:presLayoutVars>
          <dgm:bulletEnabled val="1"/>
        </dgm:presLayoutVars>
      </dgm:prSet>
      <dgm:spPr/>
      <dgm:t>
        <a:bodyPr/>
        <a:lstStyle/>
        <a:p>
          <a:endParaRPr lang="en-US"/>
        </a:p>
      </dgm:t>
    </dgm:pt>
    <dgm:pt modelId="{39DDE54A-67E3-4FDE-A668-353070D63592}" type="pres">
      <dgm:prSet presAssocID="{A5B3A27B-EB9A-4E3E-BB5B-6941E49919FB}" presName="parTrans" presStyleLbl="sibTrans2D1" presStyleIdx="2" presStyleCnt="6"/>
      <dgm:spPr/>
      <dgm:t>
        <a:bodyPr/>
        <a:lstStyle/>
        <a:p>
          <a:endParaRPr lang="en-US"/>
        </a:p>
      </dgm:t>
    </dgm:pt>
    <dgm:pt modelId="{1185C06D-D975-4B5E-A5EE-3F221607E152}" type="pres">
      <dgm:prSet presAssocID="{A5B3A27B-EB9A-4E3E-BB5B-6941E49919FB}" presName="connectorText" presStyleLbl="sibTrans2D1" presStyleIdx="2" presStyleCnt="6"/>
      <dgm:spPr/>
      <dgm:t>
        <a:bodyPr/>
        <a:lstStyle/>
        <a:p>
          <a:endParaRPr lang="en-US"/>
        </a:p>
      </dgm:t>
    </dgm:pt>
    <dgm:pt modelId="{36A39F47-77D4-49BB-BB97-D6293B19C35D}" type="pres">
      <dgm:prSet presAssocID="{4D23894E-1E13-4FDB-A888-371E1B953F5A}" presName="node" presStyleLbl="node1" presStyleIdx="2" presStyleCnt="6" custScaleX="163571" custRadScaleRad="128235" custRadScaleInc="-32309">
        <dgm:presLayoutVars>
          <dgm:bulletEnabled val="1"/>
        </dgm:presLayoutVars>
      </dgm:prSet>
      <dgm:spPr/>
      <dgm:t>
        <a:bodyPr/>
        <a:lstStyle/>
        <a:p>
          <a:endParaRPr lang="en-US"/>
        </a:p>
      </dgm:t>
    </dgm:pt>
    <dgm:pt modelId="{5B65EC87-0244-4613-B0D4-5E19BA7A2554}" type="pres">
      <dgm:prSet presAssocID="{3F17BA8F-6A9C-4041-A66D-4F1D3E3219CD}" presName="parTrans" presStyleLbl="sibTrans2D1" presStyleIdx="3" presStyleCnt="6"/>
      <dgm:spPr/>
      <dgm:t>
        <a:bodyPr/>
        <a:lstStyle/>
        <a:p>
          <a:endParaRPr lang="en-US"/>
        </a:p>
      </dgm:t>
    </dgm:pt>
    <dgm:pt modelId="{0C10893F-AE5C-446A-B12B-0E5E06A22609}" type="pres">
      <dgm:prSet presAssocID="{3F17BA8F-6A9C-4041-A66D-4F1D3E3219CD}" presName="connectorText" presStyleLbl="sibTrans2D1" presStyleIdx="3" presStyleCnt="6"/>
      <dgm:spPr/>
      <dgm:t>
        <a:bodyPr/>
        <a:lstStyle/>
        <a:p>
          <a:endParaRPr lang="en-US"/>
        </a:p>
      </dgm:t>
    </dgm:pt>
    <dgm:pt modelId="{56818B2D-E2B7-4151-B3A5-54749602519B}" type="pres">
      <dgm:prSet presAssocID="{5045F6A2-CAA4-4B01-8AEC-D67D0F40AE93}" presName="node" presStyleLbl="node1" presStyleIdx="3" presStyleCnt="6" custScaleX="143801" custScaleY="77516" custRadScaleRad="98627" custRadScaleInc="-23185">
        <dgm:presLayoutVars>
          <dgm:bulletEnabled val="1"/>
        </dgm:presLayoutVars>
      </dgm:prSet>
      <dgm:spPr/>
      <dgm:t>
        <a:bodyPr/>
        <a:lstStyle/>
        <a:p>
          <a:endParaRPr lang="en-US"/>
        </a:p>
      </dgm:t>
    </dgm:pt>
    <dgm:pt modelId="{B1CFC9A7-9CF2-4461-8207-3DEF4818A90E}" type="pres">
      <dgm:prSet presAssocID="{92A41EC0-9BE6-492C-8231-F3A282C0CD09}" presName="parTrans" presStyleLbl="sibTrans2D1" presStyleIdx="4" presStyleCnt="6"/>
      <dgm:spPr/>
      <dgm:t>
        <a:bodyPr/>
        <a:lstStyle/>
        <a:p>
          <a:endParaRPr lang="en-US"/>
        </a:p>
      </dgm:t>
    </dgm:pt>
    <dgm:pt modelId="{BFE24D84-FE21-4ACD-9333-BDEAF920CA8B}" type="pres">
      <dgm:prSet presAssocID="{92A41EC0-9BE6-492C-8231-F3A282C0CD09}" presName="connectorText" presStyleLbl="sibTrans2D1" presStyleIdx="4" presStyleCnt="6"/>
      <dgm:spPr/>
      <dgm:t>
        <a:bodyPr/>
        <a:lstStyle/>
        <a:p>
          <a:endParaRPr lang="en-US"/>
        </a:p>
      </dgm:t>
    </dgm:pt>
    <dgm:pt modelId="{35CF159F-48B2-4E56-97DC-F81165E3943F}" type="pres">
      <dgm:prSet presAssocID="{39FB6CBE-3503-4E39-A8B0-F6A4F54A2D70}" presName="node" presStyleLbl="node1" presStyleIdx="4" presStyleCnt="6" custScaleX="167356" custScaleY="81687" custRadScaleRad="122369" custRadScaleInc="14585">
        <dgm:presLayoutVars>
          <dgm:bulletEnabled val="1"/>
        </dgm:presLayoutVars>
      </dgm:prSet>
      <dgm:spPr/>
      <dgm:t>
        <a:bodyPr/>
        <a:lstStyle/>
        <a:p>
          <a:endParaRPr lang="en-US"/>
        </a:p>
      </dgm:t>
    </dgm:pt>
    <dgm:pt modelId="{59BD8880-BEE2-4AAC-BB67-14806B2F0A5B}" type="pres">
      <dgm:prSet presAssocID="{931D82CB-4B5A-4DBD-BAD9-B20E7BEE2296}" presName="parTrans" presStyleLbl="sibTrans2D1" presStyleIdx="5" presStyleCnt="6"/>
      <dgm:spPr/>
      <dgm:t>
        <a:bodyPr/>
        <a:lstStyle/>
        <a:p>
          <a:endParaRPr lang="en-US"/>
        </a:p>
      </dgm:t>
    </dgm:pt>
    <dgm:pt modelId="{5754E01D-5E73-4313-94E9-36D37CE93655}" type="pres">
      <dgm:prSet presAssocID="{931D82CB-4B5A-4DBD-BAD9-B20E7BEE2296}" presName="connectorText" presStyleLbl="sibTrans2D1" presStyleIdx="5" presStyleCnt="6"/>
      <dgm:spPr/>
      <dgm:t>
        <a:bodyPr/>
        <a:lstStyle/>
        <a:p>
          <a:endParaRPr lang="en-US"/>
        </a:p>
      </dgm:t>
    </dgm:pt>
    <dgm:pt modelId="{13E77791-9913-4FDA-8A1E-8FF4E570AC8C}" type="pres">
      <dgm:prSet presAssocID="{B277E6CB-1500-4DAF-A0EC-AC0214312A0D}" presName="node" presStyleLbl="node1" presStyleIdx="5" presStyleCnt="6" custScaleX="133095" custScaleY="73850" custRadScaleRad="117889" custRadScaleInc="-29013">
        <dgm:presLayoutVars>
          <dgm:bulletEnabled val="1"/>
        </dgm:presLayoutVars>
      </dgm:prSet>
      <dgm:spPr/>
      <dgm:t>
        <a:bodyPr/>
        <a:lstStyle/>
        <a:p>
          <a:endParaRPr lang="en-US"/>
        </a:p>
      </dgm:t>
    </dgm:pt>
  </dgm:ptLst>
  <dgm:cxnLst>
    <dgm:cxn modelId="{8BA15D5E-9677-4989-872C-50D01A7EE5DB}" srcId="{B32C2A13-5F4B-461D-9336-5C6E21CB3B06}" destId="{71665F03-223A-4465-8077-716AEA3887F4}" srcOrd="0" destOrd="0" parTransId="{15A600EA-DC41-4282-9F0D-DE778CCB56BD}" sibTransId="{3D27AFEA-DC64-4DC9-8612-1E729B296DEE}"/>
    <dgm:cxn modelId="{5C07BBEC-7F8B-42B8-9458-34B4CF6B2A7A}" type="presOf" srcId="{A5B3A27B-EB9A-4E3E-BB5B-6941E49919FB}" destId="{39DDE54A-67E3-4FDE-A668-353070D63592}" srcOrd="0" destOrd="0" presId="urn:microsoft.com/office/officeart/2005/8/layout/radial5"/>
    <dgm:cxn modelId="{EA20DB8C-52BE-4AEB-B548-95C80CE56F43}" type="presOf" srcId="{931D82CB-4B5A-4DBD-BAD9-B20E7BEE2296}" destId="{5754E01D-5E73-4313-94E9-36D37CE93655}" srcOrd="1" destOrd="0" presId="urn:microsoft.com/office/officeart/2005/8/layout/radial5"/>
    <dgm:cxn modelId="{7075F79A-7D87-4279-9E56-A76C79F98112}" type="presOf" srcId="{3F17BA8F-6A9C-4041-A66D-4F1D3E3219CD}" destId="{0C10893F-AE5C-446A-B12B-0E5E06A22609}" srcOrd="1" destOrd="0" presId="urn:microsoft.com/office/officeart/2005/8/layout/radial5"/>
    <dgm:cxn modelId="{FA5B40F2-2EA2-4AF1-B359-23268C00EA8F}" type="presOf" srcId="{15A600EA-DC41-4282-9F0D-DE778CCB56BD}" destId="{8C7C7E78-A3D2-4595-B2A6-BBF431D4326A}" srcOrd="1" destOrd="0" presId="urn:microsoft.com/office/officeart/2005/8/layout/radial5"/>
    <dgm:cxn modelId="{02BE5624-0372-4747-A63F-FA32B45024A4}" type="presOf" srcId="{3F17BA8F-6A9C-4041-A66D-4F1D3E3219CD}" destId="{5B65EC87-0244-4613-B0D4-5E19BA7A2554}" srcOrd="0" destOrd="0" presId="urn:microsoft.com/office/officeart/2005/8/layout/radial5"/>
    <dgm:cxn modelId="{C7FD8404-5A09-416D-9A55-3CAA3F6B7391}" srcId="{B32C2A13-5F4B-461D-9336-5C6E21CB3B06}" destId="{5045F6A2-CAA4-4B01-8AEC-D67D0F40AE93}" srcOrd="3" destOrd="0" parTransId="{3F17BA8F-6A9C-4041-A66D-4F1D3E3219CD}" sibTransId="{4F7ED759-57B4-4165-B5EA-615EF48021AF}"/>
    <dgm:cxn modelId="{6B9C591B-050A-4EF8-88F5-7431892C12DF}" type="presOf" srcId="{39FB6CBE-3503-4E39-A8B0-F6A4F54A2D70}" destId="{35CF159F-48B2-4E56-97DC-F81165E3943F}" srcOrd="0" destOrd="0" presId="urn:microsoft.com/office/officeart/2005/8/layout/radial5"/>
    <dgm:cxn modelId="{DF8DF919-B5E0-414C-A285-CF15308280B4}" type="presOf" srcId="{931D82CB-4B5A-4DBD-BAD9-B20E7BEE2296}" destId="{59BD8880-BEE2-4AAC-BB67-14806B2F0A5B}" srcOrd="0" destOrd="0" presId="urn:microsoft.com/office/officeart/2005/8/layout/radial5"/>
    <dgm:cxn modelId="{9A5C8623-A9B2-4B97-A82F-8E591DBF57FA}" type="presOf" srcId="{9A3A1270-CE49-47AF-9ED9-BBE22E7AD6C7}" destId="{BFC3AE5B-324C-4403-B61A-8B0A5367A345}" srcOrd="1" destOrd="0" presId="urn:microsoft.com/office/officeart/2005/8/layout/radial5"/>
    <dgm:cxn modelId="{1B8EF6A4-2E53-428E-B875-3BEF3B5BBAFF}" type="presOf" srcId="{B277E6CB-1500-4DAF-A0EC-AC0214312A0D}" destId="{13E77791-9913-4FDA-8A1E-8FF4E570AC8C}" srcOrd="0" destOrd="0" presId="urn:microsoft.com/office/officeart/2005/8/layout/radial5"/>
    <dgm:cxn modelId="{EA60E25D-4ECA-4B4A-8248-B3CD634F7CC9}" type="presOf" srcId="{9A3A1270-CE49-47AF-9ED9-BBE22E7AD6C7}" destId="{DE8503FC-6203-45A3-9B6E-976E7CB8A3F1}" srcOrd="0" destOrd="0" presId="urn:microsoft.com/office/officeart/2005/8/layout/radial5"/>
    <dgm:cxn modelId="{CA722DEB-E9E6-410D-9DDB-C4B02C22A9E2}" type="presOf" srcId="{71665F03-223A-4465-8077-716AEA3887F4}" destId="{B1346685-067E-4C3B-A64E-73B173690D78}" srcOrd="0" destOrd="0" presId="urn:microsoft.com/office/officeart/2005/8/layout/radial5"/>
    <dgm:cxn modelId="{050A5375-3B0C-461B-8000-8EF8BB8BF512}" srcId="{014E5D3F-6263-47B7-B94C-8112B09FCF75}" destId="{B32C2A13-5F4B-461D-9336-5C6E21CB3B06}" srcOrd="0" destOrd="0" parTransId="{95837FE1-0C8F-4311-B75F-ACFBBEF02B4B}" sibTransId="{BF8E6A7B-4E11-400F-B107-68B441B5EC37}"/>
    <dgm:cxn modelId="{B4B993FE-66DD-48E7-AA97-37BB8404673F}" type="presOf" srcId="{5045F6A2-CAA4-4B01-8AEC-D67D0F40AE93}" destId="{56818B2D-E2B7-4151-B3A5-54749602519B}" srcOrd="0" destOrd="0" presId="urn:microsoft.com/office/officeart/2005/8/layout/radial5"/>
    <dgm:cxn modelId="{0E0DEF82-CCE3-4397-8352-048D2304EF07}" srcId="{B32C2A13-5F4B-461D-9336-5C6E21CB3B06}" destId="{B277E6CB-1500-4DAF-A0EC-AC0214312A0D}" srcOrd="5" destOrd="0" parTransId="{931D82CB-4B5A-4DBD-BAD9-B20E7BEE2296}" sibTransId="{2EB374E9-91E8-44D2-833A-BFC5AA62A1A3}"/>
    <dgm:cxn modelId="{A8823F32-A493-4F89-9776-063B3F497B06}" type="presOf" srcId="{92A41EC0-9BE6-492C-8231-F3A282C0CD09}" destId="{B1CFC9A7-9CF2-4461-8207-3DEF4818A90E}" srcOrd="0" destOrd="0" presId="urn:microsoft.com/office/officeart/2005/8/layout/radial5"/>
    <dgm:cxn modelId="{C2A2FC76-4124-48F5-A195-074A52E079CB}" srcId="{B32C2A13-5F4B-461D-9336-5C6E21CB3B06}" destId="{4D23894E-1E13-4FDB-A888-371E1B953F5A}" srcOrd="2" destOrd="0" parTransId="{A5B3A27B-EB9A-4E3E-BB5B-6941E49919FB}" sibTransId="{EDABC186-D64E-4783-8F96-B36726A7DAEB}"/>
    <dgm:cxn modelId="{6516AFE4-BC90-474F-9636-E934C7E96BC8}" srcId="{B32C2A13-5F4B-461D-9336-5C6E21CB3B06}" destId="{4537B074-8D92-413B-A004-CFC44E62DE15}" srcOrd="1" destOrd="0" parTransId="{9A3A1270-CE49-47AF-9ED9-BBE22E7AD6C7}" sibTransId="{CEC8D538-41F5-4AB6-AA17-3DF334BCF1F0}"/>
    <dgm:cxn modelId="{E9505C9E-E9F8-4FD8-968C-2679BB925B26}" type="presOf" srcId="{A5B3A27B-EB9A-4E3E-BB5B-6941E49919FB}" destId="{1185C06D-D975-4B5E-A5EE-3F221607E152}" srcOrd="1" destOrd="0" presId="urn:microsoft.com/office/officeart/2005/8/layout/radial5"/>
    <dgm:cxn modelId="{07A7F642-1F36-4E25-B780-A5A7709FFF1A}" type="presOf" srcId="{15A600EA-DC41-4282-9F0D-DE778CCB56BD}" destId="{0EBCD943-BB9D-4C9B-851C-A1EB2588528F}" srcOrd="0" destOrd="0" presId="urn:microsoft.com/office/officeart/2005/8/layout/radial5"/>
    <dgm:cxn modelId="{9814F488-FD86-4A4D-8828-45D83ED3554D}" type="presOf" srcId="{92A41EC0-9BE6-492C-8231-F3A282C0CD09}" destId="{BFE24D84-FE21-4ACD-9333-BDEAF920CA8B}" srcOrd="1" destOrd="0" presId="urn:microsoft.com/office/officeart/2005/8/layout/radial5"/>
    <dgm:cxn modelId="{1DC488F0-DC35-4E51-8E47-6237DE7FE7BC}" type="presOf" srcId="{4537B074-8D92-413B-A004-CFC44E62DE15}" destId="{822C94C6-8828-4015-9A1C-C5EBC112FC06}" srcOrd="0" destOrd="0" presId="urn:microsoft.com/office/officeart/2005/8/layout/radial5"/>
    <dgm:cxn modelId="{952A46CF-0825-49C9-A447-6032249804E5}" srcId="{B32C2A13-5F4B-461D-9336-5C6E21CB3B06}" destId="{39FB6CBE-3503-4E39-A8B0-F6A4F54A2D70}" srcOrd="4" destOrd="0" parTransId="{92A41EC0-9BE6-492C-8231-F3A282C0CD09}" sibTransId="{8B17C279-5930-49AA-8E00-A7E02C2CA3F1}"/>
    <dgm:cxn modelId="{5EA03C8C-D3CA-4A70-B68D-7D2C3A395779}" type="presOf" srcId="{B32C2A13-5F4B-461D-9336-5C6E21CB3B06}" destId="{7001FA62-04F5-4E4C-A406-4EDCF7394991}" srcOrd="0" destOrd="0" presId="urn:microsoft.com/office/officeart/2005/8/layout/radial5"/>
    <dgm:cxn modelId="{B6B3BB66-BA97-4539-99DD-ABC813DE73F1}" type="presOf" srcId="{4D23894E-1E13-4FDB-A888-371E1B953F5A}" destId="{36A39F47-77D4-49BB-BB97-D6293B19C35D}" srcOrd="0" destOrd="0" presId="urn:microsoft.com/office/officeart/2005/8/layout/radial5"/>
    <dgm:cxn modelId="{66267C41-BBBB-4C83-9BA8-474BA21617CC}" type="presOf" srcId="{014E5D3F-6263-47B7-B94C-8112B09FCF75}" destId="{9F443C09-C172-4575-B6BD-9F42C7A1B9F7}" srcOrd="0" destOrd="0" presId="urn:microsoft.com/office/officeart/2005/8/layout/radial5"/>
    <dgm:cxn modelId="{4F6094C0-AF10-4505-86EC-603F63CE61C0}" type="presParOf" srcId="{9F443C09-C172-4575-B6BD-9F42C7A1B9F7}" destId="{7001FA62-04F5-4E4C-A406-4EDCF7394991}" srcOrd="0" destOrd="0" presId="urn:microsoft.com/office/officeart/2005/8/layout/radial5"/>
    <dgm:cxn modelId="{8FD116C2-AF5F-4EFB-8EAC-0CD2A8702927}" type="presParOf" srcId="{9F443C09-C172-4575-B6BD-9F42C7A1B9F7}" destId="{0EBCD943-BB9D-4C9B-851C-A1EB2588528F}" srcOrd="1" destOrd="0" presId="urn:microsoft.com/office/officeart/2005/8/layout/radial5"/>
    <dgm:cxn modelId="{EDA4842B-E645-4A7B-B38E-CC074E54CDAC}" type="presParOf" srcId="{0EBCD943-BB9D-4C9B-851C-A1EB2588528F}" destId="{8C7C7E78-A3D2-4595-B2A6-BBF431D4326A}" srcOrd="0" destOrd="0" presId="urn:microsoft.com/office/officeart/2005/8/layout/radial5"/>
    <dgm:cxn modelId="{5F23E933-7D79-44C9-9B2C-6799C1B07CBD}" type="presParOf" srcId="{9F443C09-C172-4575-B6BD-9F42C7A1B9F7}" destId="{B1346685-067E-4C3B-A64E-73B173690D78}" srcOrd="2" destOrd="0" presId="urn:microsoft.com/office/officeart/2005/8/layout/radial5"/>
    <dgm:cxn modelId="{9F4F67F8-2B1E-4FAD-9FE1-26172F1F9C25}" type="presParOf" srcId="{9F443C09-C172-4575-B6BD-9F42C7A1B9F7}" destId="{DE8503FC-6203-45A3-9B6E-976E7CB8A3F1}" srcOrd="3" destOrd="0" presId="urn:microsoft.com/office/officeart/2005/8/layout/radial5"/>
    <dgm:cxn modelId="{D7716A7B-5549-41C8-9DB2-DE9EB803E8C5}" type="presParOf" srcId="{DE8503FC-6203-45A3-9B6E-976E7CB8A3F1}" destId="{BFC3AE5B-324C-4403-B61A-8B0A5367A345}" srcOrd="0" destOrd="0" presId="urn:microsoft.com/office/officeart/2005/8/layout/radial5"/>
    <dgm:cxn modelId="{BC793A9D-0C4E-4C96-9E27-2A3C7BF8032D}" type="presParOf" srcId="{9F443C09-C172-4575-B6BD-9F42C7A1B9F7}" destId="{822C94C6-8828-4015-9A1C-C5EBC112FC06}" srcOrd="4" destOrd="0" presId="urn:microsoft.com/office/officeart/2005/8/layout/radial5"/>
    <dgm:cxn modelId="{4C343D14-75BF-4A13-847E-31A1F0BCBCEB}" type="presParOf" srcId="{9F443C09-C172-4575-B6BD-9F42C7A1B9F7}" destId="{39DDE54A-67E3-4FDE-A668-353070D63592}" srcOrd="5" destOrd="0" presId="urn:microsoft.com/office/officeart/2005/8/layout/radial5"/>
    <dgm:cxn modelId="{FEA58908-1C30-4C08-8CBD-F527088F4223}" type="presParOf" srcId="{39DDE54A-67E3-4FDE-A668-353070D63592}" destId="{1185C06D-D975-4B5E-A5EE-3F221607E152}" srcOrd="0" destOrd="0" presId="urn:microsoft.com/office/officeart/2005/8/layout/radial5"/>
    <dgm:cxn modelId="{B5911E6A-F353-4E62-8DB8-B25241791ADA}" type="presParOf" srcId="{9F443C09-C172-4575-B6BD-9F42C7A1B9F7}" destId="{36A39F47-77D4-49BB-BB97-D6293B19C35D}" srcOrd="6" destOrd="0" presId="urn:microsoft.com/office/officeart/2005/8/layout/radial5"/>
    <dgm:cxn modelId="{0EF63382-3956-42B8-B441-AE87ED2F6CF1}" type="presParOf" srcId="{9F443C09-C172-4575-B6BD-9F42C7A1B9F7}" destId="{5B65EC87-0244-4613-B0D4-5E19BA7A2554}" srcOrd="7" destOrd="0" presId="urn:microsoft.com/office/officeart/2005/8/layout/radial5"/>
    <dgm:cxn modelId="{303193CC-43CB-416C-8576-AB1A0CCA24F1}" type="presParOf" srcId="{5B65EC87-0244-4613-B0D4-5E19BA7A2554}" destId="{0C10893F-AE5C-446A-B12B-0E5E06A22609}" srcOrd="0" destOrd="0" presId="urn:microsoft.com/office/officeart/2005/8/layout/radial5"/>
    <dgm:cxn modelId="{DA2481FA-D36B-451F-A574-A93DFB0E123F}" type="presParOf" srcId="{9F443C09-C172-4575-B6BD-9F42C7A1B9F7}" destId="{56818B2D-E2B7-4151-B3A5-54749602519B}" srcOrd="8" destOrd="0" presId="urn:microsoft.com/office/officeart/2005/8/layout/radial5"/>
    <dgm:cxn modelId="{503693E2-2DBE-41C9-B7B8-67AC9F92349D}" type="presParOf" srcId="{9F443C09-C172-4575-B6BD-9F42C7A1B9F7}" destId="{B1CFC9A7-9CF2-4461-8207-3DEF4818A90E}" srcOrd="9" destOrd="0" presId="urn:microsoft.com/office/officeart/2005/8/layout/radial5"/>
    <dgm:cxn modelId="{94B8FA16-F90C-4A36-B243-8E7BB35E6BB0}" type="presParOf" srcId="{B1CFC9A7-9CF2-4461-8207-3DEF4818A90E}" destId="{BFE24D84-FE21-4ACD-9333-BDEAF920CA8B}" srcOrd="0" destOrd="0" presId="urn:microsoft.com/office/officeart/2005/8/layout/radial5"/>
    <dgm:cxn modelId="{8B9232A4-E9A5-4F1B-AA86-02F6373D8A98}" type="presParOf" srcId="{9F443C09-C172-4575-B6BD-9F42C7A1B9F7}" destId="{35CF159F-48B2-4E56-97DC-F81165E3943F}" srcOrd="10" destOrd="0" presId="urn:microsoft.com/office/officeart/2005/8/layout/radial5"/>
    <dgm:cxn modelId="{4D8C69B7-7638-4C07-B1BE-5D7B1AAD0E14}" type="presParOf" srcId="{9F443C09-C172-4575-B6BD-9F42C7A1B9F7}" destId="{59BD8880-BEE2-4AAC-BB67-14806B2F0A5B}" srcOrd="11" destOrd="0" presId="urn:microsoft.com/office/officeart/2005/8/layout/radial5"/>
    <dgm:cxn modelId="{EE475531-00F1-4704-94B5-D82B4CB6E3FE}" type="presParOf" srcId="{59BD8880-BEE2-4AAC-BB67-14806B2F0A5B}" destId="{5754E01D-5E73-4313-94E9-36D37CE93655}" srcOrd="0" destOrd="0" presId="urn:microsoft.com/office/officeart/2005/8/layout/radial5"/>
    <dgm:cxn modelId="{AC5E94F9-F822-4AC9-8692-92CB468B4288}" type="presParOf" srcId="{9F443C09-C172-4575-B6BD-9F42C7A1B9F7}" destId="{13E77791-9913-4FDA-8A1E-8FF4E570AC8C}" srcOrd="12" destOrd="0" presId="urn:microsoft.com/office/officeart/2005/8/layout/radial5"/>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481BC4BB-1F8E-4B2F-9D6C-FE5D5D273C7E}" type="doc">
      <dgm:prSet loTypeId="urn:microsoft.com/office/officeart/2005/8/layout/StepDownProcess" loCatId="process" qsTypeId="urn:microsoft.com/office/officeart/2005/8/quickstyle/simple2" qsCatId="simple" csTypeId="urn:microsoft.com/office/officeart/2005/8/colors/accent2_2" csCatId="accent2" phldr="1"/>
      <dgm:spPr/>
      <dgm:t>
        <a:bodyPr/>
        <a:lstStyle/>
        <a:p>
          <a:endParaRPr lang="en-US"/>
        </a:p>
      </dgm:t>
    </dgm:pt>
    <dgm:pt modelId="{7F6BCD40-D7A4-425A-91B3-E9BC390BFE02}">
      <dgm:prSet phldrT="[Text]" custT="1"/>
      <dgm:spPr>
        <a:gradFill flip="none" rotWithShape="1">
          <a:gsLst>
            <a:gs pos="0">
              <a:schemeClr val="accent5">
                <a:lumMod val="89000"/>
              </a:schemeClr>
            </a:gs>
            <a:gs pos="23000">
              <a:schemeClr val="accent5">
                <a:lumMod val="89000"/>
              </a:schemeClr>
            </a:gs>
            <a:gs pos="69000">
              <a:schemeClr val="accent5">
                <a:lumMod val="75000"/>
              </a:schemeClr>
            </a:gs>
            <a:gs pos="97000">
              <a:schemeClr val="accent5">
                <a:lumMod val="70000"/>
              </a:schemeClr>
            </a:gs>
          </a:gsLst>
          <a:path path="circle">
            <a:fillToRect l="50000" t="50000" r="50000" b="50000"/>
          </a:path>
          <a:tileRect/>
        </a:gradFill>
      </dgm:spPr>
      <dgm:t>
        <a:bodyPr/>
        <a:lstStyle/>
        <a:p>
          <a:r>
            <a:rPr kumimoji="0" lang="en-US" sz="2000" b="1" i="0" u="none" strike="noStrike" cap="none" normalizeH="0" baseline="0" smtClean="0">
              <a:ln/>
              <a:effectLst/>
              <a:latin typeface="+mn-lt"/>
            </a:rPr>
            <a:t>Standard deviation method</a:t>
          </a:r>
          <a:endParaRPr kumimoji="0" lang="en-US" sz="2000" b="1" i="0" u="none" strike="noStrike" cap="none" normalizeH="0" baseline="0" dirty="0" smtClean="0">
            <a:ln/>
            <a:effectLst/>
            <a:latin typeface="Calibri" pitchFamily="34" charset="0"/>
          </a:endParaRPr>
        </a:p>
      </dgm:t>
    </dgm:pt>
    <dgm:pt modelId="{62D0DCF7-680C-4735-B0C8-A206E8366497}" type="parTrans" cxnId="{36AFDD64-391E-4EDC-8F94-FE455B374005}">
      <dgm:prSet/>
      <dgm:spPr/>
      <dgm:t>
        <a:bodyPr/>
        <a:lstStyle/>
        <a:p>
          <a:endParaRPr lang="en-US" sz="4000" b="1"/>
        </a:p>
      </dgm:t>
    </dgm:pt>
    <dgm:pt modelId="{3D96EB64-6CF4-4D9F-A79E-9553567F85B8}" type="sibTrans" cxnId="{36AFDD64-391E-4EDC-8F94-FE455B374005}">
      <dgm:prSet/>
      <dgm:spPr/>
      <dgm:t>
        <a:bodyPr/>
        <a:lstStyle/>
        <a:p>
          <a:endParaRPr lang="en-US" sz="4000" b="1"/>
        </a:p>
      </dgm:t>
    </dgm:pt>
    <dgm:pt modelId="{A0091FEE-50E0-4BB9-BF5F-228C1C92CC73}">
      <dgm:prSet phldrT="[Text]" custT="1"/>
      <dgm:spPr>
        <a:gradFill flip="none" rotWithShape="1">
          <a:gsLst>
            <a:gs pos="0">
              <a:schemeClr val="accent5">
                <a:lumMod val="89000"/>
              </a:schemeClr>
            </a:gs>
            <a:gs pos="23000">
              <a:schemeClr val="accent5">
                <a:lumMod val="89000"/>
              </a:schemeClr>
            </a:gs>
            <a:gs pos="69000">
              <a:schemeClr val="accent5">
                <a:lumMod val="75000"/>
              </a:schemeClr>
            </a:gs>
            <a:gs pos="97000">
              <a:schemeClr val="accent5">
                <a:lumMod val="70000"/>
              </a:schemeClr>
            </a:gs>
          </a:gsLst>
          <a:path path="circle">
            <a:fillToRect l="50000" t="50000" r="50000" b="50000"/>
          </a:path>
          <a:tileRect/>
        </a:gradFill>
      </dgm:spPr>
      <dgm:t>
        <a:bodyPr/>
        <a:lstStyle/>
        <a:p>
          <a:pPr rtl="0"/>
          <a:r>
            <a:rPr kumimoji="0" lang="en-US" sz="2000" b="1" i="0" u="none" strike="noStrike" cap="none" normalizeH="0" baseline="0" dirty="0" smtClean="0">
              <a:ln/>
              <a:effectLst/>
              <a:latin typeface="+mn-lt"/>
            </a:rPr>
            <a:t>Coefficient of variation method</a:t>
          </a:r>
          <a:endParaRPr lang="en-US" sz="2000" b="1" dirty="0"/>
        </a:p>
      </dgm:t>
    </dgm:pt>
    <dgm:pt modelId="{C203DBBD-4864-40CC-9F6D-90DC379C73E2}" type="parTrans" cxnId="{F02008A6-329C-4F25-8E05-486F9859618A}">
      <dgm:prSet/>
      <dgm:spPr/>
      <dgm:t>
        <a:bodyPr/>
        <a:lstStyle/>
        <a:p>
          <a:endParaRPr lang="en-US" sz="4000" b="1"/>
        </a:p>
      </dgm:t>
    </dgm:pt>
    <dgm:pt modelId="{1D3661DD-1730-460A-A85F-545ED4887183}" type="sibTrans" cxnId="{F02008A6-329C-4F25-8E05-486F9859618A}">
      <dgm:prSet/>
      <dgm:spPr/>
      <dgm:t>
        <a:bodyPr/>
        <a:lstStyle/>
        <a:p>
          <a:endParaRPr lang="en-US" sz="4000" b="1"/>
        </a:p>
      </dgm:t>
    </dgm:pt>
    <dgm:pt modelId="{B5EC0EA3-749F-438B-83B5-230DD6F58F4A}">
      <dgm:prSet phldrT="[Text]" custT="1"/>
      <dgm:spPr>
        <a:gradFill flip="none" rotWithShape="1">
          <a:gsLst>
            <a:gs pos="0">
              <a:schemeClr val="accent5">
                <a:lumMod val="89000"/>
              </a:schemeClr>
            </a:gs>
            <a:gs pos="23000">
              <a:schemeClr val="accent5">
                <a:lumMod val="89000"/>
              </a:schemeClr>
            </a:gs>
            <a:gs pos="69000">
              <a:schemeClr val="accent5">
                <a:lumMod val="75000"/>
              </a:schemeClr>
            </a:gs>
            <a:gs pos="97000">
              <a:schemeClr val="accent5">
                <a:lumMod val="70000"/>
              </a:schemeClr>
            </a:gs>
          </a:gsLst>
          <a:path path="circle">
            <a:fillToRect l="50000" t="50000" r="50000" b="50000"/>
          </a:path>
          <a:tileRect/>
        </a:gradFill>
      </dgm:spPr>
      <dgm:t>
        <a:bodyPr/>
        <a:lstStyle/>
        <a:p>
          <a:r>
            <a:rPr kumimoji="0" lang="en-US" sz="2000" b="1" i="0" u="none" strike="noStrike" cap="none" normalizeH="0" baseline="0" smtClean="0">
              <a:ln/>
              <a:effectLst/>
              <a:latin typeface="+mn-lt"/>
            </a:rPr>
            <a:t>Sensitivity analysis</a:t>
          </a:r>
          <a:endParaRPr lang="en-US" sz="2000" b="1" dirty="0"/>
        </a:p>
      </dgm:t>
    </dgm:pt>
    <dgm:pt modelId="{72A62A10-5CBC-40A5-B8BE-0BBD846BE2C8}" type="parTrans" cxnId="{8AA24072-E87E-4F50-ACE1-EB1B829EAA02}">
      <dgm:prSet/>
      <dgm:spPr/>
      <dgm:t>
        <a:bodyPr/>
        <a:lstStyle/>
        <a:p>
          <a:endParaRPr lang="en-US" sz="4000" b="1"/>
        </a:p>
      </dgm:t>
    </dgm:pt>
    <dgm:pt modelId="{DDFC9CD9-B18B-49FD-BD8C-0C31CBCAF6FE}" type="sibTrans" cxnId="{8AA24072-E87E-4F50-ACE1-EB1B829EAA02}">
      <dgm:prSet/>
      <dgm:spPr/>
      <dgm:t>
        <a:bodyPr/>
        <a:lstStyle/>
        <a:p>
          <a:endParaRPr lang="en-US" sz="4000" b="1"/>
        </a:p>
      </dgm:t>
    </dgm:pt>
    <dgm:pt modelId="{CF1520CA-E925-4BA7-8421-16EE292E65F9}">
      <dgm:prSet custT="1"/>
      <dgm:spPr>
        <a:gradFill flip="none" rotWithShape="1">
          <a:gsLst>
            <a:gs pos="0">
              <a:schemeClr val="accent5">
                <a:lumMod val="89000"/>
              </a:schemeClr>
            </a:gs>
            <a:gs pos="23000">
              <a:schemeClr val="accent5">
                <a:lumMod val="89000"/>
              </a:schemeClr>
            </a:gs>
            <a:gs pos="69000">
              <a:schemeClr val="accent5">
                <a:lumMod val="75000"/>
              </a:schemeClr>
            </a:gs>
            <a:gs pos="97000">
              <a:schemeClr val="accent5">
                <a:lumMod val="70000"/>
              </a:schemeClr>
            </a:gs>
          </a:gsLst>
          <a:path path="circle">
            <a:fillToRect l="50000" t="50000" r="50000" b="50000"/>
          </a:path>
          <a:tileRect/>
        </a:gradFill>
      </dgm:spPr>
      <dgm:t>
        <a:bodyPr/>
        <a:lstStyle/>
        <a:p>
          <a:pPr rtl="0"/>
          <a:r>
            <a:rPr kumimoji="0" lang="en-US" sz="2000" b="1" i="0" u="none" strike="noStrike" cap="none" normalizeH="0" baseline="0" smtClean="0">
              <a:ln/>
              <a:effectLst/>
              <a:latin typeface="+mn-lt"/>
            </a:rPr>
            <a:t>Simulation method</a:t>
          </a:r>
          <a:endParaRPr kumimoji="0" lang="en-US" sz="2000" b="1" i="0" u="none" strike="noStrike" cap="none" normalizeH="0" baseline="0" dirty="0" smtClean="0">
            <a:ln/>
            <a:effectLst/>
            <a:latin typeface="Calibri" pitchFamily="34" charset="0"/>
          </a:endParaRPr>
        </a:p>
      </dgm:t>
    </dgm:pt>
    <dgm:pt modelId="{D8CCB14A-E422-44CF-9E6C-AA2A01A35BA3}" type="parTrans" cxnId="{70D8675F-76EF-428A-AC15-28F0F0178C6D}">
      <dgm:prSet/>
      <dgm:spPr/>
      <dgm:t>
        <a:bodyPr/>
        <a:lstStyle/>
        <a:p>
          <a:endParaRPr lang="en-US" sz="4000" b="1"/>
        </a:p>
      </dgm:t>
    </dgm:pt>
    <dgm:pt modelId="{432FFA08-A1BA-45BC-859F-EB33ACF21219}" type="sibTrans" cxnId="{70D8675F-76EF-428A-AC15-28F0F0178C6D}">
      <dgm:prSet/>
      <dgm:spPr/>
      <dgm:t>
        <a:bodyPr/>
        <a:lstStyle/>
        <a:p>
          <a:endParaRPr lang="en-US" sz="4000" b="1"/>
        </a:p>
      </dgm:t>
    </dgm:pt>
    <dgm:pt modelId="{EA60435A-CE55-4969-9E63-AED959429A2F}">
      <dgm:prSet custT="1"/>
      <dgm:spPr>
        <a:gradFill flip="none" rotWithShape="1">
          <a:gsLst>
            <a:gs pos="0">
              <a:schemeClr val="accent5">
                <a:lumMod val="89000"/>
              </a:schemeClr>
            </a:gs>
            <a:gs pos="23000">
              <a:schemeClr val="accent5">
                <a:lumMod val="89000"/>
              </a:schemeClr>
            </a:gs>
            <a:gs pos="69000">
              <a:schemeClr val="accent5">
                <a:lumMod val="75000"/>
              </a:schemeClr>
            </a:gs>
            <a:gs pos="97000">
              <a:schemeClr val="accent5">
                <a:lumMod val="70000"/>
              </a:schemeClr>
            </a:gs>
          </a:gsLst>
          <a:path path="circle">
            <a:fillToRect l="50000" t="50000" r="50000" b="50000"/>
          </a:path>
          <a:tileRect/>
        </a:gradFill>
      </dgm:spPr>
      <dgm:t>
        <a:bodyPr/>
        <a:lstStyle/>
        <a:p>
          <a:pPr rtl="0"/>
          <a:r>
            <a:rPr kumimoji="0" lang="en-US" sz="2000" b="1" i="0" u="none" strike="noStrike" cap="none" normalizeH="0" baseline="0" dirty="0" smtClean="0">
              <a:ln/>
              <a:effectLst/>
              <a:latin typeface="+mn-lt"/>
            </a:rPr>
            <a:t>Probability and Expected value method</a:t>
          </a:r>
          <a:endParaRPr kumimoji="0" lang="en-US" sz="2000" b="1" i="0" u="none" strike="noStrike" cap="none" normalizeH="0" baseline="0" dirty="0" smtClean="0">
            <a:ln/>
            <a:effectLst/>
            <a:latin typeface="Calibri" pitchFamily="34" charset="0"/>
          </a:endParaRPr>
        </a:p>
      </dgm:t>
    </dgm:pt>
    <dgm:pt modelId="{C28B40FE-B053-4E2C-97F5-3DE8CF3C9B80}" type="parTrans" cxnId="{92B707DE-8C71-447F-A696-DFFC9276E3F9}">
      <dgm:prSet/>
      <dgm:spPr/>
      <dgm:t>
        <a:bodyPr/>
        <a:lstStyle/>
        <a:p>
          <a:endParaRPr lang="en-US" sz="4000" b="1"/>
        </a:p>
      </dgm:t>
    </dgm:pt>
    <dgm:pt modelId="{936F435F-C526-48C7-BA92-B98026E9009D}" type="sibTrans" cxnId="{92B707DE-8C71-447F-A696-DFFC9276E3F9}">
      <dgm:prSet/>
      <dgm:spPr/>
      <dgm:t>
        <a:bodyPr/>
        <a:lstStyle/>
        <a:p>
          <a:endParaRPr lang="en-US" sz="4000" b="1"/>
        </a:p>
      </dgm:t>
    </dgm:pt>
    <dgm:pt modelId="{3CE45379-D567-4333-ACA6-4767B09A182E}">
      <dgm:prSet/>
      <dgm:spPr>
        <a:gradFill flip="none" rotWithShape="1">
          <a:gsLst>
            <a:gs pos="0">
              <a:schemeClr val="accent5">
                <a:lumMod val="89000"/>
              </a:schemeClr>
            </a:gs>
            <a:gs pos="23000">
              <a:schemeClr val="accent5">
                <a:lumMod val="89000"/>
              </a:schemeClr>
            </a:gs>
            <a:gs pos="69000">
              <a:schemeClr val="accent5">
                <a:lumMod val="75000"/>
              </a:schemeClr>
            </a:gs>
            <a:gs pos="97000">
              <a:schemeClr val="accent5">
                <a:lumMod val="70000"/>
              </a:schemeClr>
            </a:gs>
          </a:gsLst>
          <a:path path="circle">
            <a:fillToRect l="50000" t="50000" r="50000" b="50000"/>
          </a:path>
          <a:tileRect/>
        </a:gradFill>
      </dgm:spPr>
      <dgm:t>
        <a:bodyPr/>
        <a:lstStyle/>
        <a:p>
          <a:pPr rtl="0"/>
          <a:r>
            <a:rPr kumimoji="0" lang="en-US" b="1" i="0" u="none" strike="noStrike" cap="none" normalizeH="0" baseline="0" smtClean="0">
              <a:ln/>
              <a:effectLst/>
              <a:latin typeface="+mn-lt"/>
            </a:rPr>
            <a:t>Decision Tree analysis</a:t>
          </a:r>
          <a:endParaRPr kumimoji="0" lang="en-US" b="1" i="0" u="none" strike="noStrike" cap="none" normalizeH="0" baseline="0" dirty="0" smtClean="0">
            <a:ln/>
            <a:effectLst/>
            <a:latin typeface="Calibri" pitchFamily="34" charset="0"/>
          </a:endParaRPr>
        </a:p>
      </dgm:t>
    </dgm:pt>
    <dgm:pt modelId="{B80A18B1-91D7-432E-ADDD-9FF6E07B6461}" type="parTrans" cxnId="{8DAB26D2-D5E7-4952-A7DA-00A12A267B2B}">
      <dgm:prSet/>
      <dgm:spPr/>
      <dgm:t>
        <a:bodyPr/>
        <a:lstStyle/>
        <a:p>
          <a:endParaRPr lang="en-US"/>
        </a:p>
      </dgm:t>
    </dgm:pt>
    <dgm:pt modelId="{763EDB88-1B84-4436-A6EF-73692705DE4E}" type="sibTrans" cxnId="{8DAB26D2-D5E7-4952-A7DA-00A12A267B2B}">
      <dgm:prSet/>
      <dgm:spPr/>
      <dgm:t>
        <a:bodyPr/>
        <a:lstStyle/>
        <a:p>
          <a:endParaRPr lang="en-US"/>
        </a:p>
      </dgm:t>
    </dgm:pt>
    <dgm:pt modelId="{3485EC24-435A-4078-843D-F54FB21DFF4A}" type="pres">
      <dgm:prSet presAssocID="{481BC4BB-1F8E-4B2F-9D6C-FE5D5D273C7E}" presName="rootnode" presStyleCnt="0">
        <dgm:presLayoutVars>
          <dgm:chMax/>
          <dgm:chPref/>
          <dgm:dir/>
          <dgm:animLvl val="lvl"/>
        </dgm:presLayoutVars>
      </dgm:prSet>
      <dgm:spPr/>
      <dgm:t>
        <a:bodyPr/>
        <a:lstStyle/>
        <a:p>
          <a:endParaRPr lang="en-US"/>
        </a:p>
      </dgm:t>
    </dgm:pt>
    <dgm:pt modelId="{679E324F-8FBA-4154-B2B8-A32A26B6130C}" type="pres">
      <dgm:prSet presAssocID="{7F6BCD40-D7A4-425A-91B3-E9BC390BFE02}" presName="composite" presStyleCnt="0"/>
      <dgm:spPr/>
    </dgm:pt>
    <dgm:pt modelId="{35C1E9C7-3B3A-4827-8230-8A8E515709AD}" type="pres">
      <dgm:prSet presAssocID="{7F6BCD40-D7A4-425A-91B3-E9BC390BFE02}" presName="bentUpArrow1" presStyleLbl="alignImgPlace1" presStyleIdx="0" presStyleCnt="5" custScaleX="78358" custLinFactNeighborX="-33536" custLinFactNeighborY="-350"/>
      <dgm:spPr>
        <a:solidFill>
          <a:schemeClr val="accent5">
            <a:lumMod val="60000"/>
            <a:lumOff val="40000"/>
          </a:schemeClr>
        </a:solidFill>
      </dgm:spPr>
    </dgm:pt>
    <dgm:pt modelId="{FC8E35E2-336A-4E68-8AAF-2B5B87F8610D}" type="pres">
      <dgm:prSet presAssocID="{7F6BCD40-D7A4-425A-91B3-E9BC390BFE02}" presName="ParentText" presStyleLbl="node1" presStyleIdx="0" presStyleCnt="6" custScaleX="235249" custScaleY="117525" custLinFactNeighborX="37978" custLinFactNeighborY="-13497">
        <dgm:presLayoutVars>
          <dgm:chMax val="1"/>
          <dgm:chPref val="1"/>
          <dgm:bulletEnabled val="1"/>
        </dgm:presLayoutVars>
      </dgm:prSet>
      <dgm:spPr/>
      <dgm:t>
        <a:bodyPr/>
        <a:lstStyle/>
        <a:p>
          <a:endParaRPr lang="en-US"/>
        </a:p>
      </dgm:t>
    </dgm:pt>
    <dgm:pt modelId="{D04751D6-8204-4031-B087-F5C9A78C2C8B}" type="pres">
      <dgm:prSet presAssocID="{7F6BCD40-D7A4-425A-91B3-E9BC390BFE02}" presName="ChildText" presStyleLbl="revTx" presStyleIdx="0" presStyleCnt="5" custScaleX="335396" custLinFactX="75306" custLinFactNeighborX="100000" custLinFactNeighborY="-1781">
        <dgm:presLayoutVars>
          <dgm:chMax val="0"/>
          <dgm:chPref val="0"/>
          <dgm:bulletEnabled val="1"/>
        </dgm:presLayoutVars>
      </dgm:prSet>
      <dgm:spPr/>
      <dgm:t>
        <a:bodyPr/>
        <a:lstStyle/>
        <a:p>
          <a:endParaRPr lang="en-US"/>
        </a:p>
      </dgm:t>
    </dgm:pt>
    <dgm:pt modelId="{0679BA2B-92C5-41A8-8A4C-759CD807BBA6}" type="pres">
      <dgm:prSet presAssocID="{3D96EB64-6CF4-4D9F-A79E-9553567F85B8}" presName="sibTrans" presStyleCnt="0"/>
      <dgm:spPr/>
    </dgm:pt>
    <dgm:pt modelId="{2E1ED9BA-5D2A-45B1-9164-78AB2CB0C43F}" type="pres">
      <dgm:prSet presAssocID="{A0091FEE-50E0-4BB9-BF5F-228C1C92CC73}" presName="composite" presStyleCnt="0"/>
      <dgm:spPr/>
    </dgm:pt>
    <dgm:pt modelId="{FCABC90B-254E-49D6-899F-58C1409A360D}" type="pres">
      <dgm:prSet presAssocID="{A0091FEE-50E0-4BB9-BF5F-228C1C92CC73}" presName="bentUpArrow1" presStyleLbl="alignImgPlace1" presStyleIdx="1" presStyleCnt="5" custScaleX="89458" custLinFactX="-22340" custLinFactNeighborX="-100000" custLinFactNeighborY="27505"/>
      <dgm:spPr>
        <a:solidFill>
          <a:schemeClr val="accent5">
            <a:lumMod val="60000"/>
            <a:lumOff val="40000"/>
          </a:schemeClr>
        </a:solidFill>
      </dgm:spPr>
    </dgm:pt>
    <dgm:pt modelId="{C6D339DC-AB97-417B-ABEB-FB1B6FA4F363}" type="pres">
      <dgm:prSet presAssocID="{A0091FEE-50E0-4BB9-BF5F-228C1C92CC73}" presName="ParentText" presStyleLbl="node1" presStyleIdx="1" presStyleCnt="6" custScaleX="245465" custScaleY="117314" custLinFactNeighborX="-34473" custLinFactNeighborY="-5485">
        <dgm:presLayoutVars>
          <dgm:chMax val="1"/>
          <dgm:chPref val="1"/>
          <dgm:bulletEnabled val="1"/>
        </dgm:presLayoutVars>
      </dgm:prSet>
      <dgm:spPr/>
      <dgm:t>
        <a:bodyPr/>
        <a:lstStyle/>
        <a:p>
          <a:endParaRPr lang="en-US"/>
        </a:p>
      </dgm:t>
    </dgm:pt>
    <dgm:pt modelId="{05CD164D-6125-49A4-8189-81A3FCCF7319}" type="pres">
      <dgm:prSet presAssocID="{A0091FEE-50E0-4BB9-BF5F-228C1C92CC73}" presName="ChildText" presStyleLbl="revTx" presStyleIdx="1" presStyleCnt="5" custScaleX="540749" custLinFactNeighborX="98696" custLinFactNeighborY="-27591">
        <dgm:presLayoutVars>
          <dgm:chMax val="0"/>
          <dgm:chPref val="0"/>
          <dgm:bulletEnabled val="1"/>
        </dgm:presLayoutVars>
      </dgm:prSet>
      <dgm:spPr/>
      <dgm:t>
        <a:bodyPr/>
        <a:lstStyle/>
        <a:p>
          <a:endParaRPr lang="en-US"/>
        </a:p>
      </dgm:t>
    </dgm:pt>
    <dgm:pt modelId="{28458272-4B1A-4194-A3E6-F54D84EB19BA}" type="pres">
      <dgm:prSet presAssocID="{1D3661DD-1730-460A-A85F-545ED4887183}" presName="sibTrans" presStyleCnt="0"/>
      <dgm:spPr/>
    </dgm:pt>
    <dgm:pt modelId="{CF18BD2D-2D91-4A20-B23D-BAF32229BB6D}" type="pres">
      <dgm:prSet presAssocID="{B5EC0EA3-749F-438B-83B5-230DD6F58F4A}" presName="composite" presStyleCnt="0"/>
      <dgm:spPr/>
    </dgm:pt>
    <dgm:pt modelId="{6A4220D5-317A-47C7-B565-D68DB9C223E0}" type="pres">
      <dgm:prSet presAssocID="{B5EC0EA3-749F-438B-83B5-230DD6F58F4A}" presName="bentUpArrow1" presStyleLbl="alignImgPlace1" presStyleIdx="2" presStyleCnt="5" custScaleX="72331" custScaleY="84390" custLinFactX="-100000" custLinFactNeighborX="-119858" custLinFactNeighborY="42913"/>
      <dgm:spPr>
        <a:solidFill>
          <a:schemeClr val="accent5">
            <a:lumMod val="60000"/>
            <a:lumOff val="40000"/>
          </a:schemeClr>
        </a:solidFill>
      </dgm:spPr>
    </dgm:pt>
    <dgm:pt modelId="{233E83A7-5947-4BD4-89C2-37B2C122DD49}" type="pres">
      <dgm:prSet presAssocID="{B5EC0EA3-749F-438B-83B5-230DD6F58F4A}" presName="ParentText" presStyleLbl="node1" presStyleIdx="2" presStyleCnt="6" custScaleX="198796" custScaleY="113915" custLinFactNeighborX="-86414" custLinFactNeighborY="-623">
        <dgm:presLayoutVars>
          <dgm:chMax val="1"/>
          <dgm:chPref val="1"/>
          <dgm:bulletEnabled val="1"/>
        </dgm:presLayoutVars>
      </dgm:prSet>
      <dgm:spPr/>
      <dgm:t>
        <a:bodyPr/>
        <a:lstStyle/>
        <a:p>
          <a:endParaRPr lang="en-US"/>
        </a:p>
      </dgm:t>
    </dgm:pt>
    <dgm:pt modelId="{93D6407B-A7B6-4A69-9104-1EFD79C6CF8B}" type="pres">
      <dgm:prSet presAssocID="{B5EC0EA3-749F-438B-83B5-230DD6F58F4A}" presName="ChildText" presStyleLbl="revTx" presStyleIdx="2" presStyleCnt="5" custScaleX="284773" custScaleY="74230" custLinFactNeighborX="-21979" custLinFactNeighborY="-31628">
        <dgm:presLayoutVars>
          <dgm:chMax val="0"/>
          <dgm:chPref val="0"/>
          <dgm:bulletEnabled val="1"/>
        </dgm:presLayoutVars>
      </dgm:prSet>
      <dgm:spPr/>
      <dgm:t>
        <a:bodyPr/>
        <a:lstStyle/>
        <a:p>
          <a:endParaRPr lang="en-US"/>
        </a:p>
      </dgm:t>
    </dgm:pt>
    <dgm:pt modelId="{711F3D68-A1DA-4C83-8E47-C93E80D9C78A}" type="pres">
      <dgm:prSet presAssocID="{DDFC9CD9-B18B-49FD-BD8C-0C31CBCAF6FE}" presName="sibTrans" presStyleCnt="0"/>
      <dgm:spPr/>
    </dgm:pt>
    <dgm:pt modelId="{99BDCD4F-2E7A-43EF-9D0F-1D6E40FC39AE}" type="pres">
      <dgm:prSet presAssocID="{CF1520CA-E925-4BA7-8421-16EE292E65F9}" presName="composite" presStyleCnt="0"/>
      <dgm:spPr/>
    </dgm:pt>
    <dgm:pt modelId="{DD8DB5B3-3760-4F3A-9390-12644FFF660D}" type="pres">
      <dgm:prSet presAssocID="{CF1520CA-E925-4BA7-8421-16EE292E65F9}" presName="bentUpArrow1" presStyleLbl="alignImgPlace1" presStyleIdx="3" presStyleCnt="5" custScaleX="103205" custScaleY="87920" custLinFactX="-143327" custLinFactNeighborX="-200000" custLinFactNeighborY="31971"/>
      <dgm:spPr>
        <a:solidFill>
          <a:schemeClr val="accent5">
            <a:lumMod val="60000"/>
            <a:lumOff val="40000"/>
          </a:schemeClr>
        </a:solidFill>
      </dgm:spPr>
    </dgm:pt>
    <dgm:pt modelId="{3C2B521F-5C25-4F9A-AA06-01943A41CC9E}" type="pres">
      <dgm:prSet presAssocID="{CF1520CA-E925-4BA7-8421-16EE292E65F9}" presName="ParentText" presStyleLbl="node1" presStyleIdx="3" presStyleCnt="6" custScaleX="253572" custScaleY="127314" custLinFactX="-81043" custLinFactNeighborX="-100000" custLinFactNeighborY="8047">
        <dgm:presLayoutVars>
          <dgm:chMax val="1"/>
          <dgm:chPref val="1"/>
          <dgm:bulletEnabled val="1"/>
        </dgm:presLayoutVars>
      </dgm:prSet>
      <dgm:spPr/>
      <dgm:t>
        <a:bodyPr/>
        <a:lstStyle/>
        <a:p>
          <a:endParaRPr lang="en-US"/>
        </a:p>
      </dgm:t>
    </dgm:pt>
    <dgm:pt modelId="{93515703-6BF1-425F-8910-7B7BEE0FC8ED}" type="pres">
      <dgm:prSet presAssocID="{CF1520CA-E925-4BA7-8421-16EE292E65F9}" presName="ChildText" presStyleLbl="revTx" presStyleIdx="3" presStyleCnt="5">
        <dgm:presLayoutVars>
          <dgm:chMax val="0"/>
          <dgm:chPref val="0"/>
          <dgm:bulletEnabled val="1"/>
        </dgm:presLayoutVars>
      </dgm:prSet>
      <dgm:spPr/>
    </dgm:pt>
    <dgm:pt modelId="{BA412A16-426F-4F2C-81C8-A2583700A1E9}" type="pres">
      <dgm:prSet presAssocID="{432FFA08-A1BA-45BC-859F-EB33ACF21219}" presName="sibTrans" presStyleCnt="0"/>
      <dgm:spPr/>
    </dgm:pt>
    <dgm:pt modelId="{4A7F7831-3AF2-4FE8-8C34-4C6084999B44}" type="pres">
      <dgm:prSet presAssocID="{EA60435A-CE55-4969-9E63-AED959429A2F}" presName="composite" presStyleCnt="0"/>
      <dgm:spPr/>
    </dgm:pt>
    <dgm:pt modelId="{A2E1CB10-050A-4547-9AAE-EA7959BAA1FD}" type="pres">
      <dgm:prSet presAssocID="{EA60435A-CE55-4969-9E63-AED959429A2F}" presName="bentUpArrow1" presStyleLbl="alignImgPlace1" presStyleIdx="4" presStyleCnt="5" custLinFactX="-200000" custLinFactNeighborX="-216278" custLinFactNeighborY="63631"/>
      <dgm:spPr>
        <a:solidFill>
          <a:schemeClr val="accent5">
            <a:lumMod val="60000"/>
            <a:lumOff val="40000"/>
          </a:schemeClr>
        </a:solidFill>
      </dgm:spPr>
    </dgm:pt>
    <dgm:pt modelId="{79F1E221-4A37-404D-A0E4-9B86CF81ABEC}" type="pres">
      <dgm:prSet presAssocID="{EA60435A-CE55-4969-9E63-AED959429A2F}" presName="ParentText" presStyleLbl="node1" presStyleIdx="4" presStyleCnt="6" custScaleX="295141" custScaleY="122537" custLinFactX="-100000" custLinFactNeighborX="-129078" custLinFactNeighborY="26230">
        <dgm:presLayoutVars>
          <dgm:chMax val="1"/>
          <dgm:chPref val="1"/>
          <dgm:bulletEnabled val="1"/>
        </dgm:presLayoutVars>
      </dgm:prSet>
      <dgm:spPr/>
      <dgm:t>
        <a:bodyPr/>
        <a:lstStyle/>
        <a:p>
          <a:endParaRPr lang="en-US"/>
        </a:p>
      </dgm:t>
    </dgm:pt>
    <dgm:pt modelId="{93ACFFD3-7E98-46E0-8DC0-03CBED2EA420}" type="pres">
      <dgm:prSet presAssocID="{EA60435A-CE55-4969-9E63-AED959429A2F}" presName="ChildText" presStyleLbl="revTx" presStyleIdx="4" presStyleCnt="5">
        <dgm:presLayoutVars>
          <dgm:chMax val="0"/>
          <dgm:chPref val="0"/>
          <dgm:bulletEnabled val="1"/>
        </dgm:presLayoutVars>
      </dgm:prSet>
      <dgm:spPr/>
    </dgm:pt>
    <dgm:pt modelId="{9999F924-5E07-4213-9BF7-32BA0476E875}" type="pres">
      <dgm:prSet presAssocID="{936F435F-C526-48C7-BA92-B98026E9009D}" presName="sibTrans" presStyleCnt="0"/>
      <dgm:spPr/>
    </dgm:pt>
    <dgm:pt modelId="{BDA32BF9-73DD-499C-9A9B-F13046E99B85}" type="pres">
      <dgm:prSet presAssocID="{3CE45379-D567-4333-ACA6-4767B09A182E}" presName="composite" presStyleCnt="0"/>
      <dgm:spPr/>
    </dgm:pt>
    <dgm:pt modelId="{DF5F0DC1-9CC8-41B8-A1FE-1B771FACBA51}" type="pres">
      <dgm:prSet presAssocID="{3CE45379-D567-4333-ACA6-4767B09A182E}" presName="ParentText" presStyleLbl="node1" presStyleIdx="5" presStyleCnt="6" custScaleX="238230" custScaleY="120926" custLinFactX="-100000" custLinFactNeighborX="-155093" custLinFactNeighborY="40391">
        <dgm:presLayoutVars>
          <dgm:chMax val="1"/>
          <dgm:chPref val="1"/>
          <dgm:bulletEnabled val="1"/>
        </dgm:presLayoutVars>
      </dgm:prSet>
      <dgm:spPr/>
      <dgm:t>
        <a:bodyPr/>
        <a:lstStyle/>
        <a:p>
          <a:endParaRPr lang="en-US"/>
        </a:p>
      </dgm:t>
    </dgm:pt>
  </dgm:ptLst>
  <dgm:cxnLst>
    <dgm:cxn modelId="{E7F75B35-4B27-4203-9EF6-1D795EC46B51}" type="presOf" srcId="{3CE45379-D567-4333-ACA6-4767B09A182E}" destId="{DF5F0DC1-9CC8-41B8-A1FE-1B771FACBA51}" srcOrd="0" destOrd="0" presId="urn:microsoft.com/office/officeart/2005/8/layout/StepDownProcess"/>
    <dgm:cxn modelId="{8AA24072-E87E-4F50-ACE1-EB1B829EAA02}" srcId="{481BC4BB-1F8E-4B2F-9D6C-FE5D5D273C7E}" destId="{B5EC0EA3-749F-438B-83B5-230DD6F58F4A}" srcOrd="2" destOrd="0" parTransId="{72A62A10-5CBC-40A5-B8BE-0BBD846BE2C8}" sibTransId="{DDFC9CD9-B18B-49FD-BD8C-0C31CBCAF6FE}"/>
    <dgm:cxn modelId="{98914B6A-71D2-42D8-8AF2-A1710405F6C3}" type="presOf" srcId="{CF1520CA-E925-4BA7-8421-16EE292E65F9}" destId="{3C2B521F-5C25-4F9A-AA06-01943A41CC9E}" srcOrd="0" destOrd="0" presId="urn:microsoft.com/office/officeart/2005/8/layout/StepDownProcess"/>
    <dgm:cxn modelId="{36AFDD64-391E-4EDC-8F94-FE455B374005}" srcId="{481BC4BB-1F8E-4B2F-9D6C-FE5D5D273C7E}" destId="{7F6BCD40-D7A4-425A-91B3-E9BC390BFE02}" srcOrd="0" destOrd="0" parTransId="{62D0DCF7-680C-4735-B0C8-A206E8366497}" sibTransId="{3D96EB64-6CF4-4D9F-A79E-9553567F85B8}"/>
    <dgm:cxn modelId="{459CCAB3-4076-44DB-9672-5B7F36EFC49E}" type="presOf" srcId="{7F6BCD40-D7A4-425A-91B3-E9BC390BFE02}" destId="{FC8E35E2-336A-4E68-8AAF-2B5B87F8610D}" srcOrd="0" destOrd="0" presId="urn:microsoft.com/office/officeart/2005/8/layout/StepDownProcess"/>
    <dgm:cxn modelId="{70D8675F-76EF-428A-AC15-28F0F0178C6D}" srcId="{481BC4BB-1F8E-4B2F-9D6C-FE5D5D273C7E}" destId="{CF1520CA-E925-4BA7-8421-16EE292E65F9}" srcOrd="3" destOrd="0" parTransId="{D8CCB14A-E422-44CF-9E6C-AA2A01A35BA3}" sibTransId="{432FFA08-A1BA-45BC-859F-EB33ACF21219}"/>
    <dgm:cxn modelId="{92B707DE-8C71-447F-A696-DFFC9276E3F9}" srcId="{481BC4BB-1F8E-4B2F-9D6C-FE5D5D273C7E}" destId="{EA60435A-CE55-4969-9E63-AED959429A2F}" srcOrd="4" destOrd="0" parTransId="{C28B40FE-B053-4E2C-97F5-3DE8CF3C9B80}" sibTransId="{936F435F-C526-48C7-BA92-B98026E9009D}"/>
    <dgm:cxn modelId="{4D399FB1-ECBC-42B4-A0E3-20CC365A7D6B}" type="presOf" srcId="{EA60435A-CE55-4969-9E63-AED959429A2F}" destId="{79F1E221-4A37-404D-A0E4-9B86CF81ABEC}" srcOrd="0" destOrd="0" presId="urn:microsoft.com/office/officeart/2005/8/layout/StepDownProcess"/>
    <dgm:cxn modelId="{8DAB26D2-D5E7-4952-A7DA-00A12A267B2B}" srcId="{481BC4BB-1F8E-4B2F-9D6C-FE5D5D273C7E}" destId="{3CE45379-D567-4333-ACA6-4767B09A182E}" srcOrd="5" destOrd="0" parTransId="{B80A18B1-91D7-432E-ADDD-9FF6E07B6461}" sibTransId="{763EDB88-1B84-4436-A6EF-73692705DE4E}"/>
    <dgm:cxn modelId="{F02008A6-329C-4F25-8E05-486F9859618A}" srcId="{481BC4BB-1F8E-4B2F-9D6C-FE5D5D273C7E}" destId="{A0091FEE-50E0-4BB9-BF5F-228C1C92CC73}" srcOrd="1" destOrd="0" parTransId="{C203DBBD-4864-40CC-9F6D-90DC379C73E2}" sibTransId="{1D3661DD-1730-460A-A85F-545ED4887183}"/>
    <dgm:cxn modelId="{86055C44-D33C-4C61-8CC0-41D8A7959EBB}" type="presOf" srcId="{B5EC0EA3-749F-438B-83B5-230DD6F58F4A}" destId="{233E83A7-5947-4BD4-89C2-37B2C122DD49}" srcOrd="0" destOrd="0" presId="urn:microsoft.com/office/officeart/2005/8/layout/StepDownProcess"/>
    <dgm:cxn modelId="{0E7DD5CF-DD5B-4381-8888-687823476EA7}" type="presOf" srcId="{481BC4BB-1F8E-4B2F-9D6C-FE5D5D273C7E}" destId="{3485EC24-435A-4078-843D-F54FB21DFF4A}" srcOrd="0" destOrd="0" presId="urn:microsoft.com/office/officeart/2005/8/layout/StepDownProcess"/>
    <dgm:cxn modelId="{085765D9-91F8-4AB6-87C1-F752B2FFF7E5}" type="presOf" srcId="{A0091FEE-50E0-4BB9-BF5F-228C1C92CC73}" destId="{C6D339DC-AB97-417B-ABEB-FB1B6FA4F363}" srcOrd="0" destOrd="0" presId="urn:microsoft.com/office/officeart/2005/8/layout/StepDownProcess"/>
    <dgm:cxn modelId="{F7694CA6-ABC0-4B39-8D86-4AA1F82E3164}" type="presParOf" srcId="{3485EC24-435A-4078-843D-F54FB21DFF4A}" destId="{679E324F-8FBA-4154-B2B8-A32A26B6130C}" srcOrd="0" destOrd="0" presId="urn:microsoft.com/office/officeart/2005/8/layout/StepDownProcess"/>
    <dgm:cxn modelId="{8249D9BC-15FF-4E2B-9CF7-E6F986587F3E}" type="presParOf" srcId="{679E324F-8FBA-4154-B2B8-A32A26B6130C}" destId="{35C1E9C7-3B3A-4827-8230-8A8E515709AD}" srcOrd="0" destOrd="0" presId="urn:microsoft.com/office/officeart/2005/8/layout/StepDownProcess"/>
    <dgm:cxn modelId="{711FE85D-D58F-41DB-974D-D730AA7E1E7D}" type="presParOf" srcId="{679E324F-8FBA-4154-B2B8-A32A26B6130C}" destId="{FC8E35E2-336A-4E68-8AAF-2B5B87F8610D}" srcOrd="1" destOrd="0" presId="urn:microsoft.com/office/officeart/2005/8/layout/StepDownProcess"/>
    <dgm:cxn modelId="{BEEB03C7-AAF0-47F3-988A-A68F95126EE6}" type="presParOf" srcId="{679E324F-8FBA-4154-B2B8-A32A26B6130C}" destId="{D04751D6-8204-4031-B087-F5C9A78C2C8B}" srcOrd="2" destOrd="0" presId="urn:microsoft.com/office/officeart/2005/8/layout/StepDownProcess"/>
    <dgm:cxn modelId="{46F6AB0F-A000-4B30-A330-C7669D865C51}" type="presParOf" srcId="{3485EC24-435A-4078-843D-F54FB21DFF4A}" destId="{0679BA2B-92C5-41A8-8A4C-759CD807BBA6}" srcOrd="1" destOrd="0" presId="urn:microsoft.com/office/officeart/2005/8/layout/StepDownProcess"/>
    <dgm:cxn modelId="{F9738A7C-37CF-4E2F-89E2-37B315DB93D1}" type="presParOf" srcId="{3485EC24-435A-4078-843D-F54FB21DFF4A}" destId="{2E1ED9BA-5D2A-45B1-9164-78AB2CB0C43F}" srcOrd="2" destOrd="0" presId="urn:microsoft.com/office/officeart/2005/8/layout/StepDownProcess"/>
    <dgm:cxn modelId="{EF1DD9F8-C08A-4B71-832F-BCEB31A90FB6}" type="presParOf" srcId="{2E1ED9BA-5D2A-45B1-9164-78AB2CB0C43F}" destId="{FCABC90B-254E-49D6-899F-58C1409A360D}" srcOrd="0" destOrd="0" presId="urn:microsoft.com/office/officeart/2005/8/layout/StepDownProcess"/>
    <dgm:cxn modelId="{E250EC2E-CED5-4951-9445-21EE8A6A3ECA}" type="presParOf" srcId="{2E1ED9BA-5D2A-45B1-9164-78AB2CB0C43F}" destId="{C6D339DC-AB97-417B-ABEB-FB1B6FA4F363}" srcOrd="1" destOrd="0" presId="urn:microsoft.com/office/officeart/2005/8/layout/StepDownProcess"/>
    <dgm:cxn modelId="{F2411F67-A5E1-473E-98BE-1C749B4A1CE3}" type="presParOf" srcId="{2E1ED9BA-5D2A-45B1-9164-78AB2CB0C43F}" destId="{05CD164D-6125-49A4-8189-81A3FCCF7319}" srcOrd="2" destOrd="0" presId="urn:microsoft.com/office/officeart/2005/8/layout/StepDownProcess"/>
    <dgm:cxn modelId="{A49B3252-84B6-41EA-A7DB-F9C6AB23A427}" type="presParOf" srcId="{3485EC24-435A-4078-843D-F54FB21DFF4A}" destId="{28458272-4B1A-4194-A3E6-F54D84EB19BA}" srcOrd="3" destOrd="0" presId="urn:microsoft.com/office/officeart/2005/8/layout/StepDownProcess"/>
    <dgm:cxn modelId="{9D0F0FB4-CE94-4C9F-B2ED-031E44839030}" type="presParOf" srcId="{3485EC24-435A-4078-843D-F54FB21DFF4A}" destId="{CF18BD2D-2D91-4A20-B23D-BAF32229BB6D}" srcOrd="4" destOrd="0" presId="urn:microsoft.com/office/officeart/2005/8/layout/StepDownProcess"/>
    <dgm:cxn modelId="{CFA2C39C-1052-4615-93C6-4FDB7CAA0E61}" type="presParOf" srcId="{CF18BD2D-2D91-4A20-B23D-BAF32229BB6D}" destId="{6A4220D5-317A-47C7-B565-D68DB9C223E0}" srcOrd="0" destOrd="0" presId="urn:microsoft.com/office/officeart/2005/8/layout/StepDownProcess"/>
    <dgm:cxn modelId="{43FFAE72-BCA3-4279-9376-A8965BEB4582}" type="presParOf" srcId="{CF18BD2D-2D91-4A20-B23D-BAF32229BB6D}" destId="{233E83A7-5947-4BD4-89C2-37B2C122DD49}" srcOrd="1" destOrd="0" presId="urn:microsoft.com/office/officeart/2005/8/layout/StepDownProcess"/>
    <dgm:cxn modelId="{BA8F8061-CBB1-47F5-8692-EFE7D1C403F4}" type="presParOf" srcId="{CF18BD2D-2D91-4A20-B23D-BAF32229BB6D}" destId="{93D6407B-A7B6-4A69-9104-1EFD79C6CF8B}" srcOrd="2" destOrd="0" presId="urn:microsoft.com/office/officeart/2005/8/layout/StepDownProcess"/>
    <dgm:cxn modelId="{20323835-8C83-4423-97E5-81836FEF6DBB}" type="presParOf" srcId="{3485EC24-435A-4078-843D-F54FB21DFF4A}" destId="{711F3D68-A1DA-4C83-8E47-C93E80D9C78A}" srcOrd="5" destOrd="0" presId="urn:microsoft.com/office/officeart/2005/8/layout/StepDownProcess"/>
    <dgm:cxn modelId="{81D152E1-3E0A-42D4-8883-AC7E9A43E565}" type="presParOf" srcId="{3485EC24-435A-4078-843D-F54FB21DFF4A}" destId="{99BDCD4F-2E7A-43EF-9D0F-1D6E40FC39AE}" srcOrd="6" destOrd="0" presId="urn:microsoft.com/office/officeart/2005/8/layout/StepDownProcess"/>
    <dgm:cxn modelId="{FDB362DD-13F1-472A-9D70-9A5332960D44}" type="presParOf" srcId="{99BDCD4F-2E7A-43EF-9D0F-1D6E40FC39AE}" destId="{DD8DB5B3-3760-4F3A-9390-12644FFF660D}" srcOrd="0" destOrd="0" presId="urn:microsoft.com/office/officeart/2005/8/layout/StepDownProcess"/>
    <dgm:cxn modelId="{0C425E9E-009A-4343-8B8A-BE29FC8ABCAA}" type="presParOf" srcId="{99BDCD4F-2E7A-43EF-9D0F-1D6E40FC39AE}" destId="{3C2B521F-5C25-4F9A-AA06-01943A41CC9E}" srcOrd="1" destOrd="0" presId="urn:microsoft.com/office/officeart/2005/8/layout/StepDownProcess"/>
    <dgm:cxn modelId="{898EC891-59D5-49E6-9957-4D4B506550AB}" type="presParOf" srcId="{99BDCD4F-2E7A-43EF-9D0F-1D6E40FC39AE}" destId="{93515703-6BF1-425F-8910-7B7BEE0FC8ED}" srcOrd="2" destOrd="0" presId="urn:microsoft.com/office/officeart/2005/8/layout/StepDownProcess"/>
    <dgm:cxn modelId="{BB295BCD-2251-4494-9C95-7F605A68CE00}" type="presParOf" srcId="{3485EC24-435A-4078-843D-F54FB21DFF4A}" destId="{BA412A16-426F-4F2C-81C8-A2583700A1E9}" srcOrd="7" destOrd="0" presId="urn:microsoft.com/office/officeart/2005/8/layout/StepDownProcess"/>
    <dgm:cxn modelId="{0DD3A867-A5C5-46E3-A722-8FC4481EC29F}" type="presParOf" srcId="{3485EC24-435A-4078-843D-F54FB21DFF4A}" destId="{4A7F7831-3AF2-4FE8-8C34-4C6084999B44}" srcOrd="8" destOrd="0" presId="urn:microsoft.com/office/officeart/2005/8/layout/StepDownProcess"/>
    <dgm:cxn modelId="{7FDA33B5-EC9F-4ABA-A52D-210B5D47C15D}" type="presParOf" srcId="{4A7F7831-3AF2-4FE8-8C34-4C6084999B44}" destId="{A2E1CB10-050A-4547-9AAE-EA7959BAA1FD}" srcOrd="0" destOrd="0" presId="urn:microsoft.com/office/officeart/2005/8/layout/StepDownProcess"/>
    <dgm:cxn modelId="{83791309-DCA6-40A2-ACC5-01DE8C6E749D}" type="presParOf" srcId="{4A7F7831-3AF2-4FE8-8C34-4C6084999B44}" destId="{79F1E221-4A37-404D-A0E4-9B86CF81ABEC}" srcOrd="1" destOrd="0" presId="urn:microsoft.com/office/officeart/2005/8/layout/StepDownProcess"/>
    <dgm:cxn modelId="{4CC49271-6B35-4EC4-8B02-3C3353A74F03}" type="presParOf" srcId="{4A7F7831-3AF2-4FE8-8C34-4C6084999B44}" destId="{93ACFFD3-7E98-46E0-8DC0-03CBED2EA420}" srcOrd="2" destOrd="0" presId="urn:microsoft.com/office/officeart/2005/8/layout/StepDownProcess"/>
    <dgm:cxn modelId="{46402B37-295A-4732-B670-4F54C4AE9B2E}" type="presParOf" srcId="{3485EC24-435A-4078-843D-F54FB21DFF4A}" destId="{9999F924-5E07-4213-9BF7-32BA0476E875}" srcOrd="9" destOrd="0" presId="urn:microsoft.com/office/officeart/2005/8/layout/StepDownProcess"/>
    <dgm:cxn modelId="{B77F5EB9-5ABE-413D-90B0-3FA00FDAB6AB}" type="presParOf" srcId="{3485EC24-435A-4078-843D-F54FB21DFF4A}" destId="{BDA32BF9-73DD-499C-9A9B-F13046E99B85}" srcOrd="10" destOrd="0" presId="urn:microsoft.com/office/officeart/2005/8/layout/StepDownProcess"/>
    <dgm:cxn modelId="{C80B52DB-19DD-4109-8D39-C07D93D85A54}" type="presParOf" srcId="{BDA32BF9-73DD-499C-9A9B-F13046E99B85}" destId="{DF5F0DC1-9CC8-41B8-A1FE-1B771FACBA51}" srcOrd="0"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57CCA267-58ED-47BC-9820-E1BFACFAFA79}" type="doc">
      <dgm:prSet loTypeId="urn:microsoft.com/office/officeart/2008/layout/HorizontalMultiLevelHierarchy" loCatId="hierarchy" qsTypeId="urn:microsoft.com/office/officeart/2005/8/quickstyle/3d4" qsCatId="3D" csTypeId="urn:microsoft.com/office/officeart/2005/8/colors/accent2_5" csCatId="accent2" phldr="1"/>
      <dgm:spPr/>
      <dgm:t>
        <a:bodyPr/>
        <a:lstStyle/>
        <a:p>
          <a:endParaRPr lang="en-US"/>
        </a:p>
      </dgm:t>
    </dgm:pt>
    <dgm:pt modelId="{F8BE13A5-7516-4F7B-9520-DF0350FA9036}">
      <dgm:prSet phldrT="[Text]" custT="1"/>
      <dgm:spPr>
        <a:solidFill>
          <a:schemeClr val="bg1">
            <a:lumMod val="65000"/>
          </a:schemeClr>
        </a:solidFill>
      </dgm:spPr>
      <dgm:t>
        <a:bodyPr/>
        <a:lstStyle/>
        <a:p>
          <a:pPr rtl="0"/>
          <a:r>
            <a:rPr kumimoji="0" lang="en-US" sz="3600" b="1" i="0" u="none" strike="noStrike" cap="none" normalizeH="0" baseline="0" dirty="0" smtClean="0">
              <a:ln/>
              <a:solidFill>
                <a:srgbClr val="000099"/>
              </a:solidFill>
              <a:effectLst/>
              <a:latin typeface="+mn-lt"/>
            </a:rPr>
            <a:t>The absolute measures of risk include :</a:t>
          </a:r>
          <a:endParaRPr lang="en-US" sz="3600" dirty="0">
            <a:solidFill>
              <a:srgbClr val="000099"/>
            </a:solidFill>
          </a:endParaRPr>
        </a:p>
      </dgm:t>
    </dgm:pt>
    <dgm:pt modelId="{C9E27C44-FFC0-4D8E-B81E-1ED517979DB5}" type="parTrans" cxnId="{AA396755-7BB8-411B-994F-EE0544ABC77C}">
      <dgm:prSet/>
      <dgm:spPr/>
      <dgm:t>
        <a:bodyPr/>
        <a:lstStyle/>
        <a:p>
          <a:endParaRPr lang="en-US">
            <a:solidFill>
              <a:schemeClr val="bg1"/>
            </a:solidFill>
          </a:endParaRPr>
        </a:p>
      </dgm:t>
    </dgm:pt>
    <dgm:pt modelId="{80CBBA97-BD3F-4D24-A4AA-A98A8A1CCABB}" type="sibTrans" cxnId="{AA396755-7BB8-411B-994F-EE0544ABC77C}">
      <dgm:prSet/>
      <dgm:spPr/>
      <dgm:t>
        <a:bodyPr/>
        <a:lstStyle/>
        <a:p>
          <a:endParaRPr lang="en-US">
            <a:solidFill>
              <a:schemeClr val="bg1"/>
            </a:solidFill>
          </a:endParaRPr>
        </a:p>
      </dgm:t>
    </dgm:pt>
    <dgm:pt modelId="{DD5BBB4B-A005-4367-A921-09A637E568A5}">
      <dgm:prSet phldrT="[Text]"/>
      <dgm:spPr>
        <a:solidFill>
          <a:schemeClr val="bg1">
            <a:lumMod val="65000"/>
          </a:schemeClr>
        </a:solidFill>
      </dgm:spPr>
      <dgm:t>
        <a:bodyPr/>
        <a:lstStyle/>
        <a:p>
          <a:r>
            <a:rPr kumimoji="0" lang="en-US" b="1" i="0" u="none" strike="noStrike" cap="none" normalizeH="0" baseline="0" dirty="0" smtClean="0">
              <a:ln/>
              <a:solidFill>
                <a:srgbClr val="000099"/>
              </a:solidFill>
              <a:effectLst/>
              <a:latin typeface="+mn-lt"/>
            </a:rPr>
            <a:t>Sensitivity Analysis</a:t>
          </a:r>
          <a:endParaRPr lang="en-US" dirty="0">
            <a:solidFill>
              <a:srgbClr val="000099"/>
            </a:solidFill>
          </a:endParaRPr>
        </a:p>
      </dgm:t>
    </dgm:pt>
    <dgm:pt modelId="{B167AFE3-0790-40D9-BE54-E9FD20B42715}" type="parTrans" cxnId="{2A76A8CF-205D-4E07-A7B9-18265BDAABE8}">
      <dgm:prSet/>
      <dgm:spPr/>
      <dgm:t>
        <a:bodyPr/>
        <a:lstStyle/>
        <a:p>
          <a:endParaRPr lang="en-US">
            <a:solidFill>
              <a:schemeClr val="bg1"/>
            </a:solidFill>
          </a:endParaRPr>
        </a:p>
      </dgm:t>
    </dgm:pt>
    <dgm:pt modelId="{F350FF4A-273A-4B76-98FE-6F116AF54392}" type="sibTrans" cxnId="{2A76A8CF-205D-4E07-A7B9-18265BDAABE8}">
      <dgm:prSet/>
      <dgm:spPr/>
      <dgm:t>
        <a:bodyPr/>
        <a:lstStyle/>
        <a:p>
          <a:endParaRPr lang="en-US">
            <a:solidFill>
              <a:schemeClr val="bg1"/>
            </a:solidFill>
          </a:endParaRPr>
        </a:p>
      </dgm:t>
    </dgm:pt>
    <dgm:pt modelId="{3BD5E2EE-5FF1-4C9E-8470-FBCB9D3C24BB}">
      <dgm:prSet phldrT="[Text]"/>
      <dgm:spPr>
        <a:solidFill>
          <a:schemeClr val="bg1">
            <a:lumMod val="65000"/>
          </a:schemeClr>
        </a:solidFill>
      </dgm:spPr>
      <dgm:t>
        <a:bodyPr/>
        <a:lstStyle/>
        <a:p>
          <a:r>
            <a:rPr kumimoji="0" lang="en-US" b="1" i="0" u="none" strike="noStrike" cap="none" normalizeH="0" baseline="0" smtClean="0">
              <a:ln/>
              <a:solidFill>
                <a:srgbClr val="000099"/>
              </a:solidFill>
              <a:effectLst/>
              <a:latin typeface="+mn-lt"/>
            </a:rPr>
            <a:t>Simulation</a:t>
          </a:r>
          <a:endParaRPr lang="en-US" dirty="0">
            <a:solidFill>
              <a:srgbClr val="000099"/>
            </a:solidFill>
          </a:endParaRPr>
        </a:p>
      </dgm:t>
    </dgm:pt>
    <dgm:pt modelId="{4BBC388C-65F8-4F84-8283-E293434C28EE}" type="parTrans" cxnId="{491210AB-30EA-48C0-9CCB-5FAE815ADDA8}">
      <dgm:prSet/>
      <dgm:spPr/>
      <dgm:t>
        <a:bodyPr/>
        <a:lstStyle/>
        <a:p>
          <a:endParaRPr lang="en-US">
            <a:solidFill>
              <a:schemeClr val="bg1"/>
            </a:solidFill>
          </a:endParaRPr>
        </a:p>
      </dgm:t>
    </dgm:pt>
    <dgm:pt modelId="{C195B193-E103-40E6-9476-322CB2C99AB3}" type="sibTrans" cxnId="{491210AB-30EA-48C0-9CCB-5FAE815ADDA8}">
      <dgm:prSet/>
      <dgm:spPr/>
      <dgm:t>
        <a:bodyPr/>
        <a:lstStyle/>
        <a:p>
          <a:endParaRPr lang="en-US">
            <a:solidFill>
              <a:schemeClr val="bg1"/>
            </a:solidFill>
          </a:endParaRPr>
        </a:p>
      </dgm:t>
    </dgm:pt>
    <dgm:pt modelId="{0D704845-B276-4251-9835-346B4E5934D1}">
      <dgm:prSet phldrT="[Text]"/>
      <dgm:spPr>
        <a:solidFill>
          <a:schemeClr val="bg1">
            <a:lumMod val="65000"/>
          </a:schemeClr>
        </a:solidFill>
      </dgm:spPr>
      <dgm:t>
        <a:bodyPr/>
        <a:lstStyle/>
        <a:p>
          <a:r>
            <a:rPr kumimoji="0" lang="en-US" b="1" i="0" u="none" strike="noStrike" cap="none" normalizeH="0" baseline="0" smtClean="0">
              <a:ln/>
              <a:solidFill>
                <a:srgbClr val="000099"/>
              </a:solidFill>
              <a:effectLst/>
              <a:latin typeface="+mn-lt"/>
            </a:rPr>
            <a:t>Standard Deviation</a:t>
          </a:r>
          <a:endParaRPr lang="en-US" dirty="0">
            <a:solidFill>
              <a:srgbClr val="000099"/>
            </a:solidFill>
          </a:endParaRPr>
        </a:p>
      </dgm:t>
    </dgm:pt>
    <dgm:pt modelId="{E8A90972-EB9F-43A6-AC65-1231AAD17D2A}" type="parTrans" cxnId="{104D60CE-E1B1-4858-B809-DC36AB5F68C8}">
      <dgm:prSet/>
      <dgm:spPr/>
      <dgm:t>
        <a:bodyPr/>
        <a:lstStyle/>
        <a:p>
          <a:endParaRPr lang="en-US">
            <a:solidFill>
              <a:schemeClr val="bg1"/>
            </a:solidFill>
          </a:endParaRPr>
        </a:p>
      </dgm:t>
    </dgm:pt>
    <dgm:pt modelId="{E400C888-78FA-4DA3-B9D0-E622F6E3C8B9}" type="sibTrans" cxnId="{104D60CE-E1B1-4858-B809-DC36AB5F68C8}">
      <dgm:prSet/>
      <dgm:spPr/>
      <dgm:t>
        <a:bodyPr/>
        <a:lstStyle/>
        <a:p>
          <a:endParaRPr lang="en-US">
            <a:solidFill>
              <a:schemeClr val="bg1"/>
            </a:solidFill>
          </a:endParaRPr>
        </a:p>
      </dgm:t>
    </dgm:pt>
    <dgm:pt modelId="{28A9D8A3-A609-43FA-8368-A8EF15508922}" type="pres">
      <dgm:prSet presAssocID="{57CCA267-58ED-47BC-9820-E1BFACFAFA79}" presName="Name0" presStyleCnt="0">
        <dgm:presLayoutVars>
          <dgm:chPref val="1"/>
          <dgm:dir/>
          <dgm:animOne val="branch"/>
          <dgm:animLvl val="lvl"/>
          <dgm:resizeHandles val="exact"/>
        </dgm:presLayoutVars>
      </dgm:prSet>
      <dgm:spPr/>
      <dgm:t>
        <a:bodyPr/>
        <a:lstStyle/>
        <a:p>
          <a:endParaRPr lang="en-US"/>
        </a:p>
      </dgm:t>
    </dgm:pt>
    <dgm:pt modelId="{D61BAEF7-AA82-4B8B-8BE2-1FF98C3D883E}" type="pres">
      <dgm:prSet presAssocID="{F8BE13A5-7516-4F7B-9520-DF0350FA9036}" presName="root1" presStyleCnt="0"/>
      <dgm:spPr/>
    </dgm:pt>
    <dgm:pt modelId="{DED24501-4F0A-4BEC-959E-B91F2918419F}" type="pres">
      <dgm:prSet presAssocID="{F8BE13A5-7516-4F7B-9520-DF0350FA9036}" presName="LevelOneTextNode" presStyleLbl="node0" presStyleIdx="0" presStyleCnt="1" custAng="5400000" custScaleX="179195" custScaleY="68566">
        <dgm:presLayoutVars>
          <dgm:chPref val="3"/>
        </dgm:presLayoutVars>
      </dgm:prSet>
      <dgm:spPr/>
      <dgm:t>
        <a:bodyPr/>
        <a:lstStyle/>
        <a:p>
          <a:endParaRPr lang="en-US"/>
        </a:p>
      </dgm:t>
    </dgm:pt>
    <dgm:pt modelId="{C8019106-F710-4282-8FBF-91A62BDCACB5}" type="pres">
      <dgm:prSet presAssocID="{F8BE13A5-7516-4F7B-9520-DF0350FA9036}" presName="level2hierChild" presStyleCnt="0"/>
      <dgm:spPr/>
    </dgm:pt>
    <dgm:pt modelId="{459C52D2-259E-4990-87FC-88BB61BEFDA8}" type="pres">
      <dgm:prSet presAssocID="{B167AFE3-0790-40D9-BE54-E9FD20B42715}" presName="conn2-1" presStyleLbl="parChTrans1D2" presStyleIdx="0" presStyleCnt="3"/>
      <dgm:spPr/>
      <dgm:t>
        <a:bodyPr/>
        <a:lstStyle/>
        <a:p>
          <a:endParaRPr lang="en-US"/>
        </a:p>
      </dgm:t>
    </dgm:pt>
    <dgm:pt modelId="{1C70E3FF-63D6-44B7-9ECD-10F55924DF4B}" type="pres">
      <dgm:prSet presAssocID="{B167AFE3-0790-40D9-BE54-E9FD20B42715}" presName="connTx" presStyleLbl="parChTrans1D2" presStyleIdx="0" presStyleCnt="3"/>
      <dgm:spPr/>
      <dgm:t>
        <a:bodyPr/>
        <a:lstStyle/>
        <a:p>
          <a:endParaRPr lang="en-US"/>
        </a:p>
      </dgm:t>
    </dgm:pt>
    <dgm:pt modelId="{FD22A5AC-5AEB-4A39-BD58-47A9CDB411B9}" type="pres">
      <dgm:prSet presAssocID="{DD5BBB4B-A005-4367-A921-09A637E568A5}" presName="root2" presStyleCnt="0"/>
      <dgm:spPr/>
    </dgm:pt>
    <dgm:pt modelId="{B0D43FE8-494F-4978-B1F1-44864633E0FC}" type="pres">
      <dgm:prSet presAssocID="{DD5BBB4B-A005-4367-A921-09A637E568A5}" presName="LevelTwoTextNode" presStyleLbl="node2" presStyleIdx="0" presStyleCnt="3" custScaleX="74664" custLinFactNeighborX="44340" custLinFactNeighborY="-5921">
        <dgm:presLayoutVars>
          <dgm:chPref val="3"/>
        </dgm:presLayoutVars>
      </dgm:prSet>
      <dgm:spPr/>
      <dgm:t>
        <a:bodyPr/>
        <a:lstStyle/>
        <a:p>
          <a:endParaRPr lang="en-US"/>
        </a:p>
      </dgm:t>
    </dgm:pt>
    <dgm:pt modelId="{D100D722-ADE2-41BC-8303-DD739740182D}" type="pres">
      <dgm:prSet presAssocID="{DD5BBB4B-A005-4367-A921-09A637E568A5}" presName="level3hierChild" presStyleCnt="0"/>
      <dgm:spPr/>
    </dgm:pt>
    <dgm:pt modelId="{2FC0272B-84FD-40F9-BF71-CB6C518D2B7F}" type="pres">
      <dgm:prSet presAssocID="{4BBC388C-65F8-4F84-8283-E293434C28EE}" presName="conn2-1" presStyleLbl="parChTrans1D2" presStyleIdx="1" presStyleCnt="3"/>
      <dgm:spPr/>
      <dgm:t>
        <a:bodyPr/>
        <a:lstStyle/>
        <a:p>
          <a:endParaRPr lang="en-US"/>
        </a:p>
      </dgm:t>
    </dgm:pt>
    <dgm:pt modelId="{E0255D6F-C0F1-470D-8619-424282B2A386}" type="pres">
      <dgm:prSet presAssocID="{4BBC388C-65F8-4F84-8283-E293434C28EE}" presName="connTx" presStyleLbl="parChTrans1D2" presStyleIdx="1" presStyleCnt="3"/>
      <dgm:spPr/>
      <dgm:t>
        <a:bodyPr/>
        <a:lstStyle/>
        <a:p>
          <a:endParaRPr lang="en-US"/>
        </a:p>
      </dgm:t>
    </dgm:pt>
    <dgm:pt modelId="{B7E0482C-605F-454D-B3A1-E59A1BB15D06}" type="pres">
      <dgm:prSet presAssocID="{3BD5E2EE-5FF1-4C9E-8470-FBCB9D3C24BB}" presName="root2" presStyleCnt="0"/>
      <dgm:spPr/>
    </dgm:pt>
    <dgm:pt modelId="{9840BB1D-19E5-4BEA-B460-8679450561AC}" type="pres">
      <dgm:prSet presAssocID="{3BD5E2EE-5FF1-4C9E-8470-FBCB9D3C24BB}" presName="LevelTwoTextNode" presStyleLbl="node2" presStyleIdx="1" presStyleCnt="3" custScaleX="74664" custLinFactNeighborX="44340" custLinFactNeighborY="-5921">
        <dgm:presLayoutVars>
          <dgm:chPref val="3"/>
        </dgm:presLayoutVars>
      </dgm:prSet>
      <dgm:spPr/>
      <dgm:t>
        <a:bodyPr/>
        <a:lstStyle/>
        <a:p>
          <a:endParaRPr lang="en-US"/>
        </a:p>
      </dgm:t>
    </dgm:pt>
    <dgm:pt modelId="{86D44A9D-8828-4900-B60E-E246892A9CB5}" type="pres">
      <dgm:prSet presAssocID="{3BD5E2EE-5FF1-4C9E-8470-FBCB9D3C24BB}" presName="level3hierChild" presStyleCnt="0"/>
      <dgm:spPr/>
    </dgm:pt>
    <dgm:pt modelId="{4AEBC804-12BC-476A-BABE-7470EA91CA1E}" type="pres">
      <dgm:prSet presAssocID="{E8A90972-EB9F-43A6-AC65-1231AAD17D2A}" presName="conn2-1" presStyleLbl="parChTrans1D2" presStyleIdx="2" presStyleCnt="3"/>
      <dgm:spPr/>
      <dgm:t>
        <a:bodyPr/>
        <a:lstStyle/>
        <a:p>
          <a:endParaRPr lang="en-US"/>
        </a:p>
      </dgm:t>
    </dgm:pt>
    <dgm:pt modelId="{6A5FF603-E899-4536-B42A-370EB3854247}" type="pres">
      <dgm:prSet presAssocID="{E8A90972-EB9F-43A6-AC65-1231AAD17D2A}" presName="connTx" presStyleLbl="parChTrans1D2" presStyleIdx="2" presStyleCnt="3"/>
      <dgm:spPr/>
      <dgm:t>
        <a:bodyPr/>
        <a:lstStyle/>
        <a:p>
          <a:endParaRPr lang="en-US"/>
        </a:p>
      </dgm:t>
    </dgm:pt>
    <dgm:pt modelId="{F2CCB8E4-F411-4487-8AD3-C528FA2C77B1}" type="pres">
      <dgm:prSet presAssocID="{0D704845-B276-4251-9835-346B4E5934D1}" presName="root2" presStyleCnt="0"/>
      <dgm:spPr/>
    </dgm:pt>
    <dgm:pt modelId="{17968583-FEBB-4BBD-9682-BDFEEB52A16E}" type="pres">
      <dgm:prSet presAssocID="{0D704845-B276-4251-9835-346B4E5934D1}" presName="LevelTwoTextNode" presStyleLbl="node2" presStyleIdx="2" presStyleCnt="3" custScaleX="74664" custLinFactNeighborX="44340" custLinFactNeighborY="-5921">
        <dgm:presLayoutVars>
          <dgm:chPref val="3"/>
        </dgm:presLayoutVars>
      </dgm:prSet>
      <dgm:spPr/>
      <dgm:t>
        <a:bodyPr/>
        <a:lstStyle/>
        <a:p>
          <a:endParaRPr lang="en-US"/>
        </a:p>
      </dgm:t>
    </dgm:pt>
    <dgm:pt modelId="{A6B6A9D2-95F1-4F47-9F75-F9587C199E6A}" type="pres">
      <dgm:prSet presAssocID="{0D704845-B276-4251-9835-346B4E5934D1}" presName="level3hierChild" presStyleCnt="0"/>
      <dgm:spPr/>
    </dgm:pt>
  </dgm:ptLst>
  <dgm:cxnLst>
    <dgm:cxn modelId="{9A54C908-F213-49B9-B0F0-91360412949C}" type="presOf" srcId="{B167AFE3-0790-40D9-BE54-E9FD20B42715}" destId="{459C52D2-259E-4990-87FC-88BB61BEFDA8}" srcOrd="0" destOrd="0" presId="urn:microsoft.com/office/officeart/2008/layout/HorizontalMultiLevelHierarchy"/>
    <dgm:cxn modelId="{B315CAD1-F795-4FE1-B750-C43103D27E9C}" type="presOf" srcId="{F8BE13A5-7516-4F7B-9520-DF0350FA9036}" destId="{DED24501-4F0A-4BEC-959E-B91F2918419F}" srcOrd="0" destOrd="0" presId="urn:microsoft.com/office/officeart/2008/layout/HorizontalMultiLevelHierarchy"/>
    <dgm:cxn modelId="{2A76A8CF-205D-4E07-A7B9-18265BDAABE8}" srcId="{F8BE13A5-7516-4F7B-9520-DF0350FA9036}" destId="{DD5BBB4B-A005-4367-A921-09A637E568A5}" srcOrd="0" destOrd="0" parTransId="{B167AFE3-0790-40D9-BE54-E9FD20B42715}" sibTransId="{F350FF4A-273A-4B76-98FE-6F116AF54392}"/>
    <dgm:cxn modelId="{491210AB-30EA-48C0-9CCB-5FAE815ADDA8}" srcId="{F8BE13A5-7516-4F7B-9520-DF0350FA9036}" destId="{3BD5E2EE-5FF1-4C9E-8470-FBCB9D3C24BB}" srcOrd="1" destOrd="0" parTransId="{4BBC388C-65F8-4F84-8283-E293434C28EE}" sibTransId="{C195B193-E103-40E6-9476-322CB2C99AB3}"/>
    <dgm:cxn modelId="{5247E29A-4629-4054-96FD-04F5EEF17A8C}" type="presOf" srcId="{4BBC388C-65F8-4F84-8283-E293434C28EE}" destId="{2FC0272B-84FD-40F9-BF71-CB6C518D2B7F}" srcOrd="0" destOrd="0" presId="urn:microsoft.com/office/officeart/2008/layout/HorizontalMultiLevelHierarchy"/>
    <dgm:cxn modelId="{E7070228-40D2-4D65-95F5-61DD5872E72F}" type="presOf" srcId="{57CCA267-58ED-47BC-9820-E1BFACFAFA79}" destId="{28A9D8A3-A609-43FA-8368-A8EF15508922}" srcOrd="0" destOrd="0" presId="urn:microsoft.com/office/officeart/2008/layout/HorizontalMultiLevelHierarchy"/>
    <dgm:cxn modelId="{104D60CE-E1B1-4858-B809-DC36AB5F68C8}" srcId="{F8BE13A5-7516-4F7B-9520-DF0350FA9036}" destId="{0D704845-B276-4251-9835-346B4E5934D1}" srcOrd="2" destOrd="0" parTransId="{E8A90972-EB9F-43A6-AC65-1231AAD17D2A}" sibTransId="{E400C888-78FA-4DA3-B9D0-E622F6E3C8B9}"/>
    <dgm:cxn modelId="{27E00A17-9BC7-4942-8FCA-F1B4B1393120}" type="presOf" srcId="{4BBC388C-65F8-4F84-8283-E293434C28EE}" destId="{E0255D6F-C0F1-470D-8619-424282B2A386}" srcOrd="1" destOrd="0" presId="urn:microsoft.com/office/officeart/2008/layout/HorizontalMultiLevelHierarchy"/>
    <dgm:cxn modelId="{1F54A8BE-392B-4FA2-B13A-B016E561F1F5}" type="presOf" srcId="{3BD5E2EE-5FF1-4C9E-8470-FBCB9D3C24BB}" destId="{9840BB1D-19E5-4BEA-B460-8679450561AC}" srcOrd="0" destOrd="0" presId="urn:microsoft.com/office/officeart/2008/layout/HorizontalMultiLevelHierarchy"/>
    <dgm:cxn modelId="{6EEC2A0B-59EB-42A2-856C-989A204BEE37}" type="presOf" srcId="{B167AFE3-0790-40D9-BE54-E9FD20B42715}" destId="{1C70E3FF-63D6-44B7-9ECD-10F55924DF4B}" srcOrd="1" destOrd="0" presId="urn:microsoft.com/office/officeart/2008/layout/HorizontalMultiLevelHierarchy"/>
    <dgm:cxn modelId="{2B1064D7-7892-4719-8F98-874E611411FB}" type="presOf" srcId="{E8A90972-EB9F-43A6-AC65-1231AAD17D2A}" destId="{4AEBC804-12BC-476A-BABE-7470EA91CA1E}" srcOrd="0" destOrd="0" presId="urn:microsoft.com/office/officeart/2008/layout/HorizontalMultiLevelHierarchy"/>
    <dgm:cxn modelId="{497672A2-B5C3-4603-8026-2FD2FEA144F7}" type="presOf" srcId="{DD5BBB4B-A005-4367-A921-09A637E568A5}" destId="{B0D43FE8-494F-4978-B1F1-44864633E0FC}" srcOrd="0" destOrd="0" presId="urn:microsoft.com/office/officeart/2008/layout/HorizontalMultiLevelHierarchy"/>
    <dgm:cxn modelId="{AA396755-7BB8-411B-994F-EE0544ABC77C}" srcId="{57CCA267-58ED-47BC-9820-E1BFACFAFA79}" destId="{F8BE13A5-7516-4F7B-9520-DF0350FA9036}" srcOrd="0" destOrd="0" parTransId="{C9E27C44-FFC0-4D8E-B81E-1ED517979DB5}" sibTransId="{80CBBA97-BD3F-4D24-A4AA-A98A8A1CCABB}"/>
    <dgm:cxn modelId="{B36C9FED-B3A4-4869-A2F5-1B06B77C178A}" type="presOf" srcId="{E8A90972-EB9F-43A6-AC65-1231AAD17D2A}" destId="{6A5FF603-E899-4536-B42A-370EB3854247}" srcOrd="1" destOrd="0" presId="urn:microsoft.com/office/officeart/2008/layout/HorizontalMultiLevelHierarchy"/>
    <dgm:cxn modelId="{730B5DF0-F806-4788-B98A-51E01B2EA8B2}" type="presOf" srcId="{0D704845-B276-4251-9835-346B4E5934D1}" destId="{17968583-FEBB-4BBD-9682-BDFEEB52A16E}" srcOrd="0" destOrd="0" presId="urn:microsoft.com/office/officeart/2008/layout/HorizontalMultiLevelHierarchy"/>
    <dgm:cxn modelId="{6FEA9E86-8A46-4214-B2F4-208D83FB59A3}" type="presParOf" srcId="{28A9D8A3-A609-43FA-8368-A8EF15508922}" destId="{D61BAEF7-AA82-4B8B-8BE2-1FF98C3D883E}" srcOrd="0" destOrd="0" presId="urn:microsoft.com/office/officeart/2008/layout/HorizontalMultiLevelHierarchy"/>
    <dgm:cxn modelId="{464CDBDC-63D9-42CA-86A4-11160DDAAFED}" type="presParOf" srcId="{D61BAEF7-AA82-4B8B-8BE2-1FF98C3D883E}" destId="{DED24501-4F0A-4BEC-959E-B91F2918419F}" srcOrd="0" destOrd="0" presId="urn:microsoft.com/office/officeart/2008/layout/HorizontalMultiLevelHierarchy"/>
    <dgm:cxn modelId="{B9F32976-D72A-4BAB-BEBE-F3C5915540CB}" type="presParOf" srcId="{D61BAEF7-AA82-4B8B-8BE2-1FF98C3D883E}" destId="{C8019106-F710-4282-8FBF-91A62BDCACB5}" srcOrd="1" destOrd="0" presId="urn:microsoft.com/office/officeart/2008/layout/HorizontalMultiLevelHierarchy"/>
    <dgm:cxn modelId="{8FD907DE-BA00-420C-A851-B7B9C4D86E38}" type="presParOf" srcId="{C8019106-F710-4282-8FBF-91A62BDCACB5}" destId="{459C52D2-259E-4990-87FC-88BB61BEFDA8}" srcOrd="0" destOrd="0" presId="urn:microsoft.com/office/officeart/2008/layout/HorizontalMultiLevelHierarchy"/>
    <dgm:cxn modelId="{B4CC0B79-F54C-44A4-8186-13ED7E9A6B3A}" type="presParOf" srcId="{459C52D2-259E-4990-87FC-88BB61BEFDA8}" destId="{1C70E3FF-63D6-44B7-9ECD-10F55924DF4B}" srcOrd="0" destOrd="0" presId="urn:microsoft.com/office/officeart/2008/layout/HorizontalMultiLevelHierarchy"/>
    <dgm:cxn modelId="{5A3A2C5C-7158-412E-AEBC-846569B7D567}" type="presParOf" srcId="{C8019106-F710-4282-8FBF-91A62BDCACB5}" destId="{FD22A5AC-5AEB-4A39-BD58-47A9CDB411B9}" srcOrd="1" destOrd="0" presId="urn:microsoft.com/office/officeart/2008/layout/HorizontalMultiLevelHierarchy"/>
    <dgm:cxn modelId="{1B792E8B-D45E-427B-B2FB-2A4FE5041F4C}" type="presParOf" srcId="{FD22A5AC-5AEB-4A39-BD58-47A9CDB411B9}" destId="{B0D43FE8-494F-4978-B1F1-44864633E0FC}" srcOrd="0" destOrd="0" presId="urn:microsoft.com/office/officeart/2008/layout/HorizontalMultiLevelHierarchy"/>
    <dgm:cxn modelId="{BE6C47FE-66B6-472A-ADB4-D9ECB79F9175}" type="presParOf" srcId="{FD22A5AC-5AEB-4A39-BD58-47A9CDB411B9}" destId="{D100D722-ADE2-41BC-8303-DD739740182D}" srcOrd="1" destOrd="0" presId="urn:microsoft.com/office/officeart/2008/layout/HorizontalMultiLevelHierarchy"/>
    <dgm:cxn modelId="{28347DD5-4528-457D-A636-4B76B72AB8A0}" type="presParOf" srcId="{C8019106-F710-4282-8FBF-91A62BDCACB5}" destId="{2FC0272B-84FD-40F9-BF71-CB6C518D2B7F}" srcOrd="2" destOrd="0" presId="urn:microsoft.com/office/officeart/2008/layout/HorizontalMultiLevelHierarchy"/>
    <dgm:cxn modelId="{1D02D384-6E1E-45FA-A01D-0DD307348CFA}" type="presParOf" srcId="{2FC0272B-84FD-40F9-BF71-CB6C518D2B7F}" destId="{E0255D6F-C0F1-470D-8619-424282B2A386}" srcOrd="0" destOrd="0" presId="urn:microsoft.com/office/officeart/2008/layout/HorizontalMultiLevelHierarchy"/>
    <dgm:cxn modelId="{F52A82DD-04F7-441A-978A-D58C4B3EC53D}" type="presParOf" srcId="{C8019106-F710-4282-8FBF-91A62BDCACB5}" destId="{B7E0482C-605F-454D-B3A1-E59A1BB15D06}" srcOrd="3" destOrd="0" presId="urn:microsoft.com/office/officeart/2008/layout/HorizontalMultiLevelHierarchy"/>
    <dgm:cxn modelId="{78B7E5EC-17AE-4684-8681-4E05FD099C5B}" type="presParOf" srcId="{B7E0482C-605F-454D-B3A1-E59A1BB15D06}" destId="{9840BB1D-19E5-4BEA-B460-8679450561AC}" srcOrd="0" destOrd="0" presId="urn:microsoft.com/office/officeart/2008/layout/HorizontalMultiLevelHierarchy"/>
    <dgm:cxn modelId="{CAF42658-0ED4-46B2-9BB9-BF09AF5692F5}" type="presParOf" srcId="{B7E0482C-605F-454D-B3A1-E59A1BB15D06}" destId="{86D44A9D-8828-4900-B60E-E246892A9CB5}" srcOrd="1" destOrd="0" presId="urn:microsoft.com/office/officeart/2008/layout/HorizontalMultiLevelHierarchy"/>
    <dgm:cxn modelId="{3910FD9C-7096-4198-B322-F0E378D2F27E}" type="presParOf" srcId="{C8019106-F710-4282-8FBF-91A62BDCACB5}" destId="{4AEBC804-12BC-476A-BABE-7470EA91CA1E}" srcOrd="4" destOrd="0" presId="urn:microsoft.com/office/officeart/2008/layout/HorizontalMultiLevelHierarchy"/>
    <dgm:cxn modelId="{B52939DC-0495-43FC-B0F4-C16E9717E362}" type="presParOf" srcId="{4AEBC804-12BC-476A-BABE-7470EA91CA1E}" destId="{6A5FF603-E899-4536-B42A-370EB3854247}" srcOrd="0" destOrd="0" presId="urn:microsoft.com/office/officeart/2008/layout/HorizontalMultiLevelHierarchy"/>
    <dgm:cxn modelId="{3AD0A95C-099B-4BD6-91EA-43D4739A6C4C}" type="presParOf" srcId="{C8019106-F710-4282-8FBF-91A62BDCACB5}" destId="{F2CCB8E4-F411-4487-8AD3-C528FA2C77B1}" srcOrd="5" destOrd="0" presId="urn:microsoft.com/office/officeart/2008/layout/HorizontalMultiLevelHierarchy"/>
    <dgm:cxn modelId="{CA60B472-361C-4D12-9556-CA04D1438D8E}" type="presParOf" srcId="{F2CCB8E4-F411-4487-8AD3-C528FA2C77B1}" destId="{17968583-FEBB-4BBD-9682-BDFEEB52A16E}" srcOrd="0" destOrd="0" presId="urn:microsoft.com/office/officeart/2008/layout/HorizontalMultiLevelHierarchy"/>
    <dgm:cxn modelId="{D3B317C6-EBE2-47BA-8FC5-D7B4059509BF}" type="presParOf" srcId="{F2CCB8E4-F411-4487-8AD3-C528FA2C77B1}" destId="{A6B6A9D2-95F1-4F47-9F75-F9587C199E6A}" srcOrd="1" destOrd="0" presId="urn:microsoft.com/office/officeart/2008/layout/HorizontalMultiLevelHierarchy"/>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758246-8DBA-48F9-9ED2-8C77DA0F7263}">
      <dsp:nvSpPr>
        <dsp:cNvPr id="0" name=""/>
        <dsp:cNvSpPr/>
      </dsp:nvSpPr>
      <dsp:spPr>
        <a:xfrm>
          <a:off x="-277981" y="5291264"/>
          <a:ext cx="8305800" cy="0"/>
        </a:xfrm>
        <a:prstGeom prst="line">
          <a:avLst/>
        </a:prstGeom>
        <a:noFill/>
        <a:ln w="25400" cap="flat" cmpd="sng" algn="ctr">
          <a:solidFill>
            <a:schemeClr val="accent6">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7036C716-DCA2-4130-89B5-93251580ACE6}">
      <dsp:nvSpPr>
        <dsp:cNvPr id="0" name=""/>
        <dsp:cNvSpPr/>
      </dsp:nvSpPr>
      <dsp:spPr>
        <a:xfrm>
          <a:off x="-256653" y="3315171"/>
          <a:ext cx="8305800" cy="0"/>
        </a:xfrm>
        <a:prstGeom prst="line">
          <a:avLst/>
        </a:prstGeom>
        <a:noFill/>
        <a:ln w="25400" cap="flat" cmpd="sng" algn="ctr">
          <a:solidFill>
            <a:schemeClr val="accent6">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AB1EEF10-04B3-4195-A42F-FCB9F6CB2A62}">
      <dsp:nvSpPr>
        <dsp:cNvPr id="0" name=""/>
        <dsp:cNvSpPr/>
      </dsp:nvSpPr>
      <dsp:spPr>
        <a:xfrm>
          <a:off x="-294069" y="1727399"/>
          <a:ext cx="8305800" cy="0"/>
        </a:xfrm>
        <a:prstGeom prst="line">
          <a:avLst/>
        </a:prstGeom>
        <a:noFill/>
        <a:ln w="25400" cap="flat" cmpd="sng" algn="ctr">
          <a:solidFill>
            <a:schemeClr val="accent6">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C296D355-E6A7-4B76-97D0-AB0B40C412F2}">
      <dsp:nvSpPr>
        <dsp:cNvPr id="0" name=""/>
        <dsp:cNvSpPr/>
      </dsp:nvSpPr>
      <dsp:spPr>
        <a:xfrm>
          <a:off x="1062855" y="137215"/>
          <a:ext cx="7322569" cy="13535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lvl="0" algn="just" defTabSz="1244600">
            <a:lnSpc>
              <a:spcPct val="90000"/>
            </a:lnSpc>
            <a:spcBef>
              <a:spcPct val="0"/>
            </a:spcBef>
            <a:spcAft>
              <a:spcPct val="35000"/>
            </a:spcAft>
          </a:pPr>
          <a:r>
            <a:rPr lang="en-US" sz="2800" b="1" kern="1200" dirty="0" smtClean="0">
              <a:latin typeface="Calibri" panose="020F0502020204030204" pitchFamily="34" charset="0"/>
              <a:ea typeface="Times New Roman" panose="02020603050405020304" pitchFamily="18" charset="0"/>
              <a:cs typeface="Calibri" panose="020F0502020204030204" pitchFamily="34" charset="0"/>
            </a:rPr>
            <a:t>Refresh the practitioners on how to make Internal Control be strong and Manage Financial Risk &amp; Analysis</a:t>
          </a:r>
          <a:endParaRPr lang="en-US" sz="2800" b="1" kern="1200" dirty="0"/>
        </a:p>
      </dsp:txBody>
      <dsp:txXfrm>
        <a:off x="1062855" y="137215"/>
        <a:ext cx="7322569" cy="1353535"/>
      </dsp:txXfrm>
    </dsp:sp>
    <dsp:sp modelId="{A031856A-4623-475A-94DA-131702B62D69}">
      <dsp:nvSpPr>
        <dsp:cNvPr id="0" name=""/>
        <dsp:cNvSpPr/>
      </dsp:nvSpPr>
      <dsp:spPr>
        <a:xfrm>
          <a:off x="39358" y="272858"/>
          <a:ext cx="981885" cy="1129091"/>
        </a:xfrm>
        <a:prstGeom prst="round2SameRect">
          <a:avLst>
            <a:gd name="adj1" fmla="val 16670"/>
            <a:gd name="adj2" fmla="val 0"/>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w="9525" cap="flat" cmpd="sng" algn="ctr">
          <a:solidFill>
            <a:schemeClr val="accent6">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2400300">
            <a:lnSpc>
              <a:spcPct val="90000"/>
            </a:lnSpc>
            <a:spcBef>
              <a:spcPct val="0"/>
            </a:spcBef>
            <a:spcAft>
              <a:spcPct val="35000"/>
            </a:spcAft>
          </a:pPr>
          <a:r>
            <a:rPr lang="en-US" sz="5400" kern="1200" dirty="0" smtClean="0"/>
            <a:t>1</a:t>
          </a:r>
          <a:endParaRPr lang="en-US" sz="5400" kern="1200" dirty="0"/>
        </a:p>
      </dsp:txBody>
      <dsp:txXfrm>
        <a:off x="87298" y="320798"/>
        <a:ext cx="886005" cy="1081151"/>
      </dsp:txXfrm>
    </dsp:sp>
    <dsp:sp modelId="{E733B03F-3FB0-4F54-B825-CC5722EDFDF0}">
      <dsp:nvSpPr>
        <dsp:cNvPr id="0" name=""/>
        <dsp:cNvSpPr/>
      </dsp:nvSpPr>
      <dsp:spPr>
        <a:xfrm>
          <a:off x="1062809" y="1803596"/>
          <a:ext cx="7172907" cy="1166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lvl="0" algn="just" defTabSz="1244600">
            <a:lnSpc>
              <a:spcPct val="90000"/>
            </a:lnSpc>
            <a:spcBef>
              <a:spcPct val="0"/>
            </a:spcBef>
            <a:spcAft>
              <a:spcPct val="35000"/>
            </a:spcAft>
          </a:pPr>
          <a:r>
            <a:rPr lang="en-US" sz="2800" b="1" kern="1200" dirty="0" smtClean="0">
              <a:latin typeface="Calibri" panose="020F0502020204030204" pitchFamily="34" charset="0"/>
              <a:ea typeface="Times New Roman" panose="02020603050405020304" pitchFamily="18" charset="0"/>
              <a:cs typeface="Calibri" panose="020F0502020204030204" pitchFamily="34" charset="0"/>
            </a:rPr>
            <a:t>Practitioners well understanding how to compliance taxation and law of Cambodia</a:t>
          </a:r>
          <a:endParaRPr lang="en-US" sz="2800" b="1" kern="1200" dirty="0"/>
        </a:p>
      </dsp:txBody>
      <dsp:txXfrm>
        <a:off x="1062809" y="1803596"/>
        <a:ext cx="7172907" cy="1166029"/>
      </dsp:txXfrm>
    </dsp:sp>
    <dsp:sp modelId="{8BEE4C26-D69B-4685-93F8-C8ECFB8087CF}">
      <dsp:nvSpPr>
        <dsp:cNvPr id="0" name=""/>
        <dsp:cNvSpPr/>
      </dsp:nvSpPr>
      <dsp:spPr>
        <a:xfrm>
          <a:off x="39371" y="1881976"/>
          <a:ext cx="981885" cy="1086398"/>
        </a:xfrm>
        <a:prstGeom prst="round2SameRect">
          <a:avLst>
            <a:gd name="adj1" fmla="val 16670"/>
            <a:gd name="adj2" fmla="val 0"/>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w="9525" cap="flat" cmpd="sng" algn="ctr">
          <a:solidFill>
            <a:schemeClr val="accent6">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2400300">
            <a:lnSpc>
              <a:spcPct val="90000"/>
            </a:lnSpc>
            <a:spcBef>
              <a:spcPct val="0"/>
            </a:spcBef>
            <a:spcAft>
              <a:spcPct val="35000"/>
            </a:spcAft>
          </a:pPr>
          <a:r>
            <a:rPr lang="en-US" sz="5400" kern="1200" dirty="0" smtClean="0"/>
            <a:t>2</a:t>
          </a:r>
          <a:endParaRPr lang="en-US" sz="5400" kern="1200" dirty="0"/>
        </a:p>
      </dsp:txBody>
      <dsp:txXfrm>
        <a:off x="87311" y="1929916"/>
        <a:ext cx="886005" cy="1038458"/>
      </dsp:txXfrm>
    </dsp:sp>
    <dsp:sp modelId="{77E0BDE8-A6B0-4A65-B859-0A85E5812033}">
      <dsp:nvSpPr>
        <dsp:cNvPr id="0" name=""/>
        <dsp:cNvSpPr/>
      </dsp:nvSpPr>
      <dsp:spPr>
        <a:xfrm>
          <a:off x="1031525" y="3406513"/>
          <a:ext cx="7258217" cy="1942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lvl="0" algn="just" defTabSz="1244600">
            <a:lnSpc>
              <a:spcPct val="90000"/>
            </a:lnSpc>
            <a:spcBef>
              <a:spcPct val="0"/>
            </a:spcBef>
            <a:spcAft>
              <a:spcPct val="35000"/>
            </a:spcAft>
          </a:pPr>
          <a:r>
            <a:rPr lang="en-US" sz="2800" b="1" kern="1200" dirty="0" smtClean="0">
              <a:latin typeface="Calibri" panose="020F0502020204030204" pitchFamily="34" charset="0"/>
              <a:ea typeface="Times New Roman" panose="02020603050405020304" pitchFamily="18" charset="0"/>
              <a:cs typeface="Calibri" panose="020F0502020204030204" pitchFamily="34" charset="0"/>
            </a:rPr>
            <a:t>Create a learning and sharing environment, build stronger network of finance practitioners among CSOs community and tax authority effectively.</a:t>
          </a:r>
          <a:endParaRPr lang="en-US" sz="2800" b="1" kern="1200" dirty="0"/>
        </a:p>
      </dsp:txBody>
      <dsp:txXfrm>
        <a:off x="1031525" y="3406513"/>
        <a:ext cx="7258217" cy="1942670"/>
      </dsp:txXfrm>
    </dsp:sp>
    <dsp:sp modelId="{141205B7-C432-4CE1-AE6B-CCFA508384DE}">
      <dsp:nvSpPr>
        <dsp:cNvPr id="0" name=""/>
        <dsp:cNvSpPr/>
      </dsp:nvSpPr>
      <dsp:spPr>
        <a:xfrm>
          <a:off x="39358" y="3835544"/>
          <a:ext cx="981885" cy="1131448"/>
        </a:xfrm>
        <a:prstGeom prst="round2SameRect">
          <a:avLst>
            <a:gd name="adj1" fmla="val 16670"/>
            <a:gd name="adj2" fmla="val 0"/>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w="9525" cap="flat" cmpd="sng" algn="ctr">
          <a:solidFill>
            <a:schemeClr val="accent6">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2400300">
            <a:lnSpc>
              <a:spcPct val="90000"/>
            </a:lnSpc>
            <a:spcBef>
              <a:spcPct val="0"/>
            </a:spcBef>
            <a:spcAft>
              <a:spcPct val="35000"/>
            </a:spcAft>
          </a:pPr>
          <a:r>
            <a:rPr lang="en-US" sz="5400" kern="1200" dirty="0" smtClean="0"/>
            <a:t>3</a:t>
          </a:r>
          <a:endParaRPr lang="en-US" sz="5400" kern="1200" dirty="0"/>
        </a:p>
      </dsp:txBody>
      <dsp:txXfrm>
        <a:off x="87298" y="3883484"/>
        <a:ext cx="886005" cy="10835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8223FF-D904-472D-9435-3D6C4D8F2B19}">
      <dsp:nvSpPr>
        <dsp:cNvPr id="0" name=""/>
        <dsp:cNvSpPr/>
      </dsp:nvSpPr>
      <dsp:spPr>
        <a:xfrm>
          <a:off x="3475568" y="2292"/>
          <a:ext cx="5206990" cy="883053"/>
        </a:xfrm>
        <a:prstGeom prst="rightArrow">
          <a:avLst>
            <a:gd name="adj1" fmla="val 75000"/>
            <a:gd name="adj2" fmla="val 50000"/>
          </a:avLst>
        </a:prstGeom>
        <a:solidFill>
          <a:schemeClr val="accent5">
            <a:alpha val="90000"/>
            <a:tint val="40000"/>
            <a:hueOff val="0"/>
            <a:satOff val="0"/>
            <a:lumOff val="0"/>
            <a:alphaOff val="0"/>
          </a:schemeClr>
        </a:solidFill>
        <a:ln w="25400" cap="flat" cmpd="sng" algn="ctr">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l" defTabSz="1066800">
            <a:lnSpc>
              <a:spcPct val="90000"/>
            </a:lnSpc>
            <a:spcBef>
              <a:spcPct val="0"/>
            </a:spcBef>
            <a:spcAft>
              <a:spcPct val="15000"/>
            </a:spcAft>
            <a:buChar char="••"/>
          </a:pPr>
          <a:r>
            <a:rPr lang="en-US" sz="2400" b="1" kern="1200" dirty="0" smtClean="0"/>
            <a:t>Ms. Keo Mara, </a:t>
          </a:r>
          <a:r>
            <a:rPr lang="en-US" sz="2000" b="1" kern="1200" dirty="0" smtClean="0"/>
            <a:t>Learning Specialist, CCC</a:t>
          </a:r>
          <a:endParaRPr lang="en-US" sz="2000" kern="1200" dirty="0"/>
        </a:p>
      </dsp:txBody>
      <dsp:txXfrm>
        <a:off x="3475568" y="112674"/>
        <a:ext cx="4875845" cy="662289"/>
      </dsp:txXfrm>
    </dsp:sp>
    <dsp:sp modelId="{46DD4E98-DBAE-4C11-A6A9-6786F0B48984}">
      <dsp:nvSpPr>
        <dsp:cNvPr id="0" name=""/>
        <dsp:cNvSpPr/>
      </dsp:nvSpPr>
      <dsp:spPr>
        <a:xfrm>
          <a:off x="4241" y="32354"/>
          <a:ext cx="3471326" cy="822930"/>
        </a:xfrm>
        <a:prstGeom prst="roundRect">
          <a:avLst/>
        </a:prstGeom>
        <a:solidFill>
          <a:schemeClr val="accent5">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9060" tIns="49530" rIns="99060" bIns="49530" numCol="1" spcCol="1270" anchor="ctr" anchorCtr="0">
          <a:noAutofit/>
        </a:bodyPr>
        <a:lstStyle/>
        <a:p>
          <a:pPr lvl="0" algn="ctr" defTabSz="1155700">
            <a:lnSpc>
              <a:spcPct val="90000"/>
            </a:lnSpc>
            <a:spcBef>
              <a:spcPct val="0"/>
            </a:spcBef>
            <a:spcAft>
              <a:spcPct val="35000"/>
            </a:spcAft>
          </a:pPr>
          <a:r>
            <a:rPr lang="en-US" sz="2600" b="1" kern="1200" dirty="0" smtClean="0"/>
            <a:t>Overall Introduction and Objectives </a:t>
          </a:r>
          <a:endParaRPr lang="en-US" sz="2600" b="1" kern="1200" dirty="0"/>
        </a:p>
      </dsp:txBody>
      <dsp:txXfrm>
        <a:off x="44413" y="72526"/>
        <a:ext cx="3390982" cy="742586"/>
      </dsp:txXfrm>
    </dsp:sp>
    <dsp:sp modelId="{3F835969-C9C8-4049-8C8B-D9125E9E6542}">
      <dsp:nvSpPr>
        <dsp:cNvPr id="0" name=""/>
        <dsp:cNvSpPr/>
      </dsp:nvSpPr>
      <dsp:spPr>
        <a:xfrm>
          <a:off x="3475568" y="930856"/>
          <a:ext cx="5206990" cy="883053"/>
        </a:xfrm>
        <a:prstGeom prst="rightArrow">
          <a:avLst>
            <a:gd name="adj1" fmla="val 75000"/>
            <a:gd name="adj2" fmla="val 50000"/>
          </a:avLst>
        </a:prstGeom>
        <a:solidFill>
          <a:schemeClr val="accent5">
            <a:alpha val="90000"/>
            <a:tint val="40000"/>
            <a:hueOff val="0"/>
            <a:satOff val="0"/>
            <a:lumOff val="0"/>
            <a:alphaOff val="0"/>
          </a:schemeClr>
        </a:solidFill>
        <a:ln w="25400" cap="flat" cmpd="sng" algn="ctr">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l" defTabSz="1066800">
            <a:lnSpc>
              <a:spcPct val="90000"/>
            </a:lnSpc>
            <a:spcBef>
              <a:spcPct val="0"/>
            </a:spcBef>
            <a:spcAft>
              <a:spcPct val="15000"/>
            </a:spcAft>
            <a:buChar char="••"/>
          </a:pPr>
          <a:r>
            <a:rPr lang="en-US" sz="2400" b="1" kern="1200" dirty="0" smtClean="0"/>
            <a:t>Mr. </a:t>
          </a:r>
          <a:r>
            <a:rPr lang="en-US" sz="2400" b="1" kern="1200" dirty="0" err="1" smtClean="0"/>
            <a:t>Khorn</a:t>
          </a:r>
          <a:r>
            <a:rPr lang="en-US" sz="2400" b="1" kern="1200" dirty="0" smtClean="0"/>
            <a:t> </a:t>
          </a:r>
          <a:r>
            <a:rPr lang="en-US" sz="2400" b="1" kern="1200" dirty="0" err="1" smtClean="0"/>
            <a:t>Bunthong</a:t>
          </a:r>
          <a:r>
            <a:rPr lang="en-US" sz="2400" b="1" kern="1200" dirty="0" smtClean="0"/>
            <a:t>, Head Of Operation</a:t>
          </a:r>
          <a:r>
            <a:rPr lang="en-US" sz="2000" b="1" kern="1200" dirty="0" smtClean="0"/>
            <a:t>, CCC</a:t>
          </a:r>
          <a:endParaRPr lang="en-US" sz="2000" b="1" kern="1200" dirty="0"/>
        </a:p>
      </dsp:txBody>
      <dsp:txXfrm>
        <a:off x="3475568" y="1041238"/>
        <a:ext cx="4875845" cy="662289"/>
      </dsp:txXfrm>
    </dsp:sp>
    <dsp:sp modelId="{F3A420A1-E8DB-464F-9ECE-900000758ADA}">
      <dsp:nvSpPr>
        <dsp:cNvPr id="0" name=""/>
        <dsp:cNvSpPr/>
      </dsp:nvSpPr>
      <dsp:spPr>
        <a:xfrm>
          <a:off x="4241" y="959393"/>
          <a:ext cx="3471326" cy="825979"/>
        </a:xfrm>
        <a:prstGeom prst="roundRect">
          <a:avLst/>
        </a:prstGeom>
        <a:solidFill>
          <a:schemeClr val="accent5">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9060" tIns="49530" rIns="99060" bIns="49530" numCol="1" spcCol="1270" anchor="ctr" anchorCtr="0">
          <a:noAutofit/>
        </a:bodyPr>
        <a:lstStyle/>
        <a:p>
          <a:pPr lvl="0" algn="l" defTabSz="1155700">
            <a:lnSpc>
              <a:spcPct val="90000"/>
            </a:lnSpc>
            <a:spcBef>
              <a:spcPct val="0"/>
            </a:spcBef>
            <a:spcAft>
              <a:spcPct val="35000"/>
            </a:spcAft>
          </a:pPr>
          <a:r>
            <a:rPr lang="en-US" sz="2600" b="1" kern="1200" smtClean="0">
              <a:ln/>
            </a:rPr>
            <a:t>Open Remarks</a:t>
          </a:r>
          <a:endParaRPr lang="en-US" sz="2600" b="1" kern="1200" dirty="0"/>
        </a:p>
      </dsp:txBody>
      <dsp:txXfrm>
        <a:off x="44562" y="999714"/>
        <a:ext cx="3390684" cy="745337"/>
      </dsp:txXfrm>
    </dsp:sp>
    <dsp:sp modelId="{1612226C-94CB-412B-8360-179768C66558}">
      <dsp:nvSpPr>
        <dsp:cNvPr id="0" name=""/>
        <dsp:cNvSpPr/>
      </dsp:nvSpPr>
      <dsp:spPr>
        <a:xfrm>
          <a:off x="3475568" y="1859420"/>
          <a:ext cx="5206990" cy="883053"/>
        </a:xfrm>
        <a:prstGeom prst="rightArrow">
          <a:avLst>
            <a:gd name="adj1" fmla="val 75000"/>
            <a:gd name="adj2" fmla="val 50000"/>
          </a:avLst>
        </a:prstGeom>
        <a:solidFill>
          <a:schemeClr val="accent5">
            <a:alpha val="90000"/>
            <a:tint val="40000"/>
            <a:hueOff val="0"/>
            <a:satOff val="0"/>
            <a:lumOff val="0"/>
            <a:alphaOff val="0"/>
          </a:schemeClr>
        </a:solidFill>
        <a:ln w="25400" cap="flat" cmpd="sng" algn="ctr">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l" defTabSz="1066800">
            <a:lnSpc>
              <a:spcPct val="100000"/>
            </a:lnSpc>
            <a:spcBef>
              <a:spcPct val="0"/>
            </a:spcBef>
            <a:spcAft>
              <a:spcPct val="15000"/>
            </a:spcAft>
            <a:buChar char="••"/>
          </a:pPr>
          <a:r>
            <a:rPr lang="en-US" sz="2400" b="1" kern="1200" dirty="0" smtClean="0"/>
            <a:t>Ms. Ken </a:t>
          </a:r>
          <a:r>
            <a:rPr lang="en-US" sz="2400" b="1" kern="1200" dirty="0" err="1" smtClean="0"/>
            <a:t>Sopheap</a:t>
          </a:r>
          <a:r>
            <a:rPr lang="en-US" sz="2400" b="1" kern="1200" dirty="0" smtClean="0"/>
            <a:t>, </a:t>
          </a:r>
          <a:r>
            <a:rPr lang="en-US" sz="2000" b="1" kern="1200" dirty="0" smtClean="0"/>
            <a:t>Finance &amp; Admin Manager, Heinrich </a:t>
          </a:r>
          <a:r>
            <a:rPr lang="en-US" sz="2000" b="1" kern="1200" dirty="0" err="1" smtClean="0"/>
            <a:t>Böll</a:t>
          </a:r>
          <a:r>
            <a:rPr lang="en-US" sz="2000" b="1" kern="1200" dirty="0" smtClean="0"/>
            <a:t> </a:t>
          </a:r>
          <a:r>
            <a:rPr lang="en-US" sz="2000" b="1" kern="1200" dirty="0" err="1" smtClean="0"/>
            <a:t>Stiftung</a:t>
          </a:r>
          <a:endParaRPr lang="en-US" sz="2000" b="1" kern="1200" dirty="0"/>
        </a:p>
      </dsp:txBody>
      <dsp:txXfrm>
        <a:off x="3475568" y="1969802"/>
        <a:ext cx="4875845" cy="662289"/>
      </dsp:txXfrm>
    </dsp:sp>
    <dsp:sp modelId="{7A818D58-F31B-4E81-974C-8F0EEAF07BDF}">
      <dsp:nvSpPr>
        <dsp:cNvPr id="0" name=""/>
        <dsp:cNvSpPr/>
      </dsp:nvSpPr>
      <dsp:spPr>
        <a:xfrm>
          <a:off x="4241" y="1887957"/>
          <a:ext cx="3471326" cy="825979"/>
        </a:xfrm>
        <a:prstGeom prst="roundRect">
          <a:avLst/>
        </a:prstGeom>
        <a:solidFill>
          <a:schemeClr val="accent5">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9060" tIns="49530" rIns="99060" bIns="49530" numCol="1" spcCol="1270" anchor="ctr" anchorCtr="0">
          <a:noAutofit/>
        </a:bodyPr>
        <a:lstStyle/>
        <a:p>
          <a:pPr lvl="0" algn="l" defTabSz="1155700">
            <a:lnSpc>
              <a:spcPct val="90000"/>
            </a:lnSpc>
            <a:spcBef>
              <a:spcPct val="0"/>
            </a:spcBef>
            <a:spcAft>
              <a:spcPct val="35000"/>
            </a:spcAft>
          </a:pPr>
          <a:r>
            <a:rPr lang="en-US" sz="2600" b="1" kern="1200" dirty="0" smtClean="0">
              <a:ln w="0"/>
              <a:effectLst>
                <a:outerShdw blurRad="38100" dist="25400" dir="5400000" algn="ctr" rotWithShape="0">
                  <a:srgbClr val="6E747A">
                    <a:alpha val="43000"/>
                  </a:srgbClr>
                </a:outerShdw>
              </a:effectLst>
            </a:rPr>
            <a:t>Refreshing Sessions</a:t>
          </a:r>
          <a:endParaRPr lang="en-US" sz="2600" b="1" kern="1200" dirty="0"/>
        </a:p>
      </dsp:txBody>
      <dsp:txXfrm>
        <a:off x="44562" y="1928278"/>
        <a:ext cx="3390684" cy="745337"/>
      </dsp:txXfrm>
    </dsp:sp>
    <dsp:sp modelId="{C54D3383-BC89-4526-A937-6E90F74E3DB9}">
      <dsp:nvSpPr>
        <dsp:cNvPr id="0" name=""/>
        <dsp:cNvSpPr/>
      </dsp:nvSpPr>
      <dsp:spPr>
        <a:xfrm>
          <a:off x="3479809" y="2802105"/>
          <a:ext cx="5206990" cy="1149633"/>
        </a:xfrm>
        <a:prstGeom prst="rightArrow">
          <a:avLst>
            <a:gd name="adj1" fmla="val 75000"/>
            <a:gd name="adj2" fmla="val 50000"/>
          </a:avLst>
        </a:prstGeom>
        <a:solidFill>
          <a:schemeClr val="accent5">
            <a:alpha val="90000"/>
            <a:tint val="40000"/>
            <a:hueOff val="0"/>
            <a:satOff val="0"/>
            <a:lumOff val="0"/>
            <a:alphaOff val="0"/>
          </a:schemeClr>
        </a:solidFill>
        <a:ln w="25400" cap="flat" cmpd="sng" algn="ctr">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100000"/>
            </a:lnSpc>
            <a:spcBef>
              <a:spcPct val="0"/>
            </a:spcBef>
            <a:spcAft>
              <a:spcPts val="0"/>
            </a:spcAft>
            <a:buChar char="••"/>
          </a:pPr>
          <a:r>
            <a:rPr lang="km-KH" sz="2000" b="1" kern="1200" dirty="0" smtClean="0">
              <a:latin typeface="Khmer OS Muol" panose="02000500000000020004" pitchFamily="2" charset="0"/>
              <a:cs typeface="Khmer OS Muol" panose="02000500000000020004" pitchFamily="2" charset="0"/>
            </a:rPr>
            <a:t>ឯ</a:t>
          </a:r>
          <a:r>
            <a:rPr lang="en-US" sz="2000" b="1" kern="1200" dirty="0" smtClean="0">
              <a:latin typeface="Khmer OS Muol" panose="02000500000000020004" pitchFamily="2" charset="0"/>
              <a:cs typeface="Khmer OS Muol" panose="02000500000000020004" pitchFamily="2" charset="0"/>
            </a:rPr>
            <a:t>.</a:t>
          </a:r>
          <a:r>
            <a:rPr lang="km-KH" sz="2000" b="1" kern="1200" dirty="0" smtClean="0">
              <a:latin typeface="Khmer OS Muol" panose="02000500000000020004" pitchFamily="2" charset="0"/>
              <a:cs typeface="Khmer OS Muol" panose="02000500000000020004" pitchFamily="2" charset="0"/>
            </a:rPr>
            <a:t>ឧ</a:t>
          </a:r>
          <a:r>
            <a:rPr lang="en-US" sz="2000" b="1" kern="1200" dirty="0" smtClean="0">
              <a:latin typeface="Khmer OS Muol" panose="02000500000000020004" pitchFamily="2" charset="0"/>
              <a:cs typeface="Khmer OS Muol" panose="02000500000000020004" pitchFamily="2" charset="0"/>
            </a:rPr>
            <a:t>.</a:t>
          </a:r>
          <a:r>
            <a:rPr lang="km-KH" sz="2000" b="1" kern="1200" dirty="0" smtClean="0">
              <a:latin typeface="Khmer OS Muol" panose="02000500000000020004" pitchFamily="2" charset="0"/>
              <a:cs typeface="Khmer OS Muol" panose="02000500000000020004" pitchFamily="2" charset="0"/>
            </a:rPr>
            <a:t> វ៉ាន់ ពុទ្ធិពល</a:t>
          </a:r>
          <a:endParaRPr lang="en-US" sz="2000" b="1" kern="1200" dirty="0">
            <a:latin typeface="Khmer OS Muol" panose="02000500000000020004" pitchFamily="2" charset="0"/>
            <a:cs typeface="Khmer OS Muol" panose="02000500000000020004" pitchFamily="2" charset="0"/>
          </a:endParaRPr>
        </a:p>
        <a:p>
          <a:pPr marL="171450" lvl="1" indent="-171450" algn="l" defTabSz="800100">
            <a:lnSpc>
              <a:spcPct val="100000"/>
            </a:lnSpc>
            <a:spcBef>
              <a:spcPct val="0"/>
            </a:spcBef>
            <a:spcAft>
              <a:spcPts val="0"/>
            </a:spcAft>
            <a:buChar char="••"/>
          </a:pPr>
          <a:r>
            <a:rPr lang="km-KH" sz="1800" b="1" kern="1200" dirty="0" smtClean="0">
              <a:latin typeface="Khmer OS System" panose="02000500000000020004" pitchFamily="2" charset="0"/>
              <a:cs typeface="Khmer OS System" panose="02000500000000020004" pitchFamily="2" charset="0"/>
            </a:rPr>
            <a:t>អគ្គនាយករងនៃអគ្គនាយកដ្ឋានពន្ធដារ</a:t>
          </a:r>
          <a:endParaRPr lang="en-US" sz="1800" b="1" kern="1200" dirty="0">
            <a:latin typeface="Khmer OS System" panose="02000500000000020004" pitchFamily="2" charset="0"/>
            <a:cs typeface="Khmer OS System" panose="02000500000000020004" pitchFamily="2" charset="0"/>
          </a:endParaRPr>
        </a:p>
      </dsp:txBody>
      <dsp:txXfrm>
        <a:off x="3479809" y="2945809"/>
        <a:ext cx="4775878" cy="862225"/>
      </dsp:txXfrm>
    </dsp:sp>
    <dsp:sp modelId="{A9CBFFFA-68DD-48F5-A75B-6D96EA0B3971}">
      <dsp:nvSpPr>
        <dsp:cNvPr id="0" name=""/>
        <dsp:cNvSpPr/>
      </dsp:nvSpPr>
      <dsp:spPr>
        <a:xfrm>
          <a:off x="4241" y="2951549"/>
          <a:ext cx="3471326" cy="825979"/>
        </a:xfrm>
        <a:prstGeom prst="roundRect">
          <a:avLst/>
        </a:prstGeom>
        <a:solidFill>
          <a:schemeClr val="accent5">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9060" tIns="49530" rIns="99060" bIns="49530" numCol="1" spcCol="1270" anchor="ctr" anchorCtr="0">
          <a:noAutofit/>
        </a:bodyPr>
        <a:lstStyle/>
        <a:p>
          <a:pPr lvl="0" algn="l" defTabSz="1155700">
            <a:lnSpc>
              <a:spcPct val="90000"/>
            </a:lnSpc>
            <a:spcBef>
              <a:spcPct val="0"/>
            </a:spcBef>
            <a:spcAft>
              <a:spcPct val="35000"/>
            </a:spcAft>
          </a:pPr>
          <a:r>
            <a:rPr lang="en-US" sz="2600" b="1" kern="1200" dirty="0" smtClean="0">
              <a:ln w="0"/>
              <a:effectLst>
                <a:outerShdw blurRad="38100" dist="25400" dir="5400000" algn="ctr" rotWithShape="0">
                  <a:srgbClr val="6E747A">
                    <a:alpha val="43000"/>
                  </a:srgbClr>
                </a:outerShdw>
              </a:effectLst>
            </a:rPr>
            <a:t>Sharing on Cambodia Taxation &amp; Law</a:t>
          </a:r>
          <a:endParaRPr lang="en-US" sz="2600" b="1" kern="1200" dirty="0"/>
        </a:p>
      </dsp:txBody>
      <dsp:txXfrm>
        <a:off x="44562" y="2991870"/>
        <a:ext cx="3390684" cy="745337"/>
      </dsp:txXfrm>
    </dsp:sp>
    <dsp:sp modelId="{404296C4-3A4D-473F-BC9B-A786B54086D2}">
      <dsp:nvSpPr>
        <dsp:cNvPr id="0" name=""/>
        <dsp:cNvSpPr/>
      </dsp:nvSpPr>
      <dsp:spPr>
        <a:xfrm>
          <a:off x="3475568" y="4086377"/>
          <a:ext cx="5206990" cy="619477"/>
        </a:xfrm>
        <a:prstGeom prst="rightArrow">
          <a:avLst>
            <a:gd name="adj1" fmla="val 75000"/>
            <a:gd name="adj2" fmla="val 50000"/>
          </a:avLst>
        </a:prstGeom>
        <a:solidFill>
          <a:schemeClr val="accent5">
            <a:alpha val="90000"/>
            <a:tint val="40000"/>
            <a:hueOff val="0"/>
            <a:satOff val="0"/>
            <a:lumOff val="0"/>
            <a:alphaOff val="0"/>
          </a:schemeClr>
        </a:solidFill>
        <a:ln w="25400" cap="flat" cmpd="sng" algn="ctr">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l" defTabSz="1066800">
            <a:lnSpc>
              <a:spcPct val="90000"/>
            </a:lnSpc>
            <a:spcBef>
              <a:spcPct val="0"/>
            </a:spcBef>
            <a:spcAft>
              <a:spcPct val="15000"/>
            </a:spcAft>
            <a:buChar char="••"/>
          </a:pPr>
          <a:r>
            <a:rPr lang="en-US" sz="2400" b="1" kern="1200" dirty="0" smtClean="0"/>
            <a:t>Ms. Keo Mara, </a:t>
          </a:r>
          <a:r>
            <a:rPr lang="en-US" sz="2000" b="1" kern="1200" dirty="0" smtClean="0"/>
            <a:t>Learning Specialist, CCC</a:t>
          </a:r>
          <a:endParaRPr lang="en-US" sz="2000" b="1" kern="1200" dirty="0"/>
        </a:p>
      </dsp:txBody>
      <dsp:txXfrm>
        <a:off x="3475568" y="4163812"/>
        <a:ext cx="4974686" cy="464607"/>
      </dsp:txXfrm>
    </dsp:sp>
    <dsp:sp modelId="{831A96C9-D9E9-4289-9D7C-B7085DE1D5A3}">
      <dsp:nvSpPr>
        <dsp:cNvPr id="0" name=""/>
        <dsp:cNvSpPr/>
      </dsp:nvSpPr>
      <dsp:spPr>
        <a:xfrm>
          <a:off x="4241" y="3983126"/>
          <a:ext cx="3471326" cy="825979"/>
        </a:xfrm>
        <a:prstGeom prst="roundRect">
          <a:avLst/>
        </a:prstGeom>
        <a:solidFill>
          <a:schemeClr val="accent5">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1440" tIns="45720" rIns="91440" bIns="45720" numCol="1" spcCol="1270" anchor="ctr" anchorCtr="0">
          <a:noAutofit/>
        </a:bodyPr>
        <a:lstStyle/>
        <a:p>
          <a:pPr lvl="0" algn="l" defTabSz="1066800">
            <a:lnSpc>
              <a:spcPct val="90000"/>
            </a:lnSpc>
            <a:spcBef>
              <a:spcPct val="0"/>
            </a:spcBef>
            <a:spcAft>
              <a:spcPct val="35000"/>
            </a:spcAft>
          </a:pPr>
          <a:r>
            <a:rPr lang="en-US" sz="2400" b="1" kern="1200" dirty="0" smtClean="0">
              <a:ln/>
            </a:rPr>
            <a:t>Way Forward, Selection Topic &amp;Evaluation</a:t>
          </a:r>
          <a:endParaRPr lang="en-US" sz="2400" b="1" kern="1200" dirty="0"/>
        </a:p>
      </dsp:txBody>
      <dsp:txXfrm>
        <a:off x="44562" y="4023447"/>
        <a:ext cx="3390684" cy="745337"/>
      </dsp:txXfrm>
    </dsp:sp>
    <dsp:sp modelId="{6AF21023-86EB-49F2-889F-2792B1B64BB4}">
      <dsp:nvSpPr>
        <dsp:cNvPr id="0" name=""/>
        <dsp:cNvSpPr/>
      </dsp:nvSpPr>
      <dsp:spPr>
        <a:xfrm>
          <a:off x="3475568" y="4854616"/>
          <a:ext cx="5206990" cy="852402"/>
        </a:xfrm>
        <a:prstGeom prst="rightArrow">
          <a:avLst>
            <a:gd name="adj1" fmla="val 75000"/>
            <a:gd name="adj2" fmla="val 50000"/>
          </a:avLst>
        </a:prstGeom>
        <a:solidFill>
          <a:schemeClr val="accent5">
            <a:alpha val="90000"/>
            <a:tint val="40000"/>
            <a:hueOff val="0"/>
            <a:satOff val="0"/>
            <a:lumOff val="0"/>
            <a:alphaOff val="0"/>
          </a:schemeClr>
        </a:solidFill>
        <a:ln w="25400" cap="flat" cmpd="sng" algn="ctr">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l" defTabSz="1066800">
            <a:lnSpc>
              <a:spcPct val="90000"/>
            </a:lnSpc>
            <a:spcBef>
              <a:spcPct val="0"/>
            </a:spcBef>
            <a:spcAft>
              <a:spcPct val="15000"/>
            </a:spcAft>
            <a:buChar char="••"/>
          </a:pPr>
          <a:r>
            <a:rPr lang="en-US" sz="2400" b="1" kern="1200" dirty="0" smtClean="0"/>
            <a:t>Mr. </a:t>
          </a:r>
          <a:r>
            <a:rPr lang="en-US" sz="2400" b="1" kern="1200" dirty="0" err="1" smtClean="0"/>
            <a:t>Khorn</a:t>
          </a:r>
          <a:r>
            <a:rPr lang="en-US" sz="2400" b="1" kern="1200" dirty="0" smtClean="0"/>
            <a:t> </a:t>
          </a:r>
          <a:r>
            <a:rPr lang="en-US" sz="2400" b="1" kern="1200" dirty="0" err="1" smtClean="0"/>
            <a:t>Bunthong</a:t>
          </a:r>
          <a:r>
            <a:rPr lang="en-US" sz="2400" b="1" kern="1200" dirty="0" smtClean="0"/>
            <a:t>, Head Of Operation, CCC</a:t>
          </a:r>
          <a:endParaRPr lang="en-US" sz="2000" b="1" kern="1200" dirty="0"/>
        </a:p>
      </dsp:txBody>
      <dsp:txXfrm>
        <a:off x="3475568" y="4961166"/>
        <a:ext cx="4887339" cy="639302"/>
      </dsp:txXfrm>
    </dsp:sp>
    <dsp:sp modelId="{29C219CA-71EF-4A19-8C67-6C1AD9F5F9A9}">
      <dsp:nvSpPr>
        <dsp:cNvPr id="0" name=""/>
        <dsp:cNvSpPr/>
      </dsp:nvSpPr>
      <dsp:spPr>
        <a:xfrm>
          <a:off x="4241" y="4867828"/>
          <a:ext cx="3471326" cy="825979"/>
        </a:xfrm>
        <a:prstGeom prst="roundRect">
          <a:avLst/>
        </a:prstGeom>
        <a:solidFill>
          <a:schemeClr val="accent5">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9060" tIns="49530" rIns="99060" bIns="49530" numCol="1" spcCol="1270" anchor="ctr" anchorCtr="0">
          <a:noAutofit/>
        </a:bodyPr>
        <a:lstStyle/>
        <a:p>
          <a:pPr lvl="0" algn="l" defTabSz="1155700">
            <a:lnSpc>
              <a:spcPct val="90000"/>
            </a:lnSpc>
            <a:spcBef>
              <a:spcPct val="0"/>
            </a:spcBef>
            <a:spcAft>
              <a:spcPct val="35000"/>
            </a:spcAft>
          </a:pPr>
          <a:r>
            <a:rPr lang="en-US" sz="2600" b="1" kern="1200" smtClean="0">
              <a:ln/>
            </a:rPr>
            <a:t>Closing Remarks</a:t>
          </a:r>
          <a:endParaRPr lang="en-US" sz="2600" b="1" kern="1200" dirty="0"/>
        </a:p>
      </dsp:txBody>
      <dsp:txXfrm>
        <a:off x="44562" y="4908149"/>
        <a:ext cx="3390684" cy="74533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7685AF-FEF3-4C2B-9878-699AD85F8FE0}">
      <dsp:nvSpPr>
        <dsp:cNvPr id="0" name=""/>
        <dsp:cNvSpPr/>
      </dsp:nvSpPr>
      <dsp:spPr>
        <a:xfrm>
          <a:off x="5772" y="0"/>
          <a:ext cx="1717565" cy="4495800"/>
        </a:xfrm>
        <a:prstGeom prst="roundRect">
          <a:avLst>
            <a:gd name="adj" fmla="val 10000"/>
          </a:avLst>
        </a:prstGeom>
        <a:solidFill>
          <a:schemeClr val="accent5">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a:latin typeface="Arial Black" panose="020B0A04020102020204" pitchFamily="34" charset="0"/>
            </a:rPr>
            <a:t>Finance Learning Froums</a:t>
          </a:r>
          <a:endParaRPr lang="en-US" sz="1800" kern="1200"/>
        </a:p>
      </dsp:txBody>
      <dsp:txXfrm>
        <a:off x="5772" y="0"/>
        <a:ext cx="1717565" cy="1348740"/>
      </dsp:txXfrm>
    </dsp:sp>
    <dsp:sp modelId="{8845EC1E-71E1-4C75-BC7A-C3D484BCE141}">
      <dsp:nvSpPr>
        <dsp:cNvPr id="0" name=""/>
        <dsp:cNvSpPr/>
      </dsp:nvSpPr>
      <dsp:spPr>
        <a:xfrm>
          <a:off x="50041" y="1350057"/>
          <a:ext cx="1629027" cy="1355545"/>
        </a:xfrm>
        <a:prstGeom prst="roundRect">
          <a:avLst>
            <a:gd name="adj" fmla="val 10000"/>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45720" rIns="60960" bIns="45720" numCol="1" spcCol="1270" anchor="ctr" anchorCtr="0">
          <a:noAutofit/>
        </a:bodyPr>
        <a:lstStyle/>
        <a:p>
          <a:pPr lvl="0" algn="ctr" defTabSz="1066800">
            <a:lnSpc>
              <a:spcPct val="90000"/>
            </a:lnSpc>
            <a:spcBef>
              <a:spcPct val="0"/>
            </a:spcBef>
            <a:spcAft>
              <a:spcPct val="35000"/>
            </a:spcAft>
          </a:pPr>
          <a:r>
            <a:rPr lang="en-US" sz="2400" b="1" kern="1200"/>
            <a:t>27 March</a:t>
          </a:r>
        </a:p>
        <a:p>
          <a:pPr lvl="0" algn="ctr" defTabSz="1066800">
            <a:lnSpc>
              <a:spcPct val="90000"/>
            </a:lnSpc>
            <a:spcBef>
              <a:spcPct val="0"/>
            </a:spcBef>
            <a:spcAft>
              <a:spcPct val="35000"/>
            </a:spcAft>
          </a:pPr>
          <a:r>
            <a:rPr lang="en-US" sz="2400" b="1" kern="1200"/>
            <a:t>Every year </a:t>
          </a:r>
          <a:endParaRPr lang="en-US" sz="2400" kern="1200"/>
        </a:p>
      </dsp:txBody>
      <dsp:txXfrm>
        <a:off x="89744" y="1389760"/>
        <a:ext cx="1549621" cy="1276139"/>
      </dsp:txXfrm>
    </dsp:sp>
    <dsp:sp modelId="{5E2F0EB5-15C0-4E3E-86FC-E7C89C854DA1}">
      <dsp:nvSpPr>
        <dsp:cNvPr id="0" name=""/>
        <dsp:cNvSpPr/>
      </dsp:nvSpPr>
      <dsp:spPr>
        <a:xfrm>
          <a:off x="50041" y="2914147"/>
          <a:ext cx="1629027" cy="1355545"/>
        </a:xfrm>
        <a:prstGeom prst="roundRect">
          <a:avLst>
            <a:gd name="adj" fmla="val 10000"/>
          </a:avLst>
        </a:prstGeom>
        <a:gradFill rotWithShape="0">
          <a:gsLst>
            <a:gs pos="0">
              <a:schemeClr val="accent5">
                <a:hueOff val="43663"/>
                <a:satOff val="8734"/>
                <a:lumOff val="2017"/>
                <a:alphaOff val="0"/>
                <a:shade val="51000"/>
                <a:satMod val="130000"/>
              </a:schemeClr>
            </a:gs>
            <a:gs pos="80000">
              <a:schemeClr val="accent5">
                <a:hueOff val="43663"/>
                <a:satOff val="8734"/>
                <a:lumOff val="2017"/>
                <a:alphaOff val="0"/>
                <a:shade val="93000"/>
                <a:satMod val="130000"/>
              </a:schemeClr>
            </a:gs>
            <a:gs pos="100000">
              <a:schemeClr val="accent5">
                <a:hueOff val="43663"/>
                <a:satOff val="8734"/>
                <a:lumOff val="201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45720" rIns="60960" bIns="45720" numCol="1" spcCol="1270" anchor="ctr" anchorCtr="0">
          <a:noAutofit/>
        </a:bodyPr>
        <a:lstStyle/>
        <a:p>
          <a:pPr lvl="0" algn="ctr" defTabSz="1066800">
            <a:lnSpc>
              <a:spcPct val="90000"/>
            </a:lnSpc>
            <a:spcBef>
              <a:spcPct val="0"/>
            </a:spcBef>
            <a:spcAft>
              <a:spcPct val="35000"/>
            </a:spcAft>
          </a:pPr>
          <a:r>
            <a:rPr lang="en-US" sz="2400" b="1" kern="1200"/>
            <a:t>15 August</a:t>
          </a:r>
        </a:p>
        <a:p>
          <a:pPr lvl="0" algn="ctr" defTabSz="1066800">
            <a:lnSpc>
              <a:spcPct val="90000"/>
            </a:lnSpc>
            <a:spcBef>
              <a:spcPct val="0"/>
            </a:spcBef>
            <a:spcAft>
              <a:spcPct val="35000"/>
            </a:spcAft>
          </a:pPr>
          <a:r>
            <a:rPr lang="en-US" sz="2400" b="1" kern="1200"/>
            <a:t>Every year</a:t>
          </a:r>
          <a:endParaRPr lang="en-US" sz="2400" kern="1200"/>
        </a:p>
      </dsp:txBody>
      <dsp:txXfrm>
        <a:off x="89744" y="2953850"/>
        <a:ext cx="1549621" cy="1276139"/>
      </dsp:txXfrm>
    </dsp:sp>
    <dsp:sp modelId="{5A6CC2B3-DE75-4A91-B9E8-2A1FDB6F232A}">
      <dsp:nvSpPr>
        <dsp:cNvPr id="0" name=""/>
        <dsp:cNvSpPr/>
      </dsp:nvSpPr>
      <dsp:spPr>
        <a:xfrm>
          <a:off x="1897664" y="0"/>
          <a:ext cx="1922476" cy="4495800"/>
        </a:xfrm>
        <a:prstGeom prst="roundRect">
          <a:avLst>
            <a:gd name="adj" fmla="val 10000"/>
          </a:avLst>
        </a:prstGeom>
        <a:solidFill>
          <a:schemeClr val="accent5">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b="0" kern="1200">
              <a:latin typeface="Arial Black" panose="020B0A04020102020204" pitchFamily="34" charset="0"/>
            </a:rPr>
            <a:t>Human Resource Learning Froums</a:t>
          </a:r>
          <a:endParaRPr lang="en-US" sz="1800" kern="1200"/>
        </a:p>
      </dsp:txBody>
      <dsp:txXfrm>
        <a:off x="1897664" y="0"/>
        <a:ext cx="1922476" cy="1348740"/>
      </dsp:txXfrm>
    </dsp:sp>
    <dsp:sp modelId="{17E28AF0-59FC-4287-B2B6-3C095C3EB528}">
      <dsp:nvSpPr>
        <dsp:cNvPr id="0" name=""/>
        <dsp:cNvSpPr/>
      </dsp:nvSpPr>
      <dsp:spPr>
        <a:xfrm>
          <a:off x="1883950" y="1350057"/>
          <a:ext cx="1906695" cy="1355545"/>
        </a:xfrm>
        <a:prstGeom prst="roundRect">
          <a:avLst>
            <a:gd name="adj" fmla="val 10000"/>
          </a:avLst>
        </a:prstGeom>
        <a:gradFill rotWithShape="0">
          <a:gsLst>
            <a:gs pos="0">
              <a:schemeClr val="accent5">
                <a:hueOff val="87327"/>
                <a:satOff val="17468"/>
                <a:lumOff val="4034"/>
                <a:alphaOff val="0"/>
                <a:shade val="51000"/>
                <a:satMod val="130000"/>
              </a:schemeClr>
            </a:gs>
            <a:gs pos="80000">
              <a:schemeClr val="accent5">
                <a:hueOff val="87327"/>
                <a:satOff val="17468"/>
                <a:lumOff val="4034"/>
                <a:alphaOff val="0"/>
                <a:shade val="93000"/>
                <a:satMod val="130000"/>
              </a:schemeClr>
            </a:gs>
            <a:gs pos="100000">
              <a:schemeClr val="accent5">
                <a:hueOff val="87327"/>
                <a:satOff val="17468"/>
                <a:lumOff val="403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45720" rIns="60960" bIns="45720" numCol="1" spcCol="1270" anchor="ctr" anchorCtr="0">
          <a:noAutofit/>
        </a:bodyPr>
        <a:lstStyle/>
        <a:p>
          <a:pPr lvl="0" algn="ctr" defTabSz="1066800">
            <a:lnSpc>
              <a:spcPct val="90000"/>
            </a:lnSpc>
            <a:spcBef>
              <a:spcPct val="0"/>
            </a:spcBef>
            <a:spcAft>
              <a:spcPct val="35000"/>
            </a:spcAft>
          </a:pPr>
          <a:r>
            <a:rPr lang="en-US" sz="2400" b="1" kern="1200"/>
            <a:t>25 April Every year</a:t>
          </a:r>
          <a:endParaRPr lang="en-US" sz="2400" kern="1200"/>
        </a:p>
      </dsp:txBody>
      <dsp:txXfrm>
        <a:off x="1923653" y="1389760"/>
        <a:ext cx="1827289" cy="1276139"/>
      </dsp:txXfrm>
    </dsp:sp>
    <dsp:sp modelId="{98925027-91C7-4677-BA36-3A4DB31AD865}">
      <dsp:nvSpPr>
        <dsp:cNvPr id="0" name=""/>
        <dsp:cNvSpPr/>
      </dsp:nvSpPr>
      <dsp:spPr>
        <a:xfrm>
          <a:off x="1921246" y="2914147"/>
          <a:ext cx="1832102" cy="1355545"/>
        </a:xfrm>
        <a:prstGeom prst="roundRect">
          <a:avLst>
            <a:gd name="adj" fmla="val 10000"/>
          </a:avLst>
        </a:prstGeom>
        <a:gradFill rotWithShape="0">
          <a:gsLst>
            <a:gs pos="0">
              <a:schemeClr val="accent5">
                <a:hueOff val="130990"/>
                <a:satOff val="26202"/>
                <a:lumOff val="6051"/>
                <a:alphaOff val="0"/>
                <a:shade val="51000"/>
                <a:satMod val="130000"/>
              </a:schemeClr>
            </a:gs>
            <a:gs pos="80000">
              <a:schemeClr val="accent5">
                <a:hueOff val="130990"/>
                <a:satOff val="26202"/>
                <a:lumOff val="6051"/>
                <a:alphaOff val="0"/>
                <a:shade val="93000"/>
                <a:satMod val="130000"/>
              </a:schemeClr>
            </a:gs>
            <a:gs pos="100000">
              <a:schemeClr val="accent5">
                <a:hueOff val="130990"/>
                <a:satOff val="26202"/>
                <a:lumOff val="6051"/>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45720" rIns="60960" bIns="45720" numCol="1" spcCol="1270" anchor="ctr" anchorCtr="0">
          <a:noAutofit/>
        </a:bodyPr>
        <a:lstStyle/>
        <a:p>
          <a:pPr lvl="0" algn="ctr" defTabSz="1066800">
            <a:lnSpc>
              <a:spcPct val="90000"/>
            </a:lnSpc>
            <a:spcBef>
              <a:spcPct val="0"/>
            </a:spcBef>
            <a:spcAft>
              <a:spcPct val="35000"/>
            </a:spcAft>
          </a:pPr>
          <a:r>
            <a:rPr lang="en-US" sz="2400" b="1" kern="1200"/>
            <a:t>05 September Every year</a:t>
          </a:r>
          <a:endParaRPr lang="en-US" sz="2400" kern="1200"/>
        </a:p>
      </dsp:txBody>
      <dsp:txXfrm>
        <a:off x="1960949" y="2953850"/>
        <a:ext cx="1752696" cy="1276139"/>
      </dsp:txXfrm>
    </dsp:sp>
    <dsp:sp modelId="{AA31251F-8C99-4F54-940E-FFEBBC21EC50}">
      <dsp:nvSpPr>
        <dsp:cNvPr id="0" name=""/>
        <dsp:cNvSpPr/>
      </dsp:nvSpPr>
      <dsp:spPr>
        <a:xfrm>
          <a:off x="3961186" y="0"/>
          <a:ext cx="1874847" cy="4495800"/>
        </a:xfrm>
        <a:prstGeom prst="roundRect">
          <a:avLst>
            <a:gd name="adj" fmla="val 10000"/>
          </a:avLst>
        </a:prstGeom>
        <a:solidFill>
          <a:schemeClr val="accent5">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a:latin typeface="Arial Black" panose="020B0A04020102020204" pitchFamily="34" charset="0"/>
            </a:rPr>
            <a:t>ICT Learning Froums</a:t>
          </a:r>
          <a:endParaRPr lang="en-US" sz="1800" kern="1200"/>
        </a:p>
      </dsp:txBody>
      <dsp:txXfrm>
        <a:off x="3961186" y="0"/>
        <a:ext cx="1874847" cy="1348740"/>
      </dsp:txXfrm>
    </dsp:sp>
    <dsp:sp modelId="{B4A4F9EF-B1A6-402E-AB9B-306159E82F65}">
      <dsp:nvSpPr>
        <dsp:cNvPr id="0" name=""/>
        <dsp:cNvSpPr/>
      </dsp:nvSpPr>
      <dsp:spPr>
        <a:xfrm>
          <a:off x="3964957" y="1350057"/>
          <a:ext cx="1867305" cy="1355545"/>
        </a:xfrm>
        <a:prstGeom prst="roundRect">
          <a:avLst>
            <a:gd name="adj" fmla="val 10000"/>
          </a:avLst>
        </a:prstGeom>
        <a:gradFill rotWithShape="0">
          <a:gsLst>
            <a:gs pos="0">
              <a:schemeClr val="accent5">
                <a:hueOff val="174653"/>
                <a:satOff val="34935"/>
                <a:lumOff val="8067"/>
                <a:alphaOff val="0"/>
                <a:shade val="51000"/>
                <a:satMod val="130000"/>
              </a:schemeClr>
            </a:gs>
            <a:gs pos="80000">
              <a:schemeClr val="accent5">
                <a:hueOff val="174653"/>
                <a:satOff val="34935"/>
                <a:lumOff val="8067"/>
                <a:alphaOff val="0"/>
                <a:shade val="93000"/>
                <a:satMod val="130000"/>
              </a:schemeClr>
            </a:gs>
            <a:gs pos="100000">
              <a:schemeClr val="accent5">
                <a:hueOff val="174653"/>
                <a:satOff val="34935"/>
                <a:lumOff val="806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45720" rIns="60960" bIns="45720" numCol="1" spcCol="1270" anchor="ctr" anchorCtr="0">
          <a:noAutofit/>
        </a:bodyPr>
        <a:lstStyle/>
        <a:p>
          <a:pPr lvl="0" algn="ctr" defTabSz="1066800">
            <a:lnSpc>
              <a:spcPct val="90000"/>
            </a:lnSpc>
            <a:spcBef>
              <a:spcPct val="0"/>
            </a:spcBef>
            <a:spcAft>
              <a:spcPct val="35000"/>
            </a:spcAft>
          </a:pPr>
          <a:r>
            <a:rPr lang="en-US" sz="2400" b="1" kern="1200"/>
            <a:t>24 May Every Year</a:t>
          </a:r>
          <a:endParaRPr lang="en-US" sz="2400" kern="1200"/>
        </a:p>
      </dsp:txBody>
      <dsp:txXfrm>
        <a:off x="4004660" y="1389760"/>
        <a:ext cx="1787899" cy="1276139"/>
      </dsp:txXfrm>
    </dsp:sp>
    <dsp:sp modelId="{A9D81F10-8183-4807-873B-99B452A7D628}">
      <dsp:nvSpPr>
        <dsp:cNvPr id="0" name=""/>
        <dsp:cNvSpPr/>
      </dsp:nvSpPr>
      <dsp:spPr>
        <a:xfrm>
          <a:off x="3951257" y="2914147"/>
          <a:ext cx="1894705" cy="1355545"/>
        </a:xfrm>
        <a:prstGeom prst="roundRect">
          <a:avLst>
            <a:gd name="adj" fmla="val 10000"/>
          </a:avLst>
        </a:prstGeom>
        <a:gradFill rotWithShape="0">
          <a:gsLst>
            <a:gs pos="0">
              <a:schemeClr val="accent5">
                <a:hueOff val="218316"/>
                <a:satOff val="43669"/>
                <a:lumOff val="10084"/>
                <a:alphaOff val="0"/>
                <a:shade val="51000"/>
                <a:satMod val="130000"/>
              </a:schemeClr>
            </a:gs>
            <a:gs pos="80000">
              <a:schemeClr val="accent5">
                <a:hueOff val="218316"/>
                <a:satOff val="43669"/>
                <a:lumOff val="10084"/>
                <a:alphaOff val="0"/>
                <a:shade val="93000"/>
                <a:satMod val="130000"/>
              </a:schemeClr>
            </a:gs>
            <a:gs pos="100000">
              <a:schemeClr val="accent5">
                <a:hueOff val="218316"/>
                <a:satOff val="43669"/>
                <a:lumOff val="1008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45720" rIns="60960" bIns="45720" numCol="1" spcCol="1270" anchor="ctr" anchorCtr="0">
          <a:noAutofit/>
        </a:bodyPr>
        <a:lstStyle/>
        <a:p>
          <a:pPr lvl="0" algn="ctr" defTabSz="1066800">
            <a:lnSpc>
              <a:spcPct val="90000"/>
            </a:lnSpc>
            <a:spcBef>
              <a:spcPct val="0"/>
            </a:spcBef>
            <a:spcAft>
              <a:spcPct val="35000"/>
            </a:spcAft>
          </a:pPr>
          <a:r>
            <a:rPr lang="en-US" sz="2400" b="1" kern="1200"/>
            <a:t>06 November 2018</a:t>
          </a:r>
          <a:endParaRPr lang="en-US" sz="2400" kern="1200"/>
        </a:p>
      </dsp:txBody>
      <dsp:txXfrm>
        <a:off x="3990960" y="2953850"/>
        <a:ext cx="1815299" cy="1276139"/>
      </dsp:txXfrm>
    </dsp:sp>
    <dsp:sp modelId="{2A1C6FBA-A772-4911-AB38-8E2347278D77}">
      <dsp:nvSpPr>
        <dsp:cNvPr id="0" name=""/>
        <dsp:cNvSpPr/>
      </dsp:nvSpPr>
      <dsp:spPr>
        <a:xfrm>
          <a:off x="6003710" y="0"/>
          <a:ext cx="2036284" cy="4495800"/>
        </a:xfrm>
        <a:prstGeom prst="roundRect">
          <a:avLst>
            <a:gd name="adj" fmla="val 10000"/>
          </a:avLst>
        </a:prstGeom>
        <a:solidFill>
          <a:schemeClr val="accent5">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a:latin typeface="Arial Black" panose="020B0A04020102020204" pitchFamily="34" charset="0"/>
            </a:rPr>
            <a:t>Mornitoring &amp; Evaluation Learning Forums</a:t>
          </a:r>
          <a:endParaRPr lang="en-US" sz="1800" kern="1200"/>
        </a:p>
      </dsp:txBody>
      <dsp:txXfrm>
        <a:off x="6003710" y="0"/>
        <a:ext cx="2036284" cy="1348740"/>
      </dsp:txXfrm>
    </dsp:sp>
    <dsp:sp modelId="{66CE9895-D4C1-40DA-8DC8-E3CA4FE13DA9}">
      <dsp:nvSpPr>
        <dsp:cNvPr id="0" name=""/>
        <dsp:cNvSpPr/>
      </dsp:nvSpPr>
      <dsp:spPr>
        <a:xfrm>
          <a:off x="5998684" y="1350057"/>
          <a:ext cx="2046335" cy="1355545"/>
        </a:xfrm>
        <a:prstGeom prst="roundRect">
          <a:avLst>
            <a:gd name="adj" fmla="val 10000"/>
          </a:avLst>
        </a:prstGeom>
        <a:gradFill rotWithShape="0">
          <a:gsLst>
            <a:gs pos="0">
              <a:schemeClr val="accent5">
                <a:hueOff val="261980"/>
                <a:satOff val="52403"/>
                <a:lumOff val="12101"/>
                <a:alphaOff val="0"/>
                <a:shade val="51000"/>
                <a:satMod val="130000"/>
              </a:schemeClr>
            </a:gs>
            <a:gs pos="80000">
              <a:schemeClr val="accent5">
                <a:hueOff val="261980"/>
                <a:satOff val="52403"/>
                <a:lumOff val="12101"/>
                <a:alphaOff val="0"/>
                <a:shade val="93000"/>
                <a:satMod val="130000"/>
              </a:schemeClr>
            </a:gs>
            <a:gs pos="100000">
              <a:schemeClr val="accent5">
                <a:hueOff val="261980"/>
                <a:satOff val="52403"/>
                <a:lumOff val="12101"/>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45720" rIns="60960" bIns="45720" numCol="1" spcCol="1270" anchor="ctr" anchorCtr="0">
          <a:noAutofit/>
        </a:bodyPr>
        <a:lstStyle/>
        <a:p>
          <a:pPr lvl="0" algn="ctr" defTabSz="1066800">
            <a:lnSpc>
              <a:spcPct val="90000"/>
            </a:lnSpc>
            <a:spcBef>
              <a:spcPct val="0"/>
            </a:spcBef>
            <a:spcAft>
              <a:spcPct val="35000"/>
            </a:spcAft>
          </a:pPr>
          <a:r>
            <a:rPr lang="en-US" sz="2400" b="1" kern="1200"/>
            <a:t>14 June Every year</a:t>
          </a:r>
        </a:p>
      </dsp:txBody>
      <dsp:txXfrm>
        <a:off x="6038387" y="1389760"/>
        <a:ext cx="1966929" cy="1276139"/>
      </dsp:txXfrm>
    </dsp:sp>
    <dsp:sp modelId="{EB4C67FD-329A-46AE-B8AB-C1C5A687DB7B}">
      <dsp:nvSpPr>
        <dsp:cNvPr id="0" name=""/>
        <dsp:cNvSpPr/>
      </dsp:nvSpPr>
      <dsp:spPr>
        <a:xfrm>
          <a:off x="6045769" y="2867318"/>
          <a:ext cx="2005023" cy="1355545"/>
        </a:xfrm>
        <a:prstGeom prst="roundRect">
          <a:avLst>
            <a:gd name="adj" fmla="val 10000"/>
          </a:avLst>
        </a:prstGeom>
        <a:gradFill rotWithShape="0">
          <a:gsLst>
            <a:gs pos="0">
              <a:schemeClr val="accent5">
                <a:hueOff val="305643"/>
                <a:satOff val="61137"/>
                <a:lumOff val="14118"/>
                <a:alphaOff val="0"/>
                <a:shade val="51000"/>
                <a:satMod val="130000"/>
              </a:schemeClr>
            </a:gs>
            <a:gs pos="80000">
              <a:schemeClr val="accent5">
                <a:hueOff val="305643"/>
                <a:satOff val="61137"/>
                <a:lumOff val="14118"/>
                <a:alphaOff val="0"/>
                <a:shade val="93000"/>
                <a:satMod val="130000"/>
              </a:schemeClr>
            </a:gs>
            <a:gs pos="100000">
              <a:schemeClr val="accent5">
                <a:hueOff val="305643"/>
                <a:satOff val="61137"/>
                <a:lumOff val="1411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45720" rIns="60960" bIns="45720" numCol="1" spcCol="1270" anchor="ctr" anchorCtr="0">
          <a:noAutofit/>
        </a:bodyPr>
        <a:lstStyle/>
        <a:p>
          <a:pPr lvl="0" algn="ctr" defTabSz="1066800">
            <a:lnSpc>
              <a:spcPct val="90000"/>
            </a:lnSpc>
            <a:spcBef>
              <a:spcPct val="0"/>
            </a:spcBef>
            <a:spcAft>
              <a:spcPct val="35000"/>
            </a:spcAft>
          </a:pPr>
          <a:r>
            <a:rPr lang="en-US" sz="2400" b="1" kern="1200"/>
            <a:t>25 October Every year</a:t>
          </a:r>
          <a:endParaRPr lang="en-US" sz="2400" kern="1200"/>
        </a:p>
      </dsp:txBody>
      <dsp:txXfrm>
        <a:off x="6085472" y="2907021"/>
        <a:ext cx="1925617" cy="127613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0F52F1-1581-4FB4-B44A-49423154C5CB}">
      <dsp:nvSpPr>
        <dsp:cNvPr id="0" name=""/>
        <dsp:cNvSpPr/>
      </dsp:nvSpPr>
      <dsp:spPr>
        <a:xfrm>
          <a:off x="1066801" y="152421"/>
          <a:ext cx="5703640" cy="5257813"/>
        </a:xfrm>
        <a:prstGeom prst="triangle">
          <a:avLst/>
        </a:prstGeom>
        <a:gradFill rotWithShape="0">
          <a:gsLst>
            <a:gs pos="0">
              <a:schemeClr val="accent1">
                <a:shade val="50000"/>
                <a:hueOff val="0"/>
                <a:satOff val="0"/>
                <a:lumOff val="0"/>
                <a:alphaOff val="0"/>
                <a:shade val="51000"/>
                <a:satMod val="130000"/>
              </a:schemeClr>
            </a:gs>
            <a:gs pos="80000">
              <a:schemeClr val="accent1">
                <a:shade val="50000"/>
                <a:hueOff val="0"/>
                <a:satOff val="0"/>
                <a:lumOff val="0"/>
                <a:alphaOff val="0"/>
                <a:shade val="93000"/>
                <a:satMod val="130000"/>
              </a:schemeClr>
            </a:gs>
            <a:gs pos="100000">
              <a:schemeClr val="accent1">
                <a:shade val="5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682CD780-E312-467B-AD78-0F2DA233B01E}">
      <dsp:nvSpPr>
        <dsp:cNvPr id="0" name=""/>
        <dsp:cNvSpPr/>
      </dsp:nvSpPr>
      <dsp:spPr>
        <a:xfrm>
          <a:off x="3965275" y="605213"/>
          <a:ext cx="3912870" cy="1424999"/>
        </a:xfrm>
        <a:prstGeom prst="roundRect">
          <a:avLst/>
        </a:prstGeom>
        <a:solidFill>
          <a:schemeClr val="lt1">
            <a:alpha val="90000"/>
            <a:hueOff val="0"/>
            <a:satOff val="0"/>
            <a:lumOff val="0"/>
            <a:alphaOff val="0"/>
          </a:schemeClr>
        </a:solidFill>
        <a:ln w="9525" cap="flat" cmpd="sng" algn="ctr">
          <a:solidFill>
            <a:schemeClr val="accent1">
              <a:shade val="5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US" sz="3600" b="0" kern="1200" dirty="0" smtClean="0">
              <a:latin typeface="Arial Black" panose="020B0A04020102020204" pitchFamily="34" charset="0"/>
              <a:hlinkClick xmlns:r="http://schemas.openxmlformats.org/officeDocument/2006/relationships" r:id="rId1" action="ppaction://hlinkfile"/>
            </a:rPr>
            <a:t>HR WG </a:t>
          </a:r>
          <a:r>
            <a:rPr lang="en-US" sz="3600" b="0" kern="1200" dirty="0" smtClean="0">
              <a:latin typeface="Arial Black" panose="020B0A04020102020204" pitchFamily="34" charset="0"/>
            </a:rPr>
            <a:t>Members</a:t>
          </a:r>
          <a:endParaRPr lang="en-US" sz="3600" b="0" kern="1200" dirty="0">
            <a:latin typeface="Arial Black" panose="020B0A04020102020204" pitchFamily="34" charset="0"/>
          </a:endParaRPr>
        </a:p>
      </dsp:txBody>
      <dsp:txXfrm>
        <a:off x="4034838" y="674776"/>
        <a:ext cx="3773744" cy="1285873"/>
      </dsp:txXfrm>
    </dsp:sp>
    <dsp:sp modelId="{762F80CA-C520-44C7-818D-2B6C219C2402}">
      <dsp:nvSpPr>
        <dsp:cNvPr id="0" name=""/>
        <dsp:cNvSpPr/>
      </dsp:nvSpPr>
      <dsp:spPr>
        <a:xfrm>
          <a:off x="3965275" y="2208337"/>
          <a:ext cx="3912870" cy="1424999"/>
        </a:xfrm>
        <a:prstGeom prst="roundRect">
          <a:avLst/>
        </a:prstGeom>
        <a:solidFill>
          <a:schemeClr val="lt1">
            <a:alpha val="90000"/>
            <a:hueOff val="0"/>
            <a:satOff val="0"/>
            <a:lumOff val="0"/>
            <a:alphaOff val="0"/>
          </a:schemeClr>
        </a:solidFill>
        <a:ln w="9525" cap="flat" cmpd="sng" algn="ctr">
          <a:solidFill>
            <a:schemeClr val="accent1">
              <a:shade val="50000"/>
              <a:hueOff val="430479"/>
              <a:satOff val="-36769"/>
              <a:lumOff val="33994"/>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US" sz="3600" b="0" kern="1200" dirty="0" smtClean="0">
              <a:latin typeface="Arial Black" panose="020B0A04020102020204" pitchFamily="34" charset="0"/>
              <a:hlinkClick xmlns:r="http://schemas.openxmlformats.org/officeDocument/2006/relationships" r:id="rId2" action="ppaction://hlinkfile"/>
            </a:rPr>
            <a:t>M&amp;E WG </a:t>
          </a:r>
          <a:r>
            <a:rPr lang="en-US" sz="3600" b="0" kern="1200" dirty="0" smtClean="0">
              <a:latin typeface="Arial Black" panose="020B0A04020102020204" pitchFamily="34" charset="0"/>
            </a:rPr>
            <a:t>Members</a:t>
          </a:r>
          <a:endParaRPr lang="en-US" sz="3600" b="0" kern="1200" dirty="0">
            <a:latin typeface="Arial Black" panose="020B0A04020102020204" pitchFamily="34" charset="0"/>
          </a:endParaRPr>
        </a:p>
      </dsp:txBody>
      <dsp:txXfrm>
        <a:off x="4034838" y="2277900"/>
        <a:ext cx="3773744" cy="1285873"/>
      </dsp:txXfrm>
    </dsp:sp>
    <dsp:sp modelId="{326B06F6-D0C0-47D2-A6B4-766E6D66293B}">
      <dsp:nvSpPr>
        <dsp:cNvPr id="0" name=""/>
        <dsp:cNvSpPr/>
      </dsp:nvSpPr>
      <dsp:spPr>
        <a:xfrm>
          <a:off x="3965275" y="3811462"/>
          <a:ext cx="3912870" cy="1424999"/>
        </a:xfrm>
        <a:prstGeom prst="roundRect">
          <a:avLst/>
        </a:prstGeom>
        <a:solidFill>
          <a:schemeClr val="lt1">
            <a:alpha val="90000"/>
            <a:hueOff val="0"/>
            <a:satOff val="0"/>
            <a:lumOff val="0"/>
            <a:alphaOff val="0"/>
          </a:schemeClr>
        </a:solidFill>
        <a:ln w="9525" cap="flat" cmpd="sng" algn="ctr">
          <a:solidFill>
            <a:schemeClr val="accent1">
              <a:shade val="50000"/>
              <a:hueOff val="430479"/>
              <a:satOff val="-36769"/>
              <a:lumOff val="33994"/>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US" sz="3600" b="0" kern="1200" dirty="0" smtClean="0">
              <a:latin typeface="Arial Black" panose="020B0A04020102020204" pitchFamily="34" charset="0"/>
              <a:hlinkClick xmlns:r="http://schemas.openxmlformats.org/officeDocument/2006/relationships" r:id="rId3" action="ppaction://hlinkfile"/>
            </a:rPr>
            <a:t>ICT WG </a:t>
          </a:r>
          <a:r>
            <a:rPr lang="en-US" sz="3600" b="0" kern="1200" dirty="0" smtClean="0">
              <a:latin typeface="Arial Black" panose="020B0A04020102020204" pitchFamily="34" charset="0"/>
            </a:rPr>
            <a:t>Members</a:t>
          </a:r>
          <a:endParaRPr lang="en-US" sz="3600" b="0" kern="1200" dirty="0">
            <a:latin typeface="Arial Black" panose="020B0A04020102020204" pitchFamily="34" charset="0"/>
          </a:endParaRPr>
        </a:p>
      </dsp:txBody>
      <dsp:txXfrm>
        <a:off x="4034838" y="3881025"/>
        <a:ext cx="3773744" cy="128587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FA738A-499C-4C63-870D-E51CCD0F2518}">
      <dsp:nvSpPr>
        <dsp:cNvPr id="0" name=""/>
        <dsp:cNvSpPr/>
      </dsp:nvSpPr>
      <dsp:spPr>
        <a:xfrm>
          <a:off x="5312" y="0"/>
          <a:ext cx="7386087" cy="1047833"/>
        </a:xfrm>
        <a:prstGeom prst="roundRect">
          <a:avLst>
            <a:gd name="adj" fmla="val 10000"/>
          </a:avLst>
        </a:prstGeom>
        <a:solidFill>
          <a:schemeClr val="accent5">
            <a:shade val="8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lvl="0" algn="ctr" defTabSz="1955800">
            <a:lnSpc>
              <a:spcPct val="90000"/>
            </a:lnSpc>
            <a:spcBef>
              <a:spcPct val="0"/>
            </a:spcBef>
            <a:spcAft>
              <a:spcPct val="35000"/>
            </a:spcAft>
          </a:pPr>
          <a:r>
            <a:rPr lang="en-US" sz="4400" b="1" kern="1200" dirty="0" smtClean="0"/>
            <a:t>“ Law Compliance ” </a:t>
          </a:r>
          <a:endParaRPr lang="en-US" sz="4400" kern="1200" dirty="0"/>
        </a:p>
      </dsp:txBody>
      <dsp:txXfrm>
        <a:off x="36002" y="30690"/>
        <a:ext cx="7324707" cy="986453"/>
      </dsp:txXfrm>
    </dsp:sp>
    <dsp:sp modelId="{7303E0EC-FBD6-4823-B54E-C92D3F449730}">
      <dsp:nvSpPr>
        <dsp:cNvPr id="0" name=""/>
        <dsp:cNvSpPr/>
      </dsp:nvSpPr>
      <dsp:spPr>
        <a:xfrm>
          <a:off x="2656" y="1424331"/>
          <a:ext cx="2331466" cy="2229138"/>
        </a:xfrm>
        <a:prstGeom prst="roundRect">
          <a:avLst>
            <a:gd name="adj" fmla="val 10000"/>
          </a:avLst>
        </a:prstGeom>
        <a:solidFill>
          <a:schemeClr val="accent5">
            <a:tint val="99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sz="3100" b="1" i="1" kern="1200" dirty="0" smtClean="0"/>
            <a:t>National Social Security Fund (NSSF)</a:t>
          </a:r>
          <a:endParaRPr lang="en-US" sz="3100" kern="1200" dirty="0"/>
        </a:p>
      </dsp:txBody>
      <dsp:txXfrm>
        <a:off x="67945" y="1489620"/>
        <a:ext cx="2200888" cy="2098560"/>
      </dsp:txXfrm>
    </dsp:sp>
    <dsp:sp modelId="{263C1D4B-40C0-47E7-AB26-E919A3AC9483}">
      <dsp:nvSpPr>
        <dsp:cNvPr id="0" name=""/>
        <dsp:cNvSpPr/>
      </dsp:nvSpPr>
      <dsp:spPr>
        <a:xfrm>
          <a:off x="2529966" y="1424331"/>
          <a:ext cx="2331466" cy="2229138"/>
        </a:xfrm>
        <a:prstGeom prst="roundRect">
          <a:avLst>
            <a:gd name="adj" fmla="val 10000"/>
          </a:avLst>
        </a:prstGeom>
        <a:solidFill>
          <a:schemeClr val="accent5">
            <a:tint val="99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sz="3100" b="1" i="1" kern="1200" dirty="0" smtClean="0"/>
            <a:t>Work Permit / Workbook </a:t>
          </a:r>
          <a:endParaRPr lang="en-US" sz="3100" kern="1200" dirty="0"/>
        </a:p>
      </dsp:txBody>
      <dsp:txXfrm>
        <a:off x="2595255" y="1489620"/>
        <a:ext cx="2200888" cy="2098560"/>
      </dsp:txXfrm>
    </dsp:sp>
    <dsp:sp modelId="{0E676F93-6FD9-4D00-82E9-F211CB29786B}">
      <dsp:nvSpPr>
        <dsp:cNvPr id="0" name=""/>
        <dsp:cNvSpPr/>
      </dsp:nvSpPr>
      <dsp:spPr>
        <a:xfrm>
          <a:off x="5057276" y="1424331"/>
          <a:ext cx="2331466" cy="2229138"/>
        </a:xfrm>
        <a:prstGeom prst="roundRect">
          <a:avLst>
            <a:gd name="adj" fmla="val 10000"/>
          </a:avLst>
        </a:prstGeom>
        <a:solidFill>
          <a:schemeClr val="accent5">
            <a:tint val="99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sz="3100" b="1" i="1" kern="1200" dirty="0" smtClean="0"/>
            <a:t>Taxation compliance</a:t>
          </a:r>
          <a:endParaRPr lang="en-US" sz="3100" kern="1200" dirty="0"/>
        </a:p>
      </dsp:txBody>
      <dsp:txXfrm>
        <a:off x="5122565" y="1489620"/>
        <a:ext cx="2200888" cy="209856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F36847-3158-4AE0-A0A3-F3EB4CBD9956}">
      <dsp:nvSpPr>
        <dsp:cNvPr id="0" name=""/>
        <dsp:cNvSpPr/>
      </dsp:nvSpPr>
      <dsp:spPr>
        <a:xfrm rot="16200000">
          <a:off x="280826" y="-154519"/>
          <a:ext cx="2666679" cy="2975719"/>
        </a:xfrm>
        <a:prstGeom prst="round2SameRect">
          <a:avLst>
            <a:gd name="adj1" fmla="val 16670"/>
            <a:gd name="adj2" fmla="val 0"/>
          </a:avLst>
        </a:prstGeom>
        <a:solidFill>
          <a:schemeClr val="accent1">
            <a:tint val="50000"/>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txBody>
        <a:bodyPr spcFirstLastPara="0" vert="horz" wrap="square" lIns="152400" tIns="254000" rIns="228600" bIns="254000" numCol="1" spcCol="1270" anchor="t" anchorCtr="0">
          <a:noAutofit/>
        </a:bodyPr>
        <a:lstStyle/>
        <a:p>
          <a:pPr lvl="0" algn="ctr" defTabSz="1778000">
            <a:lnSpc>
              <a:spcPct val="90000"/>
            </a:lnSpc>
            <a:spcBef>
              <a:spcPct val="0"/>
            </a:spcBef>
            <a:spcAft>
              <a:spcPct val="35000"/>
            </a:spcAft>
          </a:pPr>
          <a:r>
            <a:rPr lang="en-US" sz="4000" b="1" kern="1200" dirty="0" smtClean="0">
              <a:ln/>
              <a:latin typeface="Cooper Black" panose="0208090404030B020404" pitchFamily="18" charset="0"/>
              <a:ea typeface="Times New Roman" panose="02020603050405020304" pitchFamily="18" charset="0"/>
            </a:rPr>
            <a:t>Internal Control</a:t>
          </a:r>
        </a:p>
        <a:p>
          <a:pPr lvl="0" algn="ctr" defTabSz="1778000">
            <a:lnSpc>
              <a:spcPct val="90000"/>
            </a:lnSpc>
            <a:spcBef>
              <a:spcPct val="0"/>
            </a:spcBef>
            <a:spcAft>
              <a:spcPct val="35000"/>
            </a:spcAft>
          </a:pPr>
          <a:r>
            <a:rPr lang="en-US" sz="4000" b="1" kern="1200" dirty="0" smtClean="0">
              <a:ln/>
              <a:latin typeface="Cooper Black" panose="0208090404030B020404" pitchFamily="18" charset="0"/>
              <a:ea typeface="Times New Roman" panose="02020603050405020304" pitchFamily="18" charset="0"/>
            </a:rPr>
            <a:t>And  </a:t>
          </a:r>
          <a:endParaRPr lang="en-US" sz="4000" kern="1200" dirty="0"/>
        </a:p>
      </dsp:txBody>
      <dsp:txXfrm rot="5400000">
        <a:off x="256506" y="130201"/>
        <a:ext cx="2845519" cy="2406279"/>
      </dsp:txXfrm>
    </dsp:sp>
    <dsp:sp modelId="{38ECF908-C0D2-4FA4-9024-7EFB2C1297D8}">
      <dsp:nvSpPr>
        <dsp:cNvPr id="0" name=""/>
        <dsp:cNvSpPr/>
      </dsp:nvSpPr>
      <dsp:spPr>
        <a:xfrm rot="5400000">
          <a:off x="1531136" y="2090762"/>
          <a:ext cx="2971023" cy="3661552"/>
        </a:xfrm>
        <a:prstGeom prst="round2SameRect">
          <a:avLst>
            <a:gd name="adj1" fmla="val 16670"/>
            <a:gd name="adj2" fmla="val 0"/>
          </a:avLst>
        </a:prstGeom>
        <a:solidFill>
          <a:schemeClr val="accent1">
            <a:tint val="50000"/>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txBody>
        <a:bodyPr spcFirstLastPara="0" vert="horz" wrap="square" lIns="205740" tIns="228600" rIns="137160" bIns="228600" numCol="1" spcCol="1270" anchor="t" anchorCtr="0">
          <a:noAutofit/>
        </a:bodyPr>
        <a:lstStyle/>
        <a:p>
          <a:pPr lvl="0" algn="ctr" defTabSz="1600200">
            <a:lnSpc>
              <a:spcPct val="90000"/>
            </a:lnSpc>
            <a:spcBef>
              <a:spcPct val="0"/>
            </a:spcBef>
            <a:spcAft>
              <a:spcPct val="35000"/>
            </a:spcAft>
          </a:pPr>
          <a:r>
            <a:rPr lang="en-US" sz="3600" b="1" kern="1200" dirty="0" smtClean="0">
              <a:ln/>
              <a:latin typeface="Cooper Black" panose="0208090404030B020404" pitchFamily="18" charset="0"/>
              <a:ea typeface="Times New Roman" panose="02020603050405020304" pitchFamily="18" charset="0"/>
            </a:rPr>
            <a:t>Financial Risk Management and Analysis</a:t>
          </a:r>
          <a:endParaRPr lang="en-US" sz="3600" kern="1200" dirty="0"/>
        </a:p>
      </dsp:txBody>
      <dsp:txXfrm rot="-5400000">
        <a:off x="1185872" y="2581086"/>
        <a:ext cx="3516493" cy="2680905"/>
      </dsp:txXfrm>
    </dsp:sp>
    <dsp:sp modelId="{2C60B3B2-25EA-42DC-88D6-F08F6FA30940}">
      <dsp:nvSpPr>
        <dsp:cNvPr id="0" name=""/>
        <dsp:cNvSpPr/>
      </dsp:nvSpPr>
      <dsp:spPr>
        <a:xfrm rot="2643159">
          <a:off x="2897424" y="907774"/>
          <a:ext cx="2054710" cy="1719270"/>
        </a:xfrm>
        <a:prstGeom prst="circularArrow">
          <a:avLst>
            <a:gd name="adj1" fmla="val 12500"/>
            <a:gd name="adj2" fmla="val 1142322"/>
            <a:gd name="adj3" fmla="val 20457678"/>
            <a:gd name="adj4" fmla="val 10800000"/>
            <a:gd name="adj5" fmla="val 125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AA106094-3F90-4F9C-A0F5-11FA0356A018}">
      <dsp:nvSpPr>
        <dsp:cNvPr id="0" name=""/>
        <dsp:cNvSpPr/>
      </dsp:nvSpPr>
      <dsp:spPr>
        <a:xfrm rot="13758568">
          <a:off x="-351897" y="2426439"/>
          <a:ext cx="1879832" cy="1743579"/>
        </a:xfrm>
        <a:prstGeom prst="circularArrow">
          <a:avLst>
            <a:gd name="adj1" fmla="val 12500"/>
            <a:gd name="adj2" fmla="val 1142322"/>
            <a:gd name="adj3" fmla="val 20457678"/>
            <a:gd name="adj4" fmla="val 10800000"/>
            <a:gd name="adj5" fmla="val 125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E1CC53-D824-4C37-BA0E-8E3E394CDE54}">
      <dsp:nvSpPr>
        <dsp:cNvPr id="0" name=""/>
        <dsp:cNvSpPr/>
      </dsp:nvSpPr>
      <dsp:spPr>
        <a:xfrm rot="5400000">
          <a:off x="-158249" y="169678"/>
          <a:ext cx="1054997" cy="738498"/>
        </a:xfrm>
        <a:prstGeom prst="chevron">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1600200">
            <a:lnSpc>
              <a:spcPct val="90000"/>
            </a:lnSpc>
            <a:spcBef>
              <a:spcPct val="0"/>
            </a:spcBef>
            <a:spcAft>
              <a:spcPct val="35000"/>
            </a:spcAft>
          </a:pPr>
          <a:r>
            <a:rPr lang="en-US" sz="3600" b="1" kern="1200" dirty="0" smtClean="0">
              <a:solidFill>
                <a:schemeClr val="tx1"/>
              </a:solidFill>
            </a:rPr>
            <a:t>1</a:t>
          </a:r>
          <a:endParaRPr lang="en-US" sz="3600" b="1" kern="1200" dirty="0">
            <a:solidFill>
              <a:schemeClr val="tx1"/>
            </a:solidFill>
          </a:endParaRPr>
        </a:p>
      </dsp:txBody>
      <dsp:txXfrm rot="-5400000">
        <a:off x="1" y="380677"/>
        <a:ext cx="738498" cy="316499"/>
      </dsp:txXfrm>
    </dsp:sp>
    <dsp:sp modelId="{B48F92C6-F15A-4700-8DD7-46D17F00F201}">
      <dsp:nvSpPr>
        <dsp:cNvPr id="0" name=""/>
        <dsp:cNvSpPr/>
      </dsp:nvSpPr>
      <dsp:spPr>
        <a:xfrm rot="5400000">
          <a:off x="4102894" y="-3352967"/>
          <a:ext cx="686109" cy="7414901"/>
        </a:xfrm>
        <a:prstGeom prst="round2Same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US" sz="3200" b="1" kern="1200" dirty="0" smtClean="0">
              <a:effectLst>
                <a:outerShdw blurRad="38100" dist="38100" dir="2700000" algn="tl">
                  <a:srgbClr val="000000">
                    <a:alpha val="43137"/>
                  </a:srgbClr>
                </a:outerShdw>
              </a:effectLst>
            </a:rPr>
            <a:t>What are Internal Controls?</a:t>
          </a:r>
          <a:endParaRPr lang="en-US" sz="3200" kern="1200" dirty="0"/>
        </a:p>
      </dsp:txBody>
      <dsp:txXfrm rot="-5400000">
        <a:off x="738499" y="44921"/>
        <a:ext cx="7381408" cy="619123"/>
      </dsp:txXfrm>
    </dsp:sp>
    <dsp:sp modelId="{D80CF534-71E2-4028-B19E-1B6CBD504D7E}">
      <dsp:nvSpPr>
        <dsp:cNvPr id="0" name=""/>
        <dsp:cNvSpPr/>
      </dsp:nvSpPr>
      <dsp:spPr>
        <a:xfrm rot="5400000">
          <a:off x="-158249" y="1146661"/>
          <a:ext cx="1054997" cy="738498"/>
        </a:xfrm>
        <a:prstGeom prst="chevron">
          <a:avLst/>
        </a:prstGeom>
        <a:solidFill>
          <a:schemeClr val="accent3">
            <a:hueOff val="613099"/>
            <a:satOff val="-20281"/>
            <a:lumOff val="-294"/>
            <a:alphaOff val="0"/>
          </a:schemeClr>
        </a:solidFill>
        <a:ln w="25400" cap="flat" cmpd="sng" algn="ctr">
          <a:solidFill>
            <a:schemeClr val="accent3">
              <a:hueOff val="613099"/>
              <a:satOff val="-20281"/>
              <a:lumOff val="-294"/>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1600200">
            <a:lnSpc>
              <a:spcPct val="90000"/>
            </a:lnSpc>
            <a:spcBef>
              <a:spcPct val="0"/>
            </a:spcBef>
            <a:spcAft>
              <a:spcPct val="35000"/>
            </a:spcAft>
          </a:pPr>
          <a:r>
            <a:rPr lang="en-US" sz="3600" b="1" kern="1200" dirty="0" smtClean="0">
              <a:solidFill>
                <a:schemeClr val="tx1"/>
              </a:solidFill>
            </a:rPr>
            <a:t>2</a:t>
          </a:r>
          <a:endParaRPr lang="en-US" sz="3600" b="1" kern="1200" dirty="0">
            <a:solidFill>
              <a:schemeClr val="tx1"/>
            </a:solidFill>
          </a:endParaRPr>
        </a:p>
      </dsp:txBody>
      <dsp:txXfrm rot="-5400000">
        <a:off x="1" y="1357660"/>
        <a:ext cx="738498" cy="316499"/>
      </dsp:txXfrm>
    </dsp:sp>
    <dsp:sp modelId="{42220DE6-0DB8-4031-9A07-EA575D97E956}">
      <dsp:nvSpPr>
        <dsp:cNvPr id="0" name=""/>
        <dsp:cNvSpPr/>
      </dsp:nvSpPr>
      <dsp:spPr>
        <a:xfrm rot="5400000">
          <a:off x="4001104" y="-2306450"/>
          <a:ext cx="889690" cy="7414901"/>
        </a:xfrm>
        <a:prstGeom prst="round2SameRect">
          <a:avLst/>
        </a:prstGeom>
        <a:solidFill>
          <a:schemeClr val="lt1">
            <a:alpha val="90000"/>
            <a:hueOff val="0"/>
            <a:satOff val="0"/>
            <a:lumOff val="0"/>
            <a:alphaOff val="0"/>
          </a:schemeClr>
        </a:solidFill>
        <a:ln w="25400" cap="flat" cmpd="sng" algn="ctr">
          <a:solidFill>
            <a:schemeClr val="accent3">
              <a:hueOff val="613099"/>
              <a:satOff val="-20281"/>
              <a:lumOff val="-29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US" sz="3200" b="1" kern="1200" dirty="0" smtClean="0">
              <a:effectLst>
                <a:outerShdw blurRad="38100" dist="38100" dir="2700000" algn="tl">
                  <a:srgbClr val="000000">
                    <a:alpha val="43137"/>
                  </a:srgbClr>
                </a:outerShdw>
              </a:effectLst>
            </a:rPr>
            <a:t>Why Internal Controls are Important?</a:t>
          </a:r>
          <a:endParaRPr lang="en-US" sz="3200" kern="1200" dirty="0"/>
        </a:p>
      </dsp:txBody>
      <dsp:txXfrm rot="-5400000">
        <a:off x="738499" y="999586"/>
        <a:ext cx="7371470" cy="802828"/>
      </dsp:txXfrm>
    </dsp:sp>
    <dsp:sp modelId="{37B18B03-6606-4B42-966B-43A005038E7C}">
      <dsp:nvSpPr>
        <dsp:cNvPr id="0" name=""/>
        <dsp:cNvSpPr/>
      </dsp:nvSpPr>
      <dsp:spPr>
        <a:xfrm rot="5400000">
          <a:off x="-158249" y="2199341"/>
          <a:ext cx="1054997" cy="738498"/>
        </a:xfrm>
        <a:prstGeom prst="chevron">
          <a:avLst/>
        </a:prstGeom>
        <a:solidFill>
          <a:schemeClr val="accent3">
            <a:hueOff val="1226198"/>
            <a:satOff val="-40562"/>
            <a:lumOff val="-588"/>
            <a:alphaOff val="0"/>
          </a:schemeClr>
        </a:solidFill>
        <a:ln w="25400" cap="flat" cmpd="sng" algn="ctr">
          <a:solidFill>
            <a:schemeClr val="accent3">
              <a:hueOff val="1226198"/>
              <a:satOff val="-40562"/>
              <a:lumOff val="-588"/>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1600200">
            <a:lnSpc>
              <a:spcPct val="90000"/>
            </a:lnSpc>
            <a:spcBef>
              <a:spcPct val="0"/>
            </a:spcBef>
            <a:spcAft>
              <a:spcPct val="35000"/>
            </a:spcAft>
          </a:pPr>
          <a:r>
            <a:rPr lang="en-US" sz="3600" b="1" kern="1200" dirty="0" smtClean="0">
              <a:solidFill>
                <a:schemeClr val="tx1"/>
              </a:solidFill>
            </a:rPr>
            <a:t>3</a:t>
          </a:r>
          <a:endParaRPr lang="en-US" sz="3600" b="1" kern="1200" dirty="0">
            <a:solidFill>
              <a:schemeClr val="tx1"/>
            </a:solidFill>
          </a:endParaRPr>
        </a:p>
      </dsp:txBody>
      <dsp:txXfrm rot="-5400000">
        <a:off x="1" y="2410340"/>
        <a:ext cx="738498" cy="316499"/>
      </dsp:txXfrm>
    </dsp:sp>
    <dsp:sp modelId="{0E6E6B7F-E34D-4393-A4DC-151D6DBBC80B}">
      <dsp:nvSpPr>
        <dsp:cNvPr id="0" name=""/>
        <dsp:cNvSpPr/>
      </dsp:nvSpPr>
      <dsp:spPr>
        <a:xfrm rot="5400000">
          <a:off x="3936811" y="-1195460"/>
          <a:ext cx="1018275" cy="7414901"/>
        </a:xfrm>
        <a:prstGeom prst="round2SameRect">
          <a:avLst/>
        </a:prstGeom>
        <a:solidFill>
          <a:schemeClr val="lt1">
            <a:alpha val="90000"/>
            <a:hueOff val="0"/>
            <a:satOff val="0"/>
            <a:lumOff val="0"/>
            <a:alphaOff val="0"/>
          </a:schemeClr>
        </a:solidFill>
        <a:ln w="25400" cap="flat" cmpd="sng" algn="ctr">
          <a:solidFill>
            <a:schemeClr val="accent3">
              <a:hueOff val="1226198"/>
              <a:satOff val="-40562"/>
              <a:lumOff val="-58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US" sz="3200" b="1" kern="1200" dirty="0" smtClean="0">
              <a:effectLst/>
            </a:rPr>
            <a:t>What are Management Role &amp; Responsibility?</a:t>
          </a:r>
          <a:endParaRPr lang="en-US" sz="3200" kern="1200" dirty="0">
            <a:effectLst/>
          </a:endParaRPr>
        </a:p>
      </dsp:txBody>
      <dsp:txXfrm rot="-5400000">
        <a:off x="738498" y="2052561"/>
        <a:ext cx="7365193" cy="918859"/>
      </dsp:txXfrm>
    </dsp:sp>
    <dsp:sp modelId="{F3CCA0AD-5F0E-4279-99EC-AA59E512EF9E}">
      <dsp:nvSpPr>
        <dsp:cNvPr id="0" name=""/>
        <dsp:cNvSpPr/>
      </dsp:nvSpPr>
      <dsp:spPr>
        <a:xfrm rot="5400000">
          <a:off x="-158249" y="3272091"/>
          <a:ext cx="1054997" cy="738498"/>
        </a:xfrm>
        <a:prstGeom prst="chevron">
          <a:avLst/>
        </a:prstGeom>
        <a:solidFill>
          <a:schemeClr val="accent3">
            <a:hueOff val="1839296"/>
            <a:satOff val="-60844"/>
            <a:lumOff val="-882"/>
            <a:alphaOff val="0"/>
          </a:schemeClr>
        </a:solidFill>
        <a:ln w="25400" cap="flat" cmpd="sng" algn="ctr">
          <a:solidFill>
            <a:schemeClr val="accent3">
              <a:hueOff val="1839296"/>
              <a:satOff val="-60844"/>
              <a:lumOff val="-882"/>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1600200">
            <a:lnSpc>
              <a:spcPct val="90000"/>
            </a:lnSpc>
            <a:spcBef>
              <a:spcPct val="0"/>
            </a:spcBef>
            <a:spcAft>
              <a:spcPct val="35000"/>
            </a:spcAft>
          </a:pPr>
          <a:r>
            <a:rPr lang="en-US" sz="3600" b="1" kern="1200" dirty="0" smtClean="0">
              <a:solidFill>
                <a:schemeClr val="tx1"/>
              </a:solidFill>
            </a:rPr>
            <a:t>4</a:t>
          </a:r>
          <a:endParaRPr lang="en-US" sz="3600" b="1" kern="1200" dirty="0">
            <a:solidFill>
              <a:schemeClr val="tx1"/>
            </a:solidFill>
          </a:endParaRPr>
        </a:p>
      </dsp:txBody>
      <dsp:txXfrm rot="-5400000">
        <a:off x="1" y="3483090"/>
        <a:ext cx="738498" cy="316499"/>
      </dsp:txXfrm>
    </dsp:sp>
    <dsp:sp modelId="{664754D3-33E5-469C-8F22-1D4793254272}">
      <dsp:nvSpPr>
        <dsp:cNvPr id="0" name=""/>
        <dsp:cNvSpPr/>
      </dsp:nvSpPr>
      <dsp:spPr>
        <a:xfrm rot="5400000">
          <a:off x="4103074" y="-215514"/>
          <a:ext cx="685748" cy="7414901"/>
        </a:xfrm>
        <a:prstGeom prst="round2SameRect">
          <a:avLst/>
        </a:prstGeom>
        <a:solidFill>
          <a:schemeClr val="lt1">
            <a:alpha val="90000"/>
            <a:hueOff val="0"/>
            <a:satOff val="0"/>
            <a:lumOff val="0"/>
            <a:alphaOff val="0"/>
          </a:schemeClr>
        </a:solidFill>
        <a:ln w="25400" cap="flat" cmpd="sng" algn="ctr">
          <a:solidFill>
            <a:schemeClr val="accent3">
              <a:hueOff val="1839296"/>
              <a:satOff val="-60844"/>
              <a:lumOff val="-88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US" sz="3200" b="1" kern="1200" smtClean="0">
              <a:effectLst>
                <a:outerShdw blurRad="38100" dist="38100" dir="2700000" algn="tl">
                  <a:srgbClr val="000000">
                    <a:alpha val="43137"/>
                  </a:srgbClr>
                </a:outerShdw>
              </a:effectLst>
            </a:rPr>
            <a:t>What are Types of Internal Controls?</a:t>
          </a:r>
          <a:endParaRPr lang="en-US" sz="3200" b="1" kern="1200" dirty="0">
            <a:effectLst>
              <a:outerShdw blurRad="38100" dist="38100" dir="2700000" algn="tl">
                <a:srgbClr val="000000">
                  <a:alpha val="43137"/>
                </a:srgbClr>
              </a:outerShdw>
            </a:effectLst>
          </a:endParaRPr>
        </a:p>
      </dsp:txBody>
      <dsp:txXfrm rot="-5400000">
        <a:off x="738498" y="3182537"/>
        <a:ext cx="7381426" cy="618798"/>
      </dsp:txXfrm>
    </dsp:sp>
    <dsp:sp modelId="{9B5A6B97-69C1-43D7-A1E1-CD5FBE598183}">
      <dsp:nvSpPr>
        <dsp:cNvPr id="0" name=""/>
        <dsp:cNvSpPr/>
      </dsp:nvSpPr>
      <dsp:spPr>
        <a:xfrm rot="5400000">
          <a:off x="-158249" y="4155818"/>
          <a:ext cx="1054997" cy="738498"/>
        </a:xfrm>
        <a:prstGeom prst="chevron">
          <a:avLst/>
        </a:prstGeom>
        <a:solidFill>
          <a:schemeClr val="accent3">
            <a:hueOff val="2452395"/>
            <a:satOff val="-81125"/>
            <a:lumOff val="-1176"/>
            <a:alphaOff val="0"/>
          </a:schemeClr>
        </a:solidFill>
        <a:ln w="25400" cap="flat" cmpd="sng" algn="ctr">
          <a:solidFill>
            <a:schemeClr val="accent3">
              <a:hueOff val="2452395"/>
              <a:satOff val="-81125"/>
              <a:lumOff val="-1176"/>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1600200">
            <a:lnSpc>
              <a:spcPct val="90000"/>
            </a:lnSpc>
            <a:spcBef>
              <a:spcPct val="0"/>
            </a:spcBef>
            <a:spcAft>
              <a:spcPct val="35000"/>
            </a:spcAft>
          </a:pPr>
          <a:r>
            <a:rPr lang="en-US" sz="3600" b="1" kern="1200" dirty="0" smtClean="0">
              <a:solidFill>
                <a:schemeClr val="tx1"/>
              </a:solidFill>
            </a:rPr>
            <a:t>5</a:t>
          </a:r>
          <a:endParaRPr lang="en-US" sz="3600" b="1" kern="1200" dirty="0">
            <a:solidFill>
              <a:schemeClr val="tx1"/>
            </a:solidFill>
          </a:endParaRPr>
        </a:p>
      </dsp:txBody>
      <dsp:txXfrm rot="-5400000">
        <a:off x="1" y="4366817"/>
        <a:ext cx="738498" cy="316499"/>
      </dsp:txXfrm>
    </dsp:sp>
    <dsp:sp modelId="{A4D16A93-CFD0-4B29-A3F3-B6CC4A729A8F}">
      <dsp:nvSpPr>
        <dsp:cNvPr id="0" name=""/>
        <dsp:cNvSpPr/>
      </dsp:nvSpPr>
      <dsp:spPr>
        <a:xfrm rot="5400000">
          <a:off x="4111602" y="621676"/>
          <a:ext cx="685748" cy="7397847"/>
        </a:xfrm>
        <a:prstGeom prst="round2SameRect">
          <a:avLst/>
        </a:prstGeom>
        <a:solidFill>
          <a:schemeClr val="lt1">
            <a:alpha val="90000"/>
            <a:hueOff val="0"/>
            <a:satOff val="0"/>
            <a:lumOff val="0"/>
            <a:alphaOff val="0"/>
          </a:schemeClr>
        </a:solidFill>
        <a:ln w="25400" cap="flat" cmpd="sng" algn="ctr">
          <a:solidFill>
            <a:schemeClr val="accent3">
              <a:hueOff val="2452395"/>
              <a:satOff val="-81125"/>
              <a:lumOff val="-117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AU" sz="3200" b="1" kern="1200" smtClean="0">
              <a:effectLst>
                <a:outerShdw blurRad="38100" dist="38100" dir="2700000" algn="tl">
                  <a:srgbClr val="000000">
                    <a:alpha val="43137"/>
                  </a:srgbClr>
                </a:outerShdw>
              </a:effectLst>
            </a:rPr>
            <a:t>What are Special Policies?</a:t>
          </a:r>
          <a:endParaRPr lang="en-US" sz="3200" kern="1200" dirty="0"/>
        </a:p>
      </dsp:txBody>
      <dsp:txXfrm rot="-5400000">
        <a:off x="755553" y="4011201"/>
        <a:ext cx="7364372" cy="61879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2A64BA-DA81-45C2-A9CD-D71C3D70ADA8}">
      <dsp:nvSpPr>
        <dsp:cNvPr id="0" name=""/>
        <dsp:cNvSpPr/>
      </dsp:nvSpPr>
      <dsp:spPr>
        <a:xfrm>
          <a:off x="1200805" y="-34339"/>
          <a:ext cx="5675589" cy="5675589"/>
        </a:xfrm>
        <a:prstGeom prst="circularArrow">
          <a:avLst>
            <a:gd name="adj1" fmla="val 5544"/>
            <a:gd name="adj2" fmla="val 330680"/>
            <a:gd name="adj3" fmla="val 13768561"/>
            <a:gd name="adj4" fmla="val 17390447"/>
            <a:gd name="adj5" fmla="val 5757"/>
          </a:avLst>
        </a:prstGeom>
        <a:solidFill>
          <a:srgbClr val="00CC99"/>
        </a:solidFill>
        <a:ln>
          <a:noFill/>
        </a:ln>
        <a:effectLst/>
      </dsp:spPr>
      <dsp:style>
        <a:lnRef idx="0">
          <a:scrgbClr r="0" g="0" b="0"/>
        </a:lnRef>
        <a:fillRef idx="1">
          <a:scrgbClr r="0" g="0" b="0"/>
        </a:fillRef>
        <a:effectRef idx="0">
          <a:scrgbClr r="0" g="0" b="0"/>
        </a:effectRef>
        <a:fontRef idx="minor"/>
      </dsp:style>
    </dsp:sp>
    <dsp:sp modelId="{D2A8D6CC-0E93-45D7-91E6-1BFE9F23E028}">
      <dsp:nvSpPr>
        <dsp:cNvPr id="0" name=""/>
        <dsp:cNvSpPr/>
      </dsp:nvSpPr>
      <dsp:spPr>
        <a:xfrm>
          <a:off x="2705546" y="1796"/>
          <a:ext cx="2666107" cy="1333053"/>
        </a:xfrm>
        <a:prstGeom prst="roundRect">
          <a:avLst/>
        </a:prstGeom>
        <a:solidFill>
          <a:srgbClr val="00B050"/>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smtClean="0"/>
            <a:t>1. To protect assets,</a:t>
          </a:r>
          <a:endParaRPr lang="en-US" sz="2400" b="1" kern="1200" dirty="0"/>
        </a:p>
      </dsp:txBody>
      <dsp:txXfrm>
        <a:off x="2770620" y="66870"/>
        <a:ext cx="2535959" cy="1202905"/>
      </dsp:txXfrm>
    </dsp:sp>
    <dsp:sp modelId="{2E2BEADF-98E5-4008-BC76-F8B4C982EA57}">
      <dsp:nvSpPr>
        <dsp:cNvPr id="0" name=""/>
        <dsp:cNvSpPr/>
      </dsp:nvSpPr>
      <dsp:spPr>
        <a:xfrm>
          <a:off x="5099283" y="1633390"/>
          <a:ext cx="2666107" cy="1414609"/>
        </a:xfrm>
        <a:prstGeom prst="roundRect">
          <a:avLst/>
        </a:prstGeom>
        <a:solidFill>
          <a:srgbClr val="00B050"/>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smtClean="0"/>
            <a:t>2.. To  ensure accounting information is correct</a:t>
          </a:r>
          <a:endParaRPr lang="en-US" sz="2400" b="1" kern="1200" dirty="0"/>
        </a:p>
      </dsp:txBody>
      <dsp:txXfrm>
        <a:off x="5168339" y="1702446"/>
        <a:ext cx="2527995" cy="1276497"/>
      </dsp:txXfrm>
    </dsp:sp>
    <dsp:sp modelId="{0DDB9946-8F1A-44A7-A49E-F6BE5C606792}">
      <dsp:nvSpPr>
        <dsp:cNvPr id="0" name=""/>
        <dsp:cNvSpPr/>
      </dsp:nvSpPr>
      <dsp:spPr>
        <a:xfrm>
          <a:off x="4768021" y="4380168"/>
          <a:ext cx="2666107" cy="1333053"/>
        </a:xfrm>
        <a:prstGeom prst="roundRect">
          <a:avLst/>
        </a:prstGeom>
        <a:solidFill>
          <a:srgbClr val="00B050"/>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smtClean="0"/>
            <a:t>3. To deter and detect fraud and error</a:t>
          </a:r>
          <a:endParaRPr lang="en-US" sz="2400" b="1" kern="1200" dirty="0"/>
        </a:p>
      </dsp:txBody>
      <dsp:txXfrm>
        <a:off x="4833095" y="4445242"/>
        <a:ext cx="2535959" cy="1202905"/>
      </dsp:txXfrm>
    </dsp:sp>
    <dsp:sp modelId="{4A06C814-C6AF-4814-AD21-A7A3815A311E}">
      <dsp:nvSpPr>
        <dsp:cNvPr id="0" name=""/>
        <dsp:cNvSpPr/>
      </dsp:nvSpPr>
      <dsp:spPr>
        <a:xfrm>
          <a:off x="560262" y="4380152"/>
          <a:ext cx="2666107" cy="1333053"/>
        </a:xfrm>
        <a:prstGeom prst="roundRect">
          <a:avLst/>
        </a:prstGeom>
        <a:solidFill>
          <a:srgbClr val="00B050"/>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smtClean="0"/>
            <a:t>4. To  ensure operations run efficiently</a:t>
          </a:r>
          <a:endParaRPr lang="en-US" sz="2400" b="1" kern="1200" dirty="0"/>
        </a:p>
      </dsp:txBody>
      <dsp:txXfrm>
        <a:off x="625336" y="4445226"/>
        <a:ext cx="2535959" cy="1202905"/>
      </dsp:txXfrm>
    </dsp:sp>
    <dsp:sp modelId="{E4FC8FC4-828B-4C43-80F0-A0B06311B368}">
      <dsp:nvSpPr>
        <dsp:cNvPr id="0" name=""/>
        <dsp:cNvSpPr/>
      </dsp:nvSpPr>
      <dsp:spPr>
        <a:xfrm>
          <a:off x="403709" y="1633407"/>
          <a:ext cx="2666107" cy="1414596"/>
        </a:xfrm>
        <a:prstGeom prst="roundRect">
          <a:avLst/>
        </a:prstGeom>
        <a:solidFill>
          <a:srgbClr val="00B050"/>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smtClean="0"/>
            <a:t>5. To  ensure policies set by management are being followed. </a:t>
          </a:r>
          <a:endParaRPr lang="en-US" sz="2400" b="1" kern="1200" dirty="0"/>
        </a:p>
      </dsp:txBody>
      <dsp:txXfrm>
        <a:off x="472764" y="1702462"/>
        <a:ext cx="2527997" cy="127648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66BBDD-0DC1-4C0A-86B0-E94A17206D83}">
      <dsp:nvSpPr>
        <dsp:cNvPr id="0" name=""/>
        <dsp:cNvSpPr/>
      </dsp:nvSpPr>
      <dsp:spPr>
        <a:xfrm>
          <a:off x="0" y="685800"/>
          <a:ext cx="8381975" cy="5029215"/>
        </a:xfrm>
        <a:prstGeom prst="swooshArrow">
          <a:avLst>
            <a:gd name="adj1" fmla="val 25000"/>
            <a:gd name="adj2" fmla="val 25000"/>
          </a:avLst>
        </a:prstGeom>
        <a:solidFill>
          <a:srgbClr val="00CC99"/>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210E0AE2-A86F-4BE5-959D-FF2C29BE59C1}">
      <dsp:nvSpPr>
        <dsp:cNvPr id="0" name=""/>
        <dsp:cNvSpPr/>
      </dsp:nvSpPr>
      <dsp:spPr>
        <a:xfrm>
          <a:off x="1083868" y="4367326"/>
          <a:ext cx="221894" cy="221894"/>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71FD5425-CF4B-44CD-9100-CD6763186993}">
      <dsp:nvSpPr>
        <dsp:cNvPr id="0" name=""/>
        <dsp:cNvSpPr/>
      </dsp:nvSpPr>
      <dsp:spPr>
        <a:xfrm rot="21448247">
          <a:off x="333908" y="5286673"/>
          <a:ext cx="3061438" cy="10799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577" tIns="0" rIns="0" bIns="0" numCol="1" spcCol="1270" anchor="t" anchorCtr="0">
          <a:noAutofit/>
        </a:bodyPr>
        <a:lstStyle/>
        <a:p>
          <a:pPr lvl="0" algn="ctr" defTabSz="889000">
            <a:lnSpc>
              <a:spcPct val="90000"/>
            </a:lnSpc>
            <a:spcBef>
              <a:spcPct val="0"/>
            </a:spcBef>
            <a:spcAft>
              <a:spcPct val="35000"/>
            </a:spcAft>
          </a:pPr>
          <a:r>
            <a:rPr lang="en-US" sz="2000" b="1" kern="1200" dirty="0" smtClean="0"/>
            <a:t>1- Establishing a good system of internal controls at projects and its offices.</a:t>
          </a:r>
          <a:endParaRPr lang="en-US" sz="2000" b="1" kern="1200" dirty="0"/>
        </a:p>
      </dsp:txBody>
      <dsp:txXfrm>
        <a:off x="333908" y="5286673"/>
        <a:ext cx="3061438" cy="1079946"/>
      </dsp:txXfrm>
    </dsp:sp>
    <dsp:sp modelId="{08BD4BF6-7879-4ABD-848C-CEACC355C32F}">
      <dsp:nvSpPr>
        <dsp:cNvPr id="0" name=""/>
        <dsp:cNvSpPr/>
      </dsp:nvSpPr>
      <dsp:spPr>
        <a:xfrm>
          <a:off x="3042513" y="2917545"/>
          <a:ext cx="401116" cy="401116"/>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4B8B9D27-C145-4BC5-A66B-27C9C789DA2D}">
      <dsp:nvSpPr>
        <dsp:cNvPr id="0" name=""/>
        <dsp:cNvSpPr/>
      </dsp:nvSpPr>
      <dsp:spPr>
        <a:xfrm rot="20844120">
          <a:off x="1820384" y="3697514"/>
          <a:ext cx="3269487" cy="9824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2543" tIns="0" rIns="0" bIns="0" numCol="1" spcCol="1270" anchor="t" anchorCtr="0">
          <a:noAutofit/>
        </a:bodyPr>
        <a:lstStyle/>
        <a:p>
          <a:pPr lvl="0" algn="ctr" defTabSz="889000">
            <a:lnSpc>
              <a:spcPct val="90000"/>
            </a:lnSpc>
            <a:spcBef>
              <a:spcPct val="0"/>
            </a:spcBef>
            <a:spcAft>
              <a:spcPct val="35000"/>
            </a:spcAft>
          </a:pPr>
          <a:r>
            <a:rPr lang="en-US" sz="2000" b="1" kern="1200" dirty="0" smtClean="0">
              <a:solidFill>
                <a:schemeClr val="accent3">
                  <a:lumMod val="75000"/>
                </a:schemeClr>
              </a:solidFill>
            </a:rPr>
            <a:t>2- Establishing a good system of internal controls at projects and its offices.</a:t>
          </a:r>
          <a:endParaRPr lang="en-US" sz="2000" b="1" kern="1200" dirty="0">
            <a:solidFill>
              <a:schemeClr val="accent3">
                <a:lumMod val="75000"/>
              </a:schemeClr>
            </a:solidFill>
          </a:endParaRPr>
        </a:p>
      </dsp:txBody>
      <dsp:txXfrm>
        <a:off x="1820384" y="3697514"/>
        <a:ext cx="3269487" cy="982456"/>
      </dsp:txXfrm>
    </dsp:sp>
    <dsp:sp modelId="{46714BBF-8F16-435A-8C72-B48C409B97BA}">
      <dsp:nvSpPr>
        <dsp:cNvPr id="0" name=""/>
        <dsp:cNvSpPr/>
      </dsp:nvSpPr>
      <dsp:spPr>
        <a:xfrm>
          <a:off x="5398008" y="2035302"/>
          <a:ext cx="554736" cy="554736"/>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474751F0-2BE3-4D93-BB7E-647A26DAD931}">
      <dsp:nvSpPr>
        <dsp:cNvPr id="0" name=""/>
        <dsp:cNvSpPr/>
      </dsp:nvSpPr>
      <dsp:spPr>
        <a:xfrm rot="21091003">
          <a:off x="4684368" y="2967200"/>
          <a:ext cx="2721640" cy="13213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3943" tIns="0" rIns="0" bIns="0" numCol="1" spcCol="1270" anchor="t" anchorCtr="0">
          <a:noAutofit/>
        </a:bodyPr>
        <a:lstStyle/>
        <a:p>
          <a:pPr lvl="0" algn="ctr" defTabSz="889000">
            <a:lnSpc>
              <a:spcPct val="90000"/>
            </a:lnSpc>
            <a:spcBef>
              <a:spcPct val="0"/>
            </a:spcBef>
            <a:spcAft>
              <a:spcPct val="35000"/>
            </a:spcAft>
          </a:pPr>
          <a:r>
            <a:rPr lang="en-US" sz="2000" b="1" kern="1200" dirty="0" smtClean="0">
              <a:solidFill>
                <a:srgbClr val="000099"/>
              </a:solidFill>
            </a:rPr>
            <a:t>3- Be informed of problems, issues and any suggestions for improvement.</a:t>
          </a:r>
          <a:endParaRPr lang="en-US" sz="2000" b="1" kern="1200" dirty="0">
            <a:solidFill>
              <a:srgbClr val="000099"/>
            </a:solidFill>
          </a:endParaRPr>
        </a:p>
      </dsp:txBody>
      <dsp:txXfrm>
        <a:off x="4684368" y="2967200"/>
        <a:ext cx="2721640" cy="132136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A31CE5-CAE7-4961-8609-2385772946AB}">
      <dsp:nvSpPr>
        <dsp:cNvPr id="0" name=""/>
        <dsp:cNvSpPr/>
      </dsp:nvSpPr>
      <dsp:spPr>
        <a:xfrm rot="10800000">
          <a:off x="1437118" y="1557"/>
          <a:ext cx="5168646" cy="803068"/>
        </a:xfrm>
        <a:prstGeom prst="homePlate">
          <a:avLst/>
        </a:prstGeom>
        <a:gradFill rotWithShape="0">
          <a:gsLst>
            <a:gs pos="0">
              <a:srgbClr val="00CC99">
                <a:tint val="66000"/>
                <a:satMod val="160000"/>
              </a:srgbClr>
            </a:gs>
            <a:gs pos="50000">
              <a:srgbClr val="00CC99">
                <a:tint val="44500"/>
                <a:satMod val="160000"/>
              </a:srgbClr>
            </a:gs>
            <a:gs pos="100000">
              <a:srgbClr val="00CC99">
                <a:tint val="23500"/>
                <a:satMod val="160000"/>
              </a:srgbClr>
            </a:gs>
          </a:gsLst>
          <a:lin ang="108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38551" tIns="76200" rIns="142240" bIns="76200" numCol="1" spcCol="1270" anchor="ctr" anchorCtr="0">
          <a:noAutofit/>
        </a:bodyPr>
        <a:lstStyle/>
        <a:p>
          <a:pPr lvl="0" algn="l" defTabSz="889000">
            <a:lnSpc>
              <a:spcPct val="90000"/>
            </a:lnSpc>
            <a:spcBef>
              <a:spcPct val="0"/>
            </a:spcBef>
            <a:spcAft>
              <a:spcPct val="35000"/>
            </a:spcAft>
          </a:pPr>
          <a:r>
            <a:rPr lang="en-US" sz="2000" b="1" kern="1200" dirty="0" smtClean="0"/>
            <a:t>1. Competent, trustworthy staff with clear lines of authority and responsibility</a:t>
          </a:r>
          <a:endParaRPr lang="en-US" sz="2000" b="1" kern="1200" dirty="0"/>
        </a:p>
      </dsp:txBody>
      <dsp:txXfrm rot="10800000">
        <a:off x="1637885" y="1557"/>
        <a:ext cx="4967879" cy="803068"/>
      </dsp:txXfrm>
    </dsp:sp>
    <dsp:sp modelId="{2902AF4F-9CEC-4DAA-954E-466A4983E2BC}">
      <dsp:nvSpPr>
        <dsp:cNvPr id="0" name=""/>
        <dsp:cNvSpPr/>
      </dsp:nvSpPr>
      <dsp:spPr>
        <a:xfrm>
          <a:off x="1166635" y="132608"/>
          <a:ext cx="540965" cy="540965"/>
        </a:xfrm>
        <a:prstGeom prst="ellipse">
          <a:avLst/>
        </a:prstGeom>
        <a:solidFill>
          <a:schemeClr val="accent1">
            <a:tint val="50000"/>
            <a:hueOff val="0"/>
            <a:satOff val="0"/>
            <a:lumOff val="0"/>
            <a:alphaOff val="0"/>
          </a:schemeClr>
        </a:solidFill>
        <a:ln w="9525"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1">
          <a:scrgbClr r="0" g="0" b="0"/>
        </a:fillRef>
        <a:effectRef idx="1">
          <a:scrgbClr r="0" g="0" b="0"/>
        </a:effectRef>
        <a:fontRef idx="minor"/>
      </dsp:style>
    </dsp:sp>
    <dsp:sp modelId="{5421260E-B3B5-46D0-8AE5-AB77B48DCB65}">
      <dsp:nvSpPr>
        <dsp:cNvPr id="0" name=""/>
        <dsp:cNvSpPr/>
      </dsp:nvSpPr>
      <dsp:spPr>
        <a:xfrm rot="10800000">
          <a:off x="1437118" y="966108"/>
          <a:ext cx="5168646" cy="592200"/>
        </a:xfrm>
        <a:prstGeom prst="homePlate">
          <a:avLst/>
        </a:prstGeom>
        <a:gradFill rotWithShape="0">
          <a:gsLst>
            <a:gs pos="0">
              <a:srgbClr val="00CC99">
                <a:tint val="66000"/>
                <a:satMod val="160000"/>
              </a:srgbClr>
            </a:gs>
            <a:gs pos="50000">
              <a:srgbClr val="00CC99">
                <a:tint val="44500"/>
                <a:satMod val="160000"/>
              </a:srgbClr>
            </a:gs>
            <a:gs pos="100000">
              <a:srgbClr val="00CC99">
                <a:tint val="23500"/>
                <a:satMod val="160000"/>
              </a:srgbClr>
            </a:gs>
          </a:gsLst>
          <a:lin ang="108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38551" tIns="76200" rIns="142240" bIns="76200" numCol="1" spcCol="1270" anchor="ctr" anchorCtr="0">
          <a:noAutofit/>
        </a:bodyPr>
        <a:lstStyle/>
        <a:p>
          <a:pPr lvl="0" algn="l" defTabSz="889000">
            <a:lnSpc>
              <a:spcPct val="90000"/>
            </a:lnSpc>
            <a:spcBef>
              <a:spcPct val="0"/>
            </a:spcBef>
            <a:spcAft>
              <a:spcPct val="35000"/>
            </a:spcAft>
          </a:pPr>
          <a:r>
            <a:rPr lang="en-US" sz="2000" b="1" kern="1200" dirty="0" smtClean="0"/>
            <a:t>2. Organization Structure</a:t>
          </a:r>
          <a:endParaRPr lang="en-US" sz="2000" b="1" kern="1200" dirty="0"/>
        </a:p>
      </dsp:txBody>
      <dsp:txXfrm rot="10800000">
        <a:off x="1585168" y="966108"/>
        <a:ext cx="5020596" cy="592200"/>
      </dsp:txXfrm>
    </dsp:sp>
    <dsp:sp modelId="{81DCB8B6-DEE3-43D9-A5B1-59A6E26F1FB7}">
      <dsp:nvSpPr>
        <dsp:cNvPr id="0" name=""/>
        <dsp:cNvSpPr/>
      </dsp:nvSpPr>
      <dsp:spPr>
        <a:xfrm>
          <a:off x="1166635" y="991725"/>
          <a:ext cx="540965" cy="540965"/>
        </a:xfrm>
        <a:prstGeom prst="ellipse">
          <a:avLst/>
        </a:prstGeom>
        <a:solidFill>
          <a:schemeClr val="accent1">
            <a:tint val="50000"/>
            <a:hueOff val="0"/>
            <a:satOff val="0"/>
            <a:lumOff val="0"/>
            <a:alphaOff val="0"/>
          </a:schemeClr>
        </a:solidFill>
        <a:ln w="9525"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1">
          <a:scrgbClr r="0" g="0" b="0"/>
        </a:fillRef>
        <a:effectRef idx="1">
          <a:scrgbClr r="0" g="0" b="0"/>
        </a:effectRef>
        <a:fontRef idx="minor"/>
      </dsp:style>
    </dsp:sp>
    <dsp:sp modelId="{CF4D437B-C930-4D48-9F0F-D3E28A2B59DA}">
      <dsp:nvSpPr>
        <dsp:cNvPr id="0" name=""/>
        <dsp:cNvSpPr/>
      </dsp:nvSpPr>
      <dsp:spPr>
        <a:xfrm rot="10800000">
          <a:off x="1437118" y="1719790"/>
          <a:ext cx="5168646" cy="540965"/>
        </a:xfrm>
        <a:prstGeom prst="homePlate">
          <a:avLst/>
        </a:prstGeom>
        <a:gradFill rotWithShape="0">
          <a:gsLst>
            <a:gs pos="0">
              <a:srgbClr val="00CC99">
                <a:tint val="66000"/>
                <a:satMod val="160000"/>
              </a:srgbClr>
            </a:gs>
            <a:gs pos="50000">
              <a:srgbClr val="00CC99">
                <a:tint val="44500"/>
                <a:satMod val="160000"/>
              </a:srgbClr>
            </a:gs>
            <a:gs pos="100000">
              <a:srgbClr val="00CC99">
                <a:tint val="23500"/>
                <a:satMod val="160000"/>
              </a:srgbClr>
            </a:gs>
          </a:gsLst>
          <a:lin ang="108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38551" tIns="76200" rIns="142240" bIns="76200" numCol="1" spcCol="1270" anchor="ctr" anchorCtr="0">
          <a:noAutofit/>
        </a:bodyPr>
        <a:lstStyle/>
        <a:p>
          <a:pPr lvl="0" algn="l" defTabSz="889000">
            <a:lnSpc>
              <a:spcPct val="90000"/>
            </a:lnSpc>
            <a:spcBef>
              <a:spcPct val="0"/>
            </a:spcBef>
            <a:spcAft>
              <a:spcPct val="35000"/>
            </a:spcAft>
          </a:pPr>
          <a:r>
            <a:rPr lang="en-US" sz="2000" b="1" kern="1200" dirty="0" smtClean="0"/>
            <a:t>3. Physical control over assets and records</a:t>
          </a:r>
          <a:endParaRPr lang="en-US" sz="2000" b="1" kern="1200" dirty="0"/>
        </a:p>
      </dsp:txBody>
      <dsp:txXfrm rot="10800000">
        <a:off x="1572359" y="1719790"/>
        <a:ext cx="5033405" cy="540965"/>
      </dsp:txXfrm>
    </dsp:sp>
    <dsp:sp modelId="{EC82E9FA-0E8C-4BDD-AFCA-F30C777368FF}">
      <dsp:nvSpPr>
        <dsp:cNvPr id="0" name=""/>
        <dsp:cNvSpPr/>
      </dsp:nvSpPr>
      <dsp:spPr>
        <a:xfrm>
          <a:off x="1166635" y="1719790"/>
          <a:ext cx="540965" cy="540965"/>
        </a:xfrm>
        <a:prstGeom prst="ellipse">
          <a:avLst/>
        </a:prstGeom>
        <a:solidFill>
          <a:schemeClr val="accent1">
            <a:tint val="50000"/>
            <a:hueOff val="0"/>
            <a:satOff val="0"/>
            <a:lumOff val="0"/>
            <a:alphaOff val="0"/>
          </a:schemeClr>
        </a:solidFill>
        <a:ln w="9525"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1">
          <a:scrgbClr r="0" g="0" b="0"/>
        </a:fillRef>
        <a:effectRef idx="1">
          <a:scrgbClr r="0" g="0" b="0"/>
        </a:effectRef>
        <a:fontRef idx="minor"/>
      </dsp:style>
    </dsp:sp>
    <dsp:sp modelId="{22080BDD-7661-4A24-B344-64D6E01992A2}">
      <dsp:nvSpPr>
        <dsp:cNvPr id="0" name=""/>
        <dsp:cNvSpPr/>
      </dsp:nvSpPr>
      <dsp:spPr>
        <a:xfrm rot="10800000">
          <a:off x="1437118" y="2422238"/>
          <a:ext cx="5168646" cy="540965"/>
        </a:xfrm>
        <a:prstGeom prst="homePlate">
          <a:avLst/>
        </a:prstGeom>
        <a:gradFill rotWithShape="0">
          <a:gsLst>
            <a:gs pos="0">
              <a:srgbClr val="00CC99">
                <a:tint val="66000"/>
                <a:satMod val="160000"/>
              </a:srgbClr>
            </a:gs>
            <a:gs pos="50000">
              <a:srgbClr val="00CC99">
                <a:tint val="44500"/>
                <a:satMod val="160000"/>
              </a:srgbClr>
            </a:gs>
            <a:gs pos="100000">
              <a:srgbClr val="00CC99">
                <a:tint val="23500"/>
                <a:satMod val="160000"/>
              </a:srgbClr>
            </a:gs>
          </a:gsLst>
          <a:lin ang="108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38551" tIns="76200" rIns="142240" bIns="76200" numCol="1" spcCol="1270" anchor="ctr" anchorCtr="0">
          <a:noAutofit/>
        </a:bodyPr>
        <a:lstStyle/>
        <a:p>
          <a:pPr lvl="0" algn="l" defTabSz="889000">
            <a:lnSpc>
              <a:spcPct val="90000"/>
            </a:lnSpc>
            <a:spcBef>
              <a:spcPct val="0"/>
            </a:spcBef>
            <a:spcAft>
              <a:spcPct val="35000"/>
            </a:spcAft>
          </a:pPr>
          <a:r>
            <a:rPr lang="en-US" sz="2000" b="1" kern="1200" dirty="0" smtClean="0"/>
            <a:t>4. Level of authority </a:t>
          </a:r>
          <a:endParaRPr lang="en-US" sz="2000" b="1" kern="1200" dirty="0"/>
        </a:p>
      </dsp:txBody>
      <dsp:txXfrm rot="10800000">
        <a:off x="1572359" y="2422238"/>
        <a:ext cx="5033405" cy="540965"/>
      </dsp:txXfrm>
    </dsp:sp>
    <dsp:sp modelId="{17F41764-FFEA-4567-ADBD-E0AA1253A4C9}">
      <dsp:nvSpPr>
        <dsp:cNvPr id="0" name=""/>
        <dsp:cNvSpPr/>
      </dsp:nvSpPr>
      <dsp:spPr>
        <a:xfrm>
          <a:off x="1166635" y="2422238"/>
          <a:ext cx="540965" cy="540965"/>
        </a:xfrm>
        <a:prstGeom prst="ellipse">
          <a:avLst/>
        </a:prstGeom>
        <a:solidFill>
          <a:schemeClr val="accent1">
            <a:tint val="50000"/>
            <a:hueOff val="0"/>
            <a:satOff val="0"/>
            <a:lumOff val="0"/>
            <a:alphaOff val="0"/>
          </a:schemeClr>
        </a:solidFill>
        <a:ln w="9525"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1">
          <a:scrgbClr r="0" g="0" b="0"/>
        </a:fillRef>
        <a:effectRef idx="1">
          <a:scrgbClr r="0" g="0" b="0"/>
        </a:effectRef>
        <a:fontRef idx="minor"/>
      </dsp:style>
    </dsp:sp>
    <dsp:sp modelId="{D0C677A2-6AEC-4DF2-ACDE-296D92F46B60}">
      <dsp:nvSpPr>
        <dsp:cNvPr id="0" name=""/>
        <dsp:cNvSpPr/>
      </dsp:nvSpPr>
      <dsp:spPr>
        <a:xfrm rot="10800000">
          <a:off x="1437118" y="3124686"/>
          <a:ext cx="5168646" cy="540965"/>
        </a:xfrm>
        <a:prstGeom prst="homePlate">
          <a:avLst/>
        </a:prstGeom>
        <a:gradFill rotWithShape="0">
          <a:gsLst>
            <a:gs pos="0">
              <a:srgbClr val="00CC99">
                <a:tint val="66000"/>
                <a:satMod val="160000"/>
              </a:srgbClr>
            </a:gs>
            <a:gs pos="50000">
              <a:srgbClr val="00CC99">
                <a:tint val="44500"/>
                <a:satMod val="160000"/>
              </a:srgbClr>
            </a:gs>
            <a:gs pos="100000">
              <a:srgbClr val="00CC99">
                <a:tint val="23500"/>
                <a:satMod val="160000"/>
              </a:srgbClr>
            </a:gs>
          </a:gsLst>
          <a:lin ang="108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38551" tIns="76200" rIns="142240" bIns="76200" numCol="1" spcCol="1270" anchor="ctr" anchorCtr="0">
          <a:noAutofit/>
        </a:bodyPr>
        <a:lstStyle/>
        <a:p>
          <a:pPr lvl="0" algn="l" defTabSz="889000">
            <a:lnSpc>
              <a:spcPct val="90000"/>
            </a:lnSpc>
            <a:spcBef>
              <a:spcPct val="0"/>
            </a:spcBef>
            <a:spcAft>
              <a:spcPct val="35000"/>
            </a:spcAft>
          </a:pPr>
          <a:r>
            <a:rPr lang="en-US" sz="2000" b="1" kern="1200" dirty="0" smtClean="0"/>
            <a:t>5. Adequate documents and records</a:t>
          </a:r>
          <a:endParaRPr lang="en-US" sz="2000" b="1" kern="1200" dirty="0"/>
        </a:p>
      </dsp:txBody>
      <dsp:txXfrm rot="10800000">
        <a:off x="1572359" y="3124686"/>
        <a:ext cx="5033405" cy="540965"/>
      </dsp:txXfrm>
    </dsp:sp>
    <dsp:sp modelId="{871A5215-D093-40AC-AE5C-99D173B92B62}">
      <dsp:nvSpPr>
        <dsp:cNvPr id="0" name=""/>
        <dsp:cNvSpPr/>
      </dsp:nvSpPr>
      <dsp:spPr>
        <a:xfrm>
          <a:off x="1166635" y="3124686"/>
          <a:ext cx="540965" cy="540965"/>
        </a:xfrm>
        <a:prstGeom prst="ellipse">
          <a:avLst/>
        </a:prstGeom>
        <a:solidFill>
          <a:schemeClr val="accent1">
            <a:tint val="50000"/>
            <a:hueOff val="0"/>
            <a:satOff val="0"/>
            <a:lumOff val="0"/>
            <a:alphaOff val="0"/>
          </a:schemeClr>
        </a:solidFill>
        <a:ln w="9525"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1">
          <a:scrgbClr r="0" g="0" b="0"/>
        </a:fillRef>
        <a:effectRef idx="1">
          <a:scrgbClr r="0" g="0" b="0"/>
        </a:effectRef>
        <a:fontRef idx="minor"/>
      </dsp:style>
    </dsp:sp>
    <dsp:sp modelId="{0E96FC02-FCF0-4EDC-9E3F-76BFFABB50CB}">
      <dsp:nvSpPr>
        <dsp:cNvPr id="0" name=""/>
        <dsp:cNvSpPr/>
      </dsp:nvSpPr>
      <dsp:spPr>
        <a:xfrm rot="10800000">
          <a:off x="1437118" y="3827133"/>
          <a:ext cx="5168646" cy="540965"/>
        </a:xfrm>
        <a:prstGeom prst="homePlate">
          <a:avLst/>
        </a:prstGeom>
        <a:gradFill rotWithShape="0">
          <a:gsLst>
            <a:gs pos="0">
              <a:srgbClr val="00CC99">
                <a:tint val="66000"/>
                <a:satMod val="160000"/>
              </a:srgbClr>
            </a:gs>
            <a:gs pos="50000">
              <a:srgbClr val="00CC99">
                <a:tint val="44500"/>
                <a:satMod val="160000"/>
              </a:srgbClr>
            </a:gs>
            <a:gs pos="100000">
              <a:srgbClr val="00CC99">
                <a:tint val="23500"/>
                <a:satMod val="160000"/>
              </a:srgbClr>
            </a:gs>
          </a:gsLst>
          <a:lin ang="108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38551" tIns="76200" rIns="142240" bIns="76200" numCol="1" spcCol="1270" anchor="ctr" anchorCtr="0">
          <a:noAutofit/>
        </a:bodyPr>
        <a:lstStyle/>
        <a:p>
          <a:pPr lvl="0" algn="l" defTabSz="889000">
            <a:lnSpc>
              <a:spcPct val="90000"/>
            </a:lnSpc>
            <a:spcBef>
              <a:spcPct val="0"/>
            </a:spcBef>
            <a:spcAft>
              <a:spcPct val="35000"/>
            </a:spcAft>
          </a:pPr>
          <a:r>
            <a:rPr lang="en-US" sz="2000" b="1" kern="1200" dirty="0" smtClean="0"/>
            <a:t>6. Independent checks on performance</a:t>
          </a:r>
          <a:endParaRPr lang="en-US" sz="2000" b="1" kern="1200" dirty="0"/>
        </a:p>
      </dsp:txBody>
      <dsp:txXfrm rot="10800000">
        <a:off x="1572359" y="3827133"/>
        <a:ext cx="5033405" cy="540965"/>
      </dsp:txXfrm>
    </dsp:sp>
    <dsp:sp modelId="{8C78D56A-D255-4A69-8355-584CD4C5CAE0}">
      <dsp:nvSpPr>
        <dsp:cNvPr id="0" name=""/>
        <dsp:cNvSpPr/>
      </dsp:nvSpPr>
      <dsp:spPr>
        <a:xfrm>
          <a:off x="1166635" y="3827133"/>
          <a:ext cx="540965" cy="540965"/>
        </a:xfrm>
        <a:prstGeom prst="ellipse">
          <a:avLst/>
        </a:prstGeom>
        <a:solidFill>
          <a:schemeClr val="accent1">
            <a:tint val="50000"/>
            <a:hueOff val="0"/>
            <a:satOff val="0"/>
            <a:lumOff val="0"/>
            <a:alphaOff val="0"/>
          </a:schemeClr>
        </a:solidFill>
        <a:ln w="9525"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1">
          <a:scrgbClr r="0" g="0" b="0"/>
        </a:fillRef>
        <a:effectRef idx="1">
          <a:scrgbClr r="0" g="0" b="0"/>
        </a:effectRef>
        <a:fontRef idx="minor"/>
      </dsp:style>
    </dsp:sp>
    <dsp:sp modelId="{B2C6C31F-C354-41B9-951E-5223CE1E2987}">
      <dsp:nvSpPr>
        <dsp:cNvPr id="0" name=""/>
        <dsp:cNvSpPr/>
      </dsp:nvSpPr>
      <dsp:spPr>
        <a:xfrm rot="10800000">
          <a:off x="1437118" y="4529581"/>
          <a:ext cx="5168646" cy="540965"/>
        </a:xfrm>
        <a:prstGeom prst="homePlate">
          <a:avLst/>
        </a:prstGeom>
        <a:gradFill rotWithShape="0">
          <a:gsLst>
            <a:gs pos="0">
              <a:srgbClr val="00CC99">
                <a:tint val="66000"/>
                <a:satMod val="160000"/>
              </a:srgbClr>
            </a:gs>
            <a:gs pos="50000">
              <a:srgbClr val="00CC99">
                <a:tint val="44500"/>
                <a:satMod val="160000"/>
              </a:srgbClr>
            </a:gs>
            <a:gs pos="100000">
              <a:srgbClr val="00CC99">
                <a:tint val="23500"/>
                <a:satMod val="160000"/>
              </a:srgbClr>
            </a:gs>
          </a:gsLst>
          <a:lin ang="108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38551" tIns="76200" rIns="142240" bIns="76200" numCol="1" spcCol="1270" anchor="ctr" anchorCtr="0">
          <a:noAutofit/>
        </a:bodyPr>
        <a:lstStyle/>
        <a:p>
          <a:pPr lvl="0" algn="l" defTabSz="889000">
            <a:lnSpc>
              <a:spcPct val="90000"/>
            </a:lnSpc>
            <a:spcBef>
              <a:spcPct val="0"/>
            </a:spcBef>
            <a:spcAft>
              <a:spcPct val="35000"/>
            </a:spcAft>
          </a:pPr>
          <a:r>
            <a:rPr lang="en-US" sz="2000" b="1" kern="1200" dirty="0" smtClean="0"/>
            <a:t>7. Segregation of duties and responsibilities</a:t>
          </a:r>
          <a:endParaRPr lang="en-US" sz="2000" b="1" kern="1200" dirty="0"/>
        </a:p>
      </dsp:txBody>
      <dsp:txXfrm rot="10800000">
        <a:off x="1572359" y="4529581"/>
        <a:ext cx="5033405" cy="540965"/>
      </dsp:txXfrm>
    </dsp:sp>
    <dsp:sp modelId="{BE3F707E-0085-4132-8845-9E6E7AEB6BFB}">
      <dsp:nvSpPr>
        <dsp:cNvPr id="0" name=""/>
        <dsp:cNvSpPr/>
      </dsp:nvSpPr>
      <dsp:spPr>
        <a:xfrm>
          <a:off x="1166635" y="4529581"/>
          <a:ext cx="540965" cy="540965"/>
        </a:xfrm>
        <a:prstGeom prst="ellipse">
          <a:avLst/>
        </a:prstGeom>
        <a:solidFill>
          <a:schemeClr val="accent1">
            <a:tint val="50000"/>
            <a:hueOff val="0"/>
            <a:satOff val="0"/>
            <a:lumOff val="0"/>
            <a:alphaOff val="0"/>
          </a:schemeClr>
        </a:solidFill>
        <a:ln w="9525"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1">
          <a:scrgbClr r="0" g="0" b="0"/>
        </a:fillRef>
        <a:effectRef idx="1">
          <a:scrgbClr r="0" g="0" b="0"/>
        </a:effectRef>
        <a:fontRef idx="minor"/>
      </dsp:style>
    </dsp:sp>
    <dsp:sp modelId="{D8C391A6-818D-4C2A-8CC2-9E145E84370D}">
      <dsp:nvSpPr>
        <dsp:cNvPr id="0" name=""/>
        <dsp:cNvSpPr/>
      </dsp:nvSpPr>
      <dsp:spPr>
        <a:xfrm rot="10800000">
          <a:off x="1437118" y="5232029"/>
          <a:ext cx="5168646" cy="540965"/>
        </a:xfrm>
        <a:prstGeom prst="homePlate">
          <a:avLst/>
        </a:prstGeom>
        <a:gradFill rotWithShape="0">
          <a:gsLst>
            <a:gs pos="0">
              <a:srgbClr val="00CC99">
                <a:tint val="66000"/>
                <a:satMod val="160000"/>
              </a:srgbClr>
            </a:gs>
            <a:gs pos="50000">
              <a:srgbClr val="00CC99">
                <a:tint val="44500"/>
                <a:satMod val="160000"/>
              </a:srgbClr>
            </a:gs>
            <a:gs pos="100000">
              <a:srgbClr val="00CC99">
                <a:tint val="23500"/>
                <a:satMod val="160000"/>
              </a:srgbClr>
            </a:gs>
          </a:gsLst>
          <a:lin ang="108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38551" tIns="76200" rIns="142240" bIns="76200" numCol="1" spcCol="1270" anchor="ctr" anchorCtr="0">
          <a:noAutofit/>
        </a:bodyPr>
        <a:lstStyle/>
        <a:p>
          <a:pPr lvl="0" algn="l" defTabSz="889000">
            <a:lnSpc>
              <a:spcPct val="90000"/>
            </a:lnSpc>
            <a:spcBef>
              <a:spcPct val="0"/>
            </a:spcBef>
            <a:spcAft>
              <a:spcPct val="35000"/>
            </a:spcAft>
          </a:pPr>
          <a:r>
            <a:rPr lang="en-US" sz="2000" b="1" kern="1200" dirty="0" smtClean="0"/>
            <a:t>8. Proper procedures for record keeping</a:t>
          </a:r>
          <a:endParaRPr lang="en-US" sz="2000" b="1" kern="1200" dirty="0"/>
        </a:p>
      </dsp:txBody>
      <dsp:txXfrm rot="10800000">
        <a:off x="1572359" y="5232029"/>
        <a:ext cx="5033405" cy="540965"/>
      </dsp:txXfrm>
    </dsp:sp>
    <dsp:sp modelId="{B35C29F2-7E4B-4669-8B32-1552A28FA2DE}">
      <dsp:nvSpPr>
        <dsp:cNvPr id="0" name=""/>
        <dsp:cNvSpPr/>
      </dsp:nvSpPr>
      <dsp:spPr>
        <a:xfrm>
          <a:off x="1166635" y="5232029"/>
          <a:ext cx="540965" cy="540965"/>
        </a:xfrm>
        <a:prstGeom prst="ellipse">
          <a:avLst/>
        </a:prstGeom>
        <a:solidFill>
          <a:schemeClr val="accent1">
            <a:tint val="50000"/>
            <a:hueOff val="0"/>
            <a:satOff val="0"/>
            <a:lumOff val="0"/>
            <a:alphaOff val="0"/>
          </a:schemeClr>
        </a:solidFill>
        <a:ln w="9525"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1">
          <a:scrgbClr r="0" g="0" b="0"/>
        </a:fillRef>
        <a:effectRef idx="1">
          <a:scrgbClr r="0" g="0" b="0"/>
        </a:effectRef>
        <a:fontRef idx="minor"/>
      </dsp:style>
    </dsp:sp>
    <dsp:sp modelId="{E1EB681A-73E9-40C9-B855-159927D75796}">
      <dsp:nvSpPr>
        <dsp:cNvPr id="0" name=""/>
        <dsp:cNvSpPr/>
      </dsp:nvSpPr>
      <dsp:spPr>
        <a:xfrm rot="10800000">
          <a:off x="1437118" y="5934477"/>
          <a:ext cx="5168646" cy="540965"/>
        </a:xfrm>
        <a:prstGeom prst="homePlate">
          <a:avLst/>
        </a:prstGeom>
        <a:gradFill rotWithShape="0">
          <a:gsLst>
            <a:gs pos="0">
              <a:srgbClr val="00CC99">
                <a:tint val="66000"/>
                <a:satMod val="160000"/>
              </a:srgbClr>
            </a:gs>
            <a:gs pos="50000">
              <a:srgbClr val="00CC99">
                <a:tint val="44500"/>
                <a:satMod val="160000"/>
              </a:srgbClr>
            </a:gs>
            <a:gs pos="100000">
              <a:srgbClr val="00CC99">
                <a:tint val="23500"/>
                <a:satMod val="160000"/>
              </a:srgbClr>
            </a:gs>
          </a:gsLst>
          <a:lin ang="108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38551" tIns="76200" rIns="142240" bIns="76200" numCol="1" spcCol="1270" anchor="ctr" anchorCtr="0">
          <a:noAutofit/>
        </a:bodyPr>
        <a:lstStyle/>
        <a:p>
          <a:pPr lvl="0" algn="l" defTabSz="889000">
            <a:lnSpc>
              <a:spcPct val="90000"/>
            </a:lnSpc>
            <a:spcBef>
              <a:spcPct val="0"/>
            </a:spcBef>
            <a:spcAft>
              <a:spcPct val="35000"/>
            </a:spcAft>
          </a:pPr>
          <a:r>
            <a:rPr lang="en-US" sz="2000" b="1" kern="1200" dirty="0" smtClean="0"/>
            <a:t>9. Preparation of financial reports</a:t>
          </a:r>
          <a:endParaRPr lang="en-US" sz="2000" b="1" kern="1200" dirty="0"/>
        </a:p>
      </dsp:txBody>
      <dsp:txXfrm rot="10800000">
        <a:off x="1572359" y="5934477"/>
        <a:ext cx="5033405" cy="540965"/>
      </dsp:txXfrm>
    </dsp:sp>
    <dsp:sp modelId="{2667391C-33D0-4D3A-81F0-7E6AD71EF3FA}">
      <dsp:nvSpPr>
        <dsp:cNvPr id="0" name=""/>
        <dsp:cNvSpPr/>
      </dsp:nvSpPr>
      <dsp:spPr>
        <a:xfrm>
          <a:off x="1166635" y="5934477"/>
          <a:ext cx="540965" cy="540965"/>
        </a:xfrm>
        <a:prstGeom prst="ellipse">
          <a:avLst/>
        </a:prstGeom>
        <a:solidFill>
          <a:schemeClr val="accent1">
            <a:tint val="50000"/>
            <a:hueOff val="0"/>
            <a:satOff val="0"/>
            <a:lumOff val="0"/>
            <a:alphaOff val="0"/>
          </a:schemeClr>
        </a:solidFill>
        <a:ln w="9525"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1">
          <a:scrgbClr r="0" g="0" b="0"/>
        </a:fillRef>
        <a:effectRef idx="1">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A75080-EF9A-404A-BC71-0FFB23596D46}">
      <dsp:nvSpPr>
        <dsp:cNvPr id="0" name=""/>
        <dsp:cNvSpPr/>
      </dsp:nvSpPr>
      <dsp:spPr>
        <a:xfrm>
          <a:off x="1276264" y="465822"/>
          <a:ext cx="5019163" cy="5019163"/>
        </a:xfrm>
        <a:prstGeom prst="blockArc">
          <a:avLst>
            <a:gd name="adj1" fmla="val 11887275"/>
            <a:gd name="adj2" fmla="val 16869892"/>
            <a:gd name="adj3" fmla="val 4643"/>
          </a:avLst>
        </a:prstGeom>
        <a:solidFill>
          <a:schemeClr val="accent6">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sp>
    <dsp:sp modelId="{04F9F342-4F1F-4B0E-A1DF-662672829131}">
      <dsp:nvSpPr>
        <dsp:cNvPr id="0" name=""/>
        <dsp:cNvSpPr/>
      </dsp:nvSpPr>
      <dsp:spPr>
        <a:xfrm>
          <a:off x="1190039" y="657508"/>
          <a:ext cx="5019163" cy="5019163"/>
        </a:xfrm>
        <a:prstGeom prst="blockArc">
          <a:avLst>
            <a:gd name="adj1" fmla="val 8310811"/>
            <a:gd name="adj2" fmla="val 12168574"/>
            <a:gd name="adj3" fmla="val 4643"/>
          </a:avLst>
        </a:prstGeom>
        <a:solidFill>
          <a:schemeClr val="accent5">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sp>
    <dsp:sp modelId="{7A4307E8-A415-41EE-8B58-44A5C84430C3}">
      <dsp:nvSpPr>
        <dsp:cNvPr id="0" name=""/>
        <dsp:cNvSpPr/>
      </dsp:nvSpPr>
      <dsp:spPr>
        <a:xfrm>
          <a:off x="1764003" y="1270084"/>
          <a:ext cx="5019163" cy="4762081"/>
        </a:xfrm>
        <a:prstGeom prst="blockArc">
          <a:avLst>
            <a:gd name="adj1" fmla="val 827253"/>
            <a:gd name="adj2" fmla="val 10008502"/>
            <a:gd name="adj3" fmla="val 4643"/>
          </a:avLst>
        </a:prstGeom>
        <a:solidFill>
          <a:schemeClr val="accent4">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sp>
    <dsp:sp modelId="{DF84ACD1-3A80-4D5A-848D-80231FD823D8}">
      <dsp:nvSpPr>
        <dsp:cNvPr id="0" name=""/>
        <dsp:cNvSpPr/>
      </dsp:nvSpPr>
      <dsp:spPr>
        <a:xfrm>
          <a:off x="2254868" y="732017"/>
          <a:ext cx="5019163" cy="5019163"/>
        </a:xfrm>
        <a:prstGeom prst="blockArc">
          <a:avLst>
            <a:gd name="adj1" fmla="val 20039064"/>
            <a:gd name="adj2" fmla="val 2390220"/>
            <a:gd name="adj3" fmla="val 4643"/>
          </a:avLst>
        </a:prstGeom>
        <a:solidFill>
          <a:schemeClr val="accent3">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sp>
    <dsp:sp modelId="{8654488E-A7F4-43A4-96C1-72FB0AE6987B}">
      <dsp:nvSpPr>
        <dsp:cNvPr id="0" name=""/>
        <dsp:cNvSpPr/>
      </dsp:nvSpPr>
      <dsp:spPr>
        <a:xfrm>
          <a:off x="2255442" y="434097"/>
          <a:ext cx="5019163" cy="5019163"/>
        </a:xfrm>
        <a:prstGeom prst="blockArc">
          <a:avLst>
            <a:gd name="adj1" fmla="val 15639627"/>
            <a:gd name="adj2" fmla="val 20423116"/>
            <a:gd name="adj3" fmla="val 4643"/>
          </a:avLst>
        </a:prstGeom>
        <a:solidFill>
          <a:schemeClr val="accent2">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sp>
    <dsp:sp modelId="{01217FE1-1E0F-4503-966F-17A0F0A137A7}">
      <dsp:nvSpPr>
        <dsp:cNvPr id="0" name=""/>
        <dsp:cNvSpPr/>
      </dsp:nvSpPr>
      <dsp:spPr>
        <a:xfrm>
          <a:off x="2824086" y="1709378"/>
          <a:ext cx="3043317" cy="2758079"/>
        </a:xfrm>
        <a:prstGeom prst="ellipse">
          <a:avLst/>
        </a:prstGeom>
        <a:solidFill>
          <a:srgbClr val="238D23"/>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0800" tIns="50800" rIns="50800" bIns="50800" numCol="1" spcCol="1270" anchor="ctr" anchorCtr="0">
          <a:noAutofit/>
        </a:bodyPr>
        <a:lstStyle/>
        <a:p>
          <a:pPr lvl="0" algn="ctr" defTabSz="1778000">
            <a:lnSpc>
              <a:spcPct val="90000"/>
            </a:lnSpc>
            <a:spcBef>
              <a:spcPct val="0"/>
            </a:spcBef>
            <a:spcAft>
              <a:spcPct val="35000"/>
            </a:spcAft>
          </a:pPr>
          <a:r>
            <a:rPr lang="en-AU" sz="4000" b="1" kern="1200" dirty="0" smtClean="0">
              <a:solidFill>
                <a:schemeClr val="bg1"/>
              </a:solidFill>
              <a:latin typeface="+mn-lt"/>
            </a:rPr>
            <a:t>8. Special Policies are:</a:t>
          </a:r>
          <a:endParaRPr lang="en-US" sz="4000" kern="1200" dirty="0">
            <a:solidFill>
              <a:schemeClr val="bg1"/>
            </a:solidFill>
          </a:endParaRPr>
        </a:p>
      </dsp:txBody>
      <dsp:txXfrm>
        <a:off x="3269769" y="2113289"/>
        <a:ext cx="2151951" cy="1950257"/>
      </dsp:txXfrm>
    </dsp:sp>
    <dsp:sp modelId="{34A964FA-23B1-4C9B-B3A8-F307CA135121}">
      <dsp:nvSpPr>
        <dsp:cNvPr id="0" name=""/>
        <dsp:cNvSpPr/>
      </dsp:nvSpPr>
      <dsp:spPr>
        <a:xfrm>
          <a:off x="2750846" y="56863"/>
          <a:ext cx="3019312" cy="1027214"/>
        </a:xfrm>
        <a:prstGeom prst="ellipse">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b="1" kern="1200" dirty="0" smtClean="0"/>
            <a:t>1.</a:t>
          </a:r>
          <a:r>
            <a:rPr lang="en-AU" sz="2400" b="1" kern="1200" dirty="0" smtClean="0"/>
            <a:t> Commissions, Gifts and Bribes</a:t>
          </a:r>
          <a:endParaRPr lang="en-US" sz="2400" b="1" kern="1200" dirty="0"/>
        </a:p>
      </dsp:txBody>
      <dsp:txXfrm>
        <a:off x="3193014" y="207295"/>
        <a:ext cx="2134976" cy="726350"/>
      </dsp:txXfrm>
    </dsp:sp>
    <dsp:sp modelId="{C0CBD853-5C04-4581-A85D-1A3BCB247783}">
      <dsp:nvSpPr>
        <dsp:cNvPr id="0" name=""/>
        <dsp:cNvSpPr/>
      </dsp:nvSpPr>
      <dsp:spPr>
        <a:xfrm>
          <a:off x="5714996" y="1480780"/>
          <a:ext cx="2504799" cy="1371254"/>
        </a:xfrm>
        <a:prstGeom prst="ellipse">
          <a:avLst/>
        </a:prstGeom>
        <a:solidFill>
          <a:schemeClr val="accent6">
            <a:lumMod val="7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b="1" kern="1200" dirty="0" smtClean="0"/>
            <a:t>2.</a:t>
          </a:r>
          <a:r>
            <a:rPr lang="en-AU" sz="2400" b="1" kern="1200" dirty="0" smtClean="0"/>
            <a:t> Fraud and Other Irregularities</a:t>
          </a:r>
          <a:endParaRPr lang="en-US" sz="2400" b="1" kern="1200" dirty="0"/>
        </a:p>
      </dsp:txBody>
      <dsp:txXfrm>
        <a:off x="6081815" y="1681595"/>
        <a:ext cx="1771161" cy="969624"/>
      </dsp:txXfrm>
    </dsp:sp>
    <dsp:sp modelId="{D204E663-FA08-4FD4-B699-2EF13F567963}">
      <dsp:nvSpPr>
        <dsp:cNvPr id="0" name=""/>
        <dsp:cNvSpPr/>
      </dsp:nvSpPr>
      <dsp:spPr>
        <a:xfrm>
          <a:off x="5410201" y="4071587"/>
          <a:ext cx="2473099" cy="1480691"/>
        </a:xfrm>
        <a:prstGeom prst="ellipse">
          <a:avLst/>
        </a:prstGeom>
        <a:solidFill>
          <a:schemeClr val="accent4">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b="1" kern="1200" dirty="0" smtClean="0"/>
            <a:t>3.</a:t>
          </a:r>
          <a:r>
            <a:rPr lang="en-AU" sz="2400" b="1" kern="1200" dirty="0" smtClean="0"/>
            <a:t> Approval </a:t>
          </a:r>
        </a:p>
        <a:p>
          <a:pPr lvl="0" algn="ctr" defTabSz="1066800">
            <a:lnSpc>
              <a:spcPct val="90000"/>
            </a:lnSpc>
            <a:spcBef>
              <a:spcPct val="0"/>
            </a:spcBef>
            <a:spcAft>
              <a:spcPct val="35000"/>
            </a:spcAft>
          </a:pPr>
          <a:r>
            <a:rPr lang="en-AU" sz="2400" b="1" kern="1200" dirty="0" smtClean="0"/>
            <a:t>of Personal Expenses</a:t>
          </a:r>
          <a:endParaRPr lang="en-US" sz="2400" kern="1200" dirty="0"/>
        </a:p>
      </dsp:txBody>
      <dsp:txXfrm>
        <a:off x="5772378" y="4288429"/>
        <a:ext cx="1748745" cy="1047007"/>
      </dsp:txXfrm>
    </dsp:sp>
    <dsp:sp modelId="{671D389C-AAD2-430D-9B64-B736C94A3A4B}">
      <dsp:nvSpPr>
        <dsp:cNvPr id="0" name=""/>
        <dsp:cNvSpPr/>
      </dsp:nvSpPr>
      <dsp:spPr>
        <a:xfrm>
          <a:off x="579472" y="4147793"/>
          <a:ext cx="2599882" cy="1278694"/>
        </a:xfrm>
        <a:prstGeom prst="ellipse">
          <a:avLst/>
        </a:prstGeom>
        <a:solidFill>
          <a:schemeClr val="accent5">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b="1" kern="1200" smtClean="0"/>
            <a:t>4.</a:t>
          </a:r>
          <a:r>
            <a:rPr lang="en-AU" sz="2400" b="1" kern="1200" smtClean="0"/>
            <a:t> Lost or Stolen Assets</a:t>
          </a:r>
          <a:endParaRPr lang="en-US" sz="2400" b="1" kern="1200" dirty="0"/>
        </a:p>
      </dsp:txBody>
      <dsp:txXfrm>
        <a:off x="960216" y="4335053"/>
        <a:ext cx="1838394" cy="904174"/>
      </dsp:txXfrm>
    </dsp:sp>
    <dsp:sp modelId="{02F33636-E084-4959-86B7-28EE92E6A606}">
      <dsp:nvSpPr>
        <dsp:cNvPr id="0" name=""/>
        <dsp:cNvSpPr/>
      </dsp:nvSpPr>
      <dsp:spPr>
        <a:xfrm>
          <a:off x="0" y="1556980"/>
          <a:ext cx="2912206" cy="1311980"/>
        </a:xfrm>
        <a:prstGeom prst="ellipse">
          <a:avLst/>
        </a:prstGeom>
        <a:solidFill>
          <a:schemeClr val="accent6">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en-US" sz="2200" b="1" kern="1200" smtClean="0"/>
            <a:t>5.</a:t>
          </a:r>
          <a:r>
            <a:rPr lang="en-AU" sz="2200" b="1" kern="1200" smtClean="0"/>
            <a:t> Private Use of Organization’s Properties</a:t>
          </a:r>
          <a:endParaRPr lang="en-US" sz="2200" kern="1200" dirty="0"/>
        </a:p>
      </dsp:txBody>
      <dsp:txXfrm>
        <a:off x="426483" y="1749115"/>
        <a:ext cx="2059240" cy="92771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1FE2A1-E22D-439E-A0EF-6B13E09E9B0B}">
      <dsp:nvSpPr>
        <dsp:cNvPr id="0" name=""/>
        <dsp:cNvSpPr/>
      </dsp:nvSpPr>
      <dsp:spPr>
        <a:xfrm rot="16200000">
          <a:off x="527322" y="-564960"/>
          <a:ext cx="2732395" cy="3862316"/>
        </a:xfrm>
        <a:prstGeom prst="round1Rect">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26720" tIns="426720" rIns="426720" bIns="426720" numCol="1" spcCol="1270" anchor="ctr" anchorCtr="0">
          <a:noAutofit/>
        </a:bodyPr>
        <a:lstStyle/>
        <a:p>
          <a:pPr lvl="0" algn="ctr" defTabSz="2667000">
            <a:lnSpc>
              <a:spcPct val="90000"/>
            </a:lnSpc>
            <a:spcBef>
              <a:spcPct val="0"/>
            </a:spcBef>
            <a:spcAft>
              <a:spcPct val="35000"/>
            </a:spcAft>
          </a:pPr>
          <a:r>
            <a:rPr lang="en-AU" sz="6000" b="1" kern="1200" dirty="0" smtClean="0">
              <a:effectLst>
                <a:outerShdw blurRad="38100" dist="38100" dir="2700000" algn="tl">
                  <a:srgbClr val="000000">
                    <a:alpha val="43137"/>
                  </a:srgbClr>
                </a:outerShdw>
              </a:effectLst>
            </a:rPr>
            <a:t>P</a:t>
          </a:r>
          <a:r>
            <a:rPr lang="en-AU" sz="4000" b="1" kern="1200" dirty="0" smtClean="0"/>
            <a:t>olicies and </a:t>
          </a:r>
          <a:r>
            <a:rPr lang="en-AU" sz="6000" b="1" kern="1200" dirty="0" smtClean="0"/>
            <a:t>P</a:t>
          </a:r>
          <a:r>
            <a:rPr lang="en-AU" sz="4000" b="1" kern="1200" dirty="0" smtClean="0"/>
            <a:t>rocedures</a:t>
          </a:r>
          <a:endParaRPr lang="en-US" sz="4000" kern="1200" dirty="0"/>
        </a:p>
      </dsp:txBody>
      <dsp:txXfrm rot="5400000">
        <a:off x="-37639" y="1"/>
        <a:ext cx="3862316" cy="2049296"/>
      </dsp:txXfrm>
    </dsp:sp>
    <dsp:sp modelId="{734EE193-BDA9-4D7A-A74F-C0D11F8B11AF}">
      <dsp:nvSpPr>
        <dsp:cNvPr id="0" name=""/>
        <dsp:cNvSpPr/>
      </dsp:nvSpPr>
      <dsp:spPr>
        <a:xfrm>
          <a:off x="3725976" y="0"/>
          <a:ext cx="4059719" cy="2732395"/>
        </a:xfrm>
        <a:prstGeom prst="round1Rect">
          <a:avLst/>
        </a:prstGeom>
        <a:solidFill>
          <a:schemeClr val="accent4">
            <a:hueOff val="-716787"/>
            <a:satOff val="6362"/>
            <a:lumOff val="-2157"/>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69392" tIns="469392" rIns="469392" bIns="469392" numCol="1" spcCol="1270" anchor="ctr" anchorCtr="0">
          <a:noAutofit/>
        </a:bodyPr>
        <a:lstStyle/>
        <a:p>
          <a:pPr lvl="0" algn="ctr" defTabSz="2933700">
            <a:lnSpc>
              <a:spcPct val="90000"/>
            </a:lnSpc>
            <a:spcBef>
              <a:spcPct val="0"/>
            </a:spcBef>
            <a:spcAft>
              <a:spcPct val="35000"/>
            </a:spcAft>
          </a:pPr>
          <a:r>
            <a:rPr lang="en-AU" sz="6600" b="1" kern="1200" dirty="0" smtClean="0">
              <a:effectLst>
                <a:outerShdw blurRad="38100" dist="38100" dir="2700000" algn="tl">
                  <a:srgbClr val="000000">
                    <a:alpha val="43137"/>
                  </a:srgbClr>
                </a:outerShdw>
              </a:effectLst>
            </a:rPr>
            <a:t>P</a:t>
          </a:r>
          <a:r>
            <a:rPr lang="en-AU" sz="4400" b="1" kern="1200" dirty="0" smtClean="0"/>
            <a:t>eople</a:t>
          </a:r>
          <a:endParaRPr lang="en-US" sz="4400" kern="1200" dirty="0"/>
        </a:p>
      </dsp:txBody>
      <dsp:txXfrm>
        <a:off x="3725976" y="0"/>
        <a:ext cx="4059719" cy="2049296"/>
      </dsp:txXfrm>
    </dsp:sp>
    <dsp:sp modelId="{99D7AA5A-5968-4BD0-A7DD-5EA63DE8C1F2}">
      <dsp:nvSpPr>
        <dsp:cNvPr id="0" name=""/>
        <dsp:cNvSpPr/>
      </dsp:nvSpPr>
      <dsp:spPr>
        <a:xfrm rot="10800000">
          <a:off x="-61063" y="2732395"/>
          <a:ext cx="3909166" cy="2732395"/>
        </a:xfrm>
        <a:prstGeom prst="round1Rect">
          <a:avLst/>
        </a:prstGeom>
        <a:solidFill>
          <a:schemeClr val="accent4">
            <a:hueOff val="-1433573"/>
            <a:satOff val="12725"/>
            <a:lumOff val="-4314"/>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69392" tIns="469392" rIns="469392" bIns="469392" numCol="1" spcCol="1270" anchor="ctr" anchorCtr="0">
          <a:noAutofit/>
        </a:bodyPr>
        <a:lstStyle/>
        <a:p>
          <a:pPr lvl="0" algn="ctr" defTabSz="2933700">
            <a:lnSpc>
              <a:spcPct val="90000"/>
            </a:lnSpc>
            <a:spcBef>
              <a:spcPct val="0"/>
            </a:spcBef>
            <a:spcAft>
              <a:spcPct val="35000"/>
            </a:spcAft>
          </a:pPr>
          <a:r>
            <a:rPr lang="en-AU" sz="6600" b="1" kern="1200" dirty="0" smtClean="0">
              <a:effectLst>
                <a:outerShdw blurRad="38100" dist="38100" dir="2700000" algn="tl">
                  <a:srgbClr val="000000">
                    <a:alpha val="43137"/>
                  </a:srgbClr>
                </a:outerShdw>
              </a:effectLst>
            </a:rPr>
            <a:t>P</a:t>
          </a:r>
          <a:r>
            <a:rPr lang="en-AU" sz="4000" b="1" kern="1200" dirty="0" smtClean="0"/>
            <a:t>articipation</a:t>
          </a:r>
          <a:endParaRPr lang="en-US" sz="4400" kern="1200" dirty="0"/>
        </a:p>
      </dsp:txBody>
      <dsp:txXfrm rot="10800000">
        <a:off x="-61063" y="3415494"/>
        <a:ext cx="3909166" cy="2049296"/>
      </dsp:txXfrm>
    </dsp:sp>
    <dsp:sp modelId="{497A2DA5-9ECD-431D-B190-FB9C8218ABAB}">
      <dsp:nvSpPr>
        <dsp:cNvPr id="0" name=""/>
        <dsp:cNvSpPr/>
      </dsp:nvSpPr>
      <dsp:spPr>
        <a:xfrm rot="5400000">
          <a:off x="4389638" y="2095518"/>
          <a:ext cx="2732395" cy="4006149"/>
        </a:xfrm>
        <a:prstGeom prst="round1Rect">
          <a:avLst/>
        </a:prstGeom>
        <a:solidFill>
          <a:schemeClr val="accent4">
            <a:hueOff val="-2150360"/>
            <a:satOff val="19087"/>
            <a:lumOff val="-6471"/>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69392" tIns="469392" rIns="469392" bIns="469392" numCol="1" spcCol="1270" anchor="ctr" anchorCtr="0">
          <a:noAutofit/>
        </a:bodyPr>
        <a:lstStyle/>
        <a:p>
          <a:pPr lvl="0" algn="ctr" defTabSz="2933700">
            <a:lnSpc>
              <a:spcPct val="90000"/>
            </a:lnSpc>
            <a:spcBef>
              <a:spcPct val="0"/>
            </a:spcBef>
            <a:spcAft>
              <a:spcPct val="35000"/>
            </a:spcAft>
          </a:pPr>
          <a:r>
            <a:rPr lang="en-AU" sz="6600" b="1" kern="1200" dirty="0" smtClean="0">
              <a:effectLst>
                <a:outerShdw blurRad="38100" dist="38100" dir="2700000" algn="tl">
                  <a:srgbClr val="000000">
                    <a:alpha val="43137"/>
                  </a:srgbClr>
                </a:outerShdw>
              </a:effectLst>
            </a:rPr>
            <a:t>P</a:t>
          </a:r>
          <a:r>
            <a:rPr lang="en-AU" sz="4400" b="1" kern="1200" dirty="0" smtClean="0"/>
            <a:t>romotion</a:t>
          </a:r>
          <a:endParaRPr lang="en-US" sz="4400" kern="1200" dirty="0"/>
        </a:p>
      </dsp:txBody>
      <dsp:txXfrm rot="-5400000">
        <a:off x="3752762" y="3415494"/>
        <a:ext cx="4006149" cy="2049296"/>
      </dsp:txXfrm>
    </dsp:sp>
    <dsp:sp modelId="{B0E75FED-4CDE-4D80-B863-FEF26BB9B490}">
      <dsp:nvSpPr>
        <dsp:cNvPr id="0" name=""/>
        <dsp:cNvSpPr/>
      </dsp:nvSpPr>
      <dsp:spPr>
        <a:xfrm>
          <a:off x="533397" y="2057398"/>
          <a:ext cx="6882995" cy="1196297"/>
        </a:xfrm>
        <a:prstGeom prst="roundRect">
          <a:avLst/>
        </a:prstGeom>
        <a:solidFill>
          <a:schemeClr val="accent4">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04800" tIns="304800" rIns="304800" bIns="304800" numCol="1" spcCol="1270" anchor="ctr" anchorCtr="0">
          <a:noAutofit/>
        </a:bodyPr>
        <a:lstStyle/>
        <a:p>
          <a:pPr lvl="0" algn="ctr" defTabSz="3556000">
            <a:lnSpc>
              <a:spcPct val="90000"/>
            </a:lnSpc>
            <a:spcBef>
              <a:spcPct val="0"/>
            </a:spcBef>
            <a:spcAft>
              <a:spcPct val="35000"/>
            </a:spcAft>
          </a:pPr>
          <a:r>
            <a:rPr lang="en-AU" sz="8000" b="1" kern="1200" dirty="0" smtClean="0">
              <a:latin typeface="+mn-lt"/>
            </a:rPr>
            <a:t>4</a:t>
          </a:r>
          <a:r>
            <a:rPr lang="en-AU" sz="8000" b="1" kern="1200" dirty="0" smtClean="0">
              <a:effectLst>
                <a:outerShdw blurRad="38100" dist="38100" dir="2700000" algn="tl">
                  <a:srgbClr val="000000">
                    <a:alpha val="43137"/>
                  </a:srgbClr>
                </a:outerShdw>
              </a:effectLst>
              <a:latin typeface="+mn-lt"/>
            </a:rPr>
            <a:t>P</a:t>
          </a:r>
          <a:r>
            <a:rPr lang="en-AU" sz="8000" b="1" kern="1200" dirty="0" smtClean="0">
              <a:latin typeface="+mn-lt"/>
            </a:rPr>
            <a:t>s</a:t>
          </a:r>
          <a:r>
            <a:rPr lang="en-AU" sz="7200" b="1" kern="1200" dirty="0" smtClean="0">
              <a:latin typeface="+mn-lt"/>
            </a:rPr>
            <a:t> </a:t>
          </a:r>
          <a:r>
            <a:rPr lang="en-AU" sz="5400" b="1" kern="1200" dirty="0" smtClean="0">
              <a:latin typeface="+mn-lt"/>
            </a:rPr>
            <a:t>are Important </a:t>
          </a:r>
          <a:endParaRPr lang="en-US" sz="4800" kern="1200" dirty="0"/>
        </a:p>
      </dsp:txBody>
      <dsp:txXfrm>
        <a:off x="591795" y="2115796"/>
        <a:ext cx="6766199" cy="1079501"/>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9CD269-FD75-49BE-9F5D-AEE77F5B3033}">
      <dsp:nvSpPr>
        <dsp:cNvPr id="0" name=""/>
        <dsp:cNvSpPr/>
      </dsp:nvSpPr>
      <dsp:spPr>
        <a:xfrm>
          <a:off x="245192" y="207720"/>
          <a:ext cx="4138178" cy="1011149"/>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35400"/>
        </a:sp3d>
      </dsp:spPr>
      <dsp:style>
        <a:lnRef idx="1">
          <a:scrgbClr r="0" g="0" b="0"/>
        </a:lnRef>
        <a:fillRef idx="1">
          <a:scrgbClr r="0" g="0" b="0"/>
        </a:fillRef>
        <a:effectRef idx="2">
          <a:scrgbClr r="0" g="0" b="0"/>
        </a:effectRef>
        <a:fontRef idx="minor">
          <a:schemeClr val="lt1"/>
        </a:fontRef>
      </dsp:style>
      <dsp:txBody>
        <a:bodyPr spcFirstLastPara="0" vert="horz" wrap="square" lIns="804706" tIns="99060" rIns="99060" bIns="99060" numCol="1" spcCol="1270" anchor="ctr" anchorCtr="0">
          <a:noAutofit/>
        </a:bodyPr>
        <a:lstStyle/>
        <a:p>
          <a:pPr lvl="0" algn="l" defTabSz="1155700">
            <a:lnSpc>
              <a:spcPct val="90000"/>
            </a:lnSpc>
            <a:spcBef>
              <a:spcPct val="0"/>
            </a:spcBef>
            <a:spcAft>
              <a:spcPct val="35000"/>
            </a:spcAft>
          </a:pPr>
          <a:r>
            <a:rPr lang="en-US" sz="2600" b="1" kern="1200" dirty="0" smtClean="0"/>
            <a:t>Well documented policies</a:t>
          </a:r>
          <a:endParaRPr lang="en-US" sz="2600" kern="1200" dirty="0"/>
        </a:p>
      </dsp:txBody>
      <dsp:txXfrm>
        <a:off x="245192" y="207720"/>
        <a:ext cx="4138178" cy="1011149"/>
      </dsp:txXfrm>
    </dsp:sp>
    <dsp:sp modelId="{A47B3569-E0DD-4EF3-9EB6-366ED3D56683}">
      <dsp:nvSpPr>
        <dsp:cNvPr id="0" name=""/>
        <dsp:cNvSpPr/>
      </dsp:nvSpPr>
      <dsp:spPr>
        <a:xfrm>
          <a:off x="384879" y="228595"/>
          <a:ext cx="571865" cy="875799"/>
        </a:xfrm>
        <a:prstGeom prst="rect">
          <a:avLst/>
        </a:prstGeom>
        <a:solidFill>
          <a:schemeClr val="accent2">
            <a:tint val="5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FB3C48D8-BBFC-4B9B-8286-A4677869D4EE}">
      <dsp:nvSpPr>
        <dsp:cNvPr id="0" name=""/>
        <dsp:cNvSpPr/>
      </dsp:nvSpPr>
      <dsp:spPr>
        <a:xfrm>
          <a:off x="4608228" y="207720"/>
          <a:ext cx="4138178" cy="1011149"/>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35400"/>
        </a:sp3d>
      </dsp:spPr>
      <dsp:style>
        <a:lnRef idx="1">
          <a:scrgbClr r="0" g="0" b="0"/>
        </a:lnRef>
        <a:fillRef idx="1">
          <a:scrgbClr r="0" g="0" b="0"/>
        </a:fillRef>
        <a:effectRef idx="2">
          <a:scrgbClr r="0" g="0" b="0"/>
        </a:effectRef>
        <a:fontRef idx="minor">
          <a:schemeClr val="lt1"/>
        </a:fontRef>
      </dsp:style>
      <dsp:txBody>
        <a:bodyPr spcFirstLastPara="0" vert="horz" wrap="square" lIns="804706" tIns="99060" rIns="99060" bIns="99060" numCol="1" spcCol="1270" anchor="ctr" anchorCtr="0">
          <a:noAutofit/>
        </a:bodyPr>
        <a:lstStyle/>
        <a:p>
          <a:pPr lvl="0" algn="l" defTabSz="1155700">
            <a:lnSpc>
              <a:spcPct val="90000"/>
            </a:lnSpc>
            <a:spcBef>
              <a:spcPct val="0"/>
            </a:spcBef>
            <a:spcAft>
              <a:spcPct val="35000"/>
            </a:spcAft>
          </a:pPr>
          <a:r>
            <a:rPr lang="en-US" sz="2600" b="1" kern="1200" smtClean="0"/>
            <a:t>Supervision/ Performance Reviews</a:t>
          </a:r>
          <a:endParaRPr lang="en-US" sz="2600" kern="1200" dirty="0"/>
        </a:p>
      </dsp:txBody>
      <dsp:txXfrm>
        <a:off x="4608228" y="207720"/>
        <a:ext cx="4138178" cy="1011149"/>
      </dsp:txXfrm>
    </dsp:sp>
    <dsp:sp modelId="{26BEA9F7-A29C-4ACD-8396-F148453F9C17}">
      <dsp:nvSpPr>
        <dsp:cNvPr id="0" name=""/>
        <dsp:cNvSpPr/>
      </dsp:nvSpPr>
      <dsp:spPr>
        <a:xfrm>
          <a:off x="4747915" y="228595"/>
          <a:ext cx="571865" cy="875799"/>
        </a:xfrm>
        <a:prstGeom prst="rect">
          <a:avLst/>
        </a:prstGeom>
        <a:solidFill>
          <a:schemeClr val="accent3">
            <a:tint val="5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3CD604B4-88FF-4F71-9454-08BF8DF113C0}">
      <dsp:nvSpPr>
        <dsp:cNvPr id="0" name=""/>
        <dsp:cNvSpPr/>
      </dsp:nvSpPr>
      <dsp:spPr>
        <a:xfrm>
          <a:off x="245192" y="1378063"/>
          <a:ext cx="4138178" cy="982232"/>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35400"/>
        </a:sp3d>
      </dsp:spPr>
      <dsp:style>
        <a:lnRef idx="1">
          <a:scrgbClr r="0" g="0" b="0"/>
        </a:lnRef>
        <a:fillRef idx="1">
          <a:scrgbClr r="0" g="0" b="0"/>
        </a:fillRef>
        <a:effectRef idx="2">
          <a:scrgbClr r="0" g="0" b="0"/>
        </a:effectRef>
        <a:fontRef idx="minor">
          <a:schemeClr val="lt1"/>
        </a:fontRef>
      </dsp:style>
      <dsp:txBody>
        <a:bodyPr spcFirstLastPara="0" vert="horz" wrap="square" lIns="804706" tIns="99060" rIns="99060" bIns="99060" numCol="1" spcCol="1270" anchor="ctr" anchorCtr="0">
          <a:noAutofit/>
        </a:bodyPr>
        <a:lstStyle/>
        <a:p>
          <a:pPr lvl="0" algn="l" defTabSz="1155700">
            <a:lnSpc>
              <a:spcPct val="90000"/>
            </a:lnSpc>
            <a:spcBef>
              <a:spcPct val="0"/>
            </a:spcBef>
            <a:spcAft>
              <a:spcPct val="35000"/>
            </a:spcAft>
          </a:pPr>
          <a:r>
            <a:rPr lang="en-US" sz="2600" b="1" kern="1200" smtClean="0"/>
            <a:t>Segregation of duties</a:t>
          </a:r>
          <a:endParaRPr lang="en-US" sz="2600" kern="1200" dirty="0"/>
        </a:p>
      </dsp:txBody>
      <dsp:txXfrm>
        <a:off x="245192" y="1378063"/>
        <a:ext cx="4138178" cy="982232"/>
      </dsp:txXfrm>
    </dsp:sp>
    <dsp:sp modelId="{70EF5115-A315-485D-8463-1A87604FEE30}">
      <dsp:nvSpPr>
        <dsp:cNvPr id="0" name=""/>
        <dsp:cNvSpPr/>
      </dsp:nvSpPr>
      <dsp:spPr>
        <a:xfrm>
          <a:off x="384879" y="1354835"/>
          <a:ext cx="571865" cy="875799"/>
        </a:xfrm>
        <a:prstGeom prst="rect">
          <a:avLst/>
        </a:prstGeom>
        <a:solidFill>
          <a:schemeClr val="accent4">
            <a:tint val="5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08267E8B-D72F-4400-8104-52E13BDA1139}">
      <dsp:nvSpPr>
        <dsp:cNvPr id="0" name=""/>
        <dsp:cNvSpPr/>
      </dsp:nvSpPr>
      <dsp:spPr>
        <a:xfrm>
          <a:off x="4608228" y="1378063"/>
          <a:ext cx="4138178" cy="982232"/>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35400"/>
        </a:sp3d>
      </dsp:spPr>
      <dsp:style>
        <a:lnRef idx="1">
          <a:scrgbClr r="0" g="0" b="0"/>
        </a:lnRef>
        <a:fillRef idx="1">
          <a:scrgbClr r="0" g="0" b="0"/>
        </a:fillRef>
        <a:effectRef idx="2">
          <a:scrgbClr r="0" g="0" b="0"/>
        </a:effectRef>
        <a:fontRef idx="minor">
          <a:schemeClr val="lt1"/>
        </a:fontRef>
      </dsp:style>
      <dsp:txBody>
        <a:bodyPr spcFirstLastPara="0" vert="horz" wrap="square" lIns="804706" tIns="99060" rIns="99060" bIns="99060" numCol="1" spcCol="1270" anchor="ctr" anchorCtr="0">
          <a:noAutofit/>
        </a:bodyPr>
        <a:lstStyle/>
        <a:p>
          <a:pPr lvl="0" algn="l" defTabSz="1155700">
            <a:lnSpc>
              <a:spcPct val="90000"/>
            </a:lnSpc>
            <a:spcBef>
              <a:spcPct val="0"/>
            </a:spcBef>
            <a:spcAft>
              <a:spcPct val="35000"/>
            </a:spcAft>
          </a:pPr>
          <a:r>
            <a:rPr lang="en-US" sz="2600" b="1" kern="1200" smtClean="0"/>
            <a:t>Security of Assets</a:t>
          </a:r>
          <a:endParaRPr lang="en-US" sz="2600" kern="1200" dirty="0"/>
        </a:p>
      </dsp:txBody>
      <dsp:txXfrm>
        <a:off x="4608228" y="1378063"/>
        <a:ext cx="4138178" cy="982232"/>
      </dsp:txXfrm>
    </dsp:sp>
    <dsp:sp modelId="{C98B1112-F36A-493C-93E3-42EE5AC0D863}">
      <dsp:nvSpPr>
        <dsp:cNvPr id="0" name=""/>
        <dsp:cNvSpPr/>
      </dsp:nvSpPr>
      <dsp:spPr>
        <a:xfrm>
          <a:off x="4747915" y="1354835"/>
          <a:ext cx="571865" cy="875799"/>
        </a:xfrm>
        <a:prstGeom prst="rect">
          <a:avLst/>
        </a:prstGeom>
        <a:solidFill>
          <a:schemeClr val="accent5">
            <a:tint val="5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EF6B0B3C-9283-4190-92B5-F9D53823A0A2}">
      <dsp:nvSpPr>
        <dsp:cNvPr id="0" name=""/>
        <dsp:cNvSpPr/>
      </dsp:nvSpPr>
      <dsp:spPr>
        <a:xfrm>
          <a:off x="245192" y="2561723"/>
          <a:ext cx="4138178" cy="1188050"/>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35400"/>
        </a:sp3d>
      </dsp:spPr>
      <dsp:style>
        <a:lnRef idx="1">
          <a:scrgbClr r="0" g="0" b="0"/>
        </a:lnRef>
        <a:fillRef idx="1">
          <a:scrgbClr r="0" g="0" b="0"/>
        </a:fillRef>
        <a:effectRef idx="2">
          <a:scrgbClr r="0" g="0" b="0"/>
        </a:effectRef>
        <a:fontRef idx="minor">
          <a:schemeClr val="lt1"/>
        </a:fontRef>
      </dsp:style>
      <dsp:txBody>
        <a:bodyPr spcFirstLastPara="0" vert="horz" wrap="square" lIns="804706" tIns="99060" rIns="99060" bIns="99060" numCol="1" spcCol="1270" anchor="ctr" anchorCtr="0">
          <a:noAutofit/>
        </a:bodyPr>
        <a:lstStyle/>
        <a:p>
          <a:pPr lvl="0" algn="l" defTabSz="1155700">
            <a:lnSpc>
              <a:spcPct val="90000"/>
            </a:lnSpc>
            <a:spcBef>
              <a:spcPct val="0"/>
            </a:spcBef>
            <a:spcAft>
              <a:spcPct val="35000"/>
            </a:spcAft>
          </a:pPr>
          <a:r>
            <a:rPr lang="en-US" sz="2600" b="1" kern="1200" dirty="0" smtClean="0"/>
            <a:t>Approvals, Authorizations, Verifications</a:t>
          </a:r>
          <a:endParaRPr lang="en-US" sz="2600" kern="1200" dirty="0"/>
        </a:p>
      </dsp:txBody>
      <dsp:txXfrm>
        <a:off x="245192" y="2561723"/>
        <a:ext cx="4138178" cy="1188050"/>
      </dsp:txXfrm>
    </dsp:sp>
    <dsp:sp modelId="{4B0414EB-CC77-4E60-A33D-1B4387AA5E9E}">
      <dsp:nvSpPr>
        <dsp:cNvPr id="0" name=""/>
        <dsp:cNvSpPr/>
      </dsp:nvSpPr>
      <dsp:spPr>
        <a:xfrm>
          <a:off x="384879" y="2575942"/>
          <a:ext cx="571865" cy="875799"/>
        </a:xfrm>
        <a:prstGeom prst="rect">
          <a:avLst/>
        </a:prstGeom>
        <a:solidFill>
          <a:schemeClr val="accent6">
            <a:tint val="5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C5F7B398-07C1-4A52-9409-47BCACA3AE75}">
      <dsp:nvSpPr>
        <dsp:cNvPr id="0" name=""/>
        <dsp:cNvSpPr/>
      </dsp:nvSpPr>
      <dsp:spPr>
        <a:xfrm>
          <a:off x="4608228" y="2561723"/>
          <a:ext cx="4138178" cy="1188050"/>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35400"/>
        </a:sp3d>
      </dsp:spPr>
      <dsp:style>
        <a:lnRef idx="1">
          <a:scrgbClr r="0" g="0" b="0"/>
        </a:lnRef>
        <a:fillRef idx="1">
          <a:scrgbClr r="0" g="0" b="0"/>
        </a:fillRef>
        <a:effectRef idx="2">
          <a:scrgbClr r="0" g="0" b="0"/>
        </a:effectRef>
        <a:fontRef idx="minor">
          <a:schemeClr val="lt1"/>
        </a:fontRef>
      </dsp:style>
      <dsp:txBody>
        <a:bodyPr spcFirstLastPara="0" vert="horz" wrap="square" lIns="804706" tIns="99060" rIns="99060" bIns="99060" numCol="1" spcCol="1270" anchor="ctr" anchorCtr="0">
          <a:noAutofit/>
        </a:bodyPr>
        <a:lstStyle/>
        <a:p>
          <a:pPr lvl="0" algn="l" defTabSz="1155700">
            <a:lnSpc>
              <a:spcPct val="90000"/>
            </a:lnSpc>
            <a:spcBef>
              <a:spcPct val="0"/>
            </a:spcBef>
            <a:spcAft>
              <a:spcPct val="35000"/>
            </a:spcAft>
          </a:pPr>
          <a:r>
            <a:rPr lang="en-US" sz="2600" b="1" kern="1200" dirty="0" smtClean="0"/>
            <a:t>General information systems controls</a:t>
          </a:r>
          <a:endParaRPr lang="en-US" sz="2600" kern="1200" dirty="0"/>
        </a:p>
      </dsp:txBody>
      <dsp:txXfrm>
        <a:off x="4608228" y="2561723"/>
        <a:ext cx="4138178" cy="1188050"/>
      </dsp:txXfrm>
    </dsp:sp>
    <dsp:sp modelId="{07AC0BFA-3869-4A78-849D-8831DD6B517E}">
      <dsp:nvSpPr>
        <dsp:cNvPr id="0" name=""/>
        <dsp:cNvSpPr/>
      </dsp:nvSpPr>
      <dsp:spPr>
        <a:xfrm>
          <a:off x="4747915" y="2575942"/>
          <a:ext cx="571865" cy="875799"/>
        </a:xfrm>
        <a:prstGeom prst="rect">
          <a:avLst/>
        </a:prstGeom>
        <a:solidFill>
          <a:schemeClr val="accent2">
            <a:tint val="5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258E89E6-FAF0-499F-9F2F-6F2138E5A93A}">
      <dsp:nvSpPr>
        <dsp:cNvPr id="0" name=""/>
        <dsp:cNvSpPr/>
      </dsp:nvSpPr>
      <dsp:spPr>
        <a:xfrm>
          <a:off x="245192" y="3959179"/>
          <a:ext cx="4138178" cy="1012729"/>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35400"/>
        </a:sp3d>
      </dsp:spPr>
      <dsp:style>
        <a:lnRef idx="1">
          <a:scrgbClr r="0" g="0" b="0"/>
        </a:lnRef>
        <a:fillRef idx="1">
          <a:scrgbClr r="0" g="0" b="0"/>
        </a:fillRef>
        <a:effectRef idx="2">
          <a:scrgbClr r="0" g="0" b="0"/>
        </a:effectRef>
        <a:fontRef idx="minor">
          <a:schemeClr val="lt1"/>
        </a:fontRef>
      </dsp:style>
      <dsp:txBody>
        <a:bodyPr spcFirstLastPara="0" vert="horz" wrap="square" lIns="804706" tIns="99060" rIns="99060" bIns="99060" numCol="1" spcCol="1270" anchor="ctr" anchorCtr="0">
          <a:noAutofit/>
        </a:bodyPr>
        <a:lstStyle/>
        <a:p>
          <a:pPr lvl="0" algn="l" defTabSz="1155700">
            <a:lnSpc>
              <a:spcPct val="90000"/>
            </a:lnSpc>
            <a:spcBef>
              <a:spcPct val="0"/>
            </a:spcBef>
            <a:spcAft>
              <a:spcPct val="35000"/>
            </a:spcAft>
          </a:pPr>
          <a:r>
            <a:rPr lang="en-US" sz="2600" b="1" kern="1200" smtClean="0"/>
            <a:t>Reconciliations</a:t>
          </a:r>
          <a:endParaRPr lang="en-US" sz="2600" kern="1200" dirty="0"/>
        </a:p>
      </dsp:txBody>
      <dsp:txXfrm>
        <a:off x="245192" y="3959179"/>
        <a:ext cx="4138178" cy="1012729"/>
      </dsp:txXfrm>
    </dsp:sp>
    <dsp:sp modelId="{CED8A536-E424-4744-A41A-604E854AC604}">
      <dsp:nvSpPr>
        <dsp:cNvPr id="0" name=""/>
        <dsp:cNvSpPr/>
      </dsp:nvSpPr>
      <dsp:spPr>
        <a:xfrm>
          <a:off x="384879" y="4006243"/>
          <a:ext cx="571865" cy="875799"/>
        </a:xfrm>
        <a:prstGeom prst="rect">
          <a:avLst/>
        </a:prstGeom>
        <a:solidFill>
          <a:schemeClr val="accent3">
            <a:tint val="5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74C1B680-0492-4332-A77C-B919B6CBD257}">
      <dsp:nvSpPr>
        <dsp:cNvPr id="0" name=""/>
        <dsp:cNvSpPr/>
      </dsp:nvSpPr>
      <dsp:spPr>
        <a:xfrm>
          <a:off x="4608228" y="3959179"/>
          <a:ext cx="4138178" cy="1012729"/>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35400"/>
        </a:sp3d>
      </dsp:spPr>
      <dsp:style>
        <a:lnRef idx="1">
          <a:scrgbClr r="0" g="0" b="0"/>
        </a:lnRef>
        <a:fillRef idx="1">
          <a:scrgbClr r="0" g="0" b="0"/>
        </a:fillRef>
        <a:effectRef idx="2">
          <a:scrgbClr r="0" g="0" b="0"/>
        </a:effectRef>
        <a:fontRef idx="minor">
          <a:schemeClr val="lt1"/>
        </a:fontRef>
      </dsp:style>
      <dsp:txBody>
        <a:bodyPr spcFirstLastPara="0" vert="horz" wrap="square" lIns="804706" tIns="99060" rIns="99060" bIns="99060" numCol="1" spcCol="1270" anchor="ctr" anchorCtr="0">
          <a:noAutofit/>
        </a:bodyPr>
        <a:lstStyle/>
        <a:p>
          <a:pPr lvl="0" algn="l" defTabSz="1155700">
            <a:lnSpc>
              <a:spcPct val="90000"/>
            </a:lnSpc>
            <a:spcBef>
              <a:spcPct val="0"/>
            </a:spcBef>
            <a:spcAft>
              <a:spcPct val="35000"/>
            </a:spcAft>
          </a:pPr>
          <a:r>
            <a:rPr lang="en-US" sz="2600" b="1" kern="1200" smtClean="0"/>
            <a:t>Internal and external audits</a:t>
          </a:r>
          <a:endParaRPr lang="en-US" sz="2600" kern="1200" dirty="0"/>
        </a:p>
      </dsp:txBody>
      <dsp:txXfrm>
        <a:off x="4608228" y="3959179"/>
        <a:ext cx="4138178" cy="1012729"/>
      </dsp:txXfrm>
    </dsp:sp>
    <dsp:sp modelId="{F5A6327D-94F5-4B54-A93C-337A9AF0B32C}">
      <dsp:nvSpPr>
        <dsp:cNvPr id="0" name=""/>
        <dsp:cNvSpPr/>
      </dsp:nvSpPr>
      <dsp:spPr>
        <a:xfrm>
          <a:off x="4747915" y="4006243"/>
          <a:ext cx="571865" cy="875799"/>
        </a:xfrm>
        <a:prstGeom prst="rect">
          <a:avLst/>
        </a:prstGeom>
        <a:solidFill>
          <a:schemeClr val="accent4">
            <a:tint val="5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ECB63A-F077-46B3-997D-BB9D54CCBFF2}">
      <dsp:nvSpPr>
        <dsp:cNvPr id="0" name=""/>
        <dsp:cNvSpPr/>
      </dsp:nvSpPr>
      <dsp:spPr>
        <a:xfrm>
          <a:off x="3155608" y="2593376"/>
          <a:ext cx="148276" cy="148276"/>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CBA3C522-5A24-469C-A56C-ECAC6D2DDCA6}">
      <dsp:nvSpPr>
        <dsp:cNvPr id="0" name=""/>
        <dsp:cNvSpPr/>
      </dsp:nvSpPr>
      <dsp:spPr>
        <a:xfrm>
          <a:off x="3025718" y="2801532"/>
          <a:ext cx="148276" cy="148276"/>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76DA00F3-B20B-47A7-808E-A697A07D91FE}">
      <dsp:nvSpPr>
        <dsp:cNvPr id="0" name=""/>
        <dsp:cNvSpPr/>
      </dsp:nvSpPr>
      <dsp:spPr>
        <a:xfrm>
          <a:off x="2870917" y="2981749"/>
          <a:ext cx="148276" cy="148276"/>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34EBEF63-1551-4B62-979B-E1536550BED4}">
      <dsp:nvSpPr>
        <dsp:cNvPr id="0" name=""/>
        <dsp:cNvSpPr/>
      </dsp:nvSpPr>
      <dsp:spPr>
        <a:xfrm>
          <a:off x="3055966" y="498445"/>
          <a:ext cx="148276" cy="148276"/>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42BB8705-08CF-41E6-8706-85E106E552E3}">
      <dsp:nvSpPr>
        <dsp:cNvPr id="0" name=""/>
        <dsp:cNvSpPr/>
      </dsp:nvSpPr>
      <dsp:spPr>
        <a:xfrm>
          <a:off x="3254063" y="380398"/>
          <a:ext cx="148276" cy="148276"/>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FEAAD164-96F5-4012-B758-DA6B5807A437}">
      <dsp:nvSpPr>
        <dsp:cNvPr id="0" name=""/>
        <dsp:cNvSpPr/>
      </dsp:nvSpPr>
      <dsp:spPr>
        <a:xfrm>
          <a:off x="3451567" y="262352"/>
          <a:ext cx="148276" cy="148276"/>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F6714E02-0232-476D-A467-BC75C514CD8B}">
      <dsp:nvSpPr>
        <dsp:cNvPr id="0" name=""/>
        <dsp:cNvSpPr/>
      </dsp:nvSpPr>
      <dsp:spPr>
        <a:xfrm>
          <a:off x="3649071" y="380398"/>
          <a:ext cx="148276" cy="148276"/>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8444CAA7-438A-4F97-8940-EC1BB6F1E801}">
      <dsp:nvSpPr>
        <dsp:cNvPr id="0" name=""/>
        <dsp:cNvSpPr/>
      </dsp:nvSpPr>
      <dsp:spPr>
        <a:xfrm>
          <a:off x="3847168" y="498445"/>
          <a:ext cx="148276" cy="148276"/>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62E0A3A6-60F6-4229-BA75-61434EB5A75E}">
      <dsp:nvSpPr>
        <dsp:cNvPr id="0" name=""/>
        <dsp:cNvSpPr/>
      </dsp:nvSpPr>
      <dsp:spPr>
        <a:xfrm>
          <a:off x="3451567" y="511430"/>
          <a:ext cx="148276" cy="148276"/>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2CF3D2AF-E9C0-4922-B54C-2856D3840337}">
      <dsp:nvSpPr>
        <dsp:cNvPr id="0" name=""/>
        <dsp:cNvSpPr/>
      </dsp:nvSpPr>
      <dsp:spPr>
        <a:xfrm>
          <a:off x="3451567" y="760508"/>
          <a:ext cx="148276" cy="148276"/>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F8A15D27-8C38-4878-BDE1-578A8193A940}">
      <dsp:nvSpPr>
        <dsp:cNvPr id="0" name=""/>
        <dsp:cNvSpPr/>
      </dsp:nvSpPr>
      <dsp:spPr>
        <a:xfrm>
          <a:off x="2245192" y="3523352"/>
          <a:ext cx="3198021" cy="857804"/>
        </a:xfrm>
        <a:prstGeom prst="roundRect">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76915" tIns="114300" rIns="114300" bIns="114300" numCol="1" spcCol="1270" anchor="ctr" anchorCtr="0">
          <a:noAutofit/>
        </a:bodyPr>
        <a:lstStyle/>
        <a:p>
          <a:pPr lvl="0" algn="l" defTabSz="1333500">
            <a:lnSpc>
              <a:spcPct val="90000"/>
            </a:lnSpc>
            <a:spcBef>
              <a:spcPct val="0"/>
            </a:spcBef>
            <a:spcAft>
              <a:spcPct val="35000"/>
            </a:spcAft>
          </a:pPr>
          <a:r>
            <a:rPr lang="en-GB" sz="3000" b="1" kern="1200" dirty="0" smtClean="0">
              <a:solidFill>
                <a:schemeClr val="tx1"/>
              </a:solidFill>
              <a:latin typeface="Calibri" pitchFamily="34" charset="0"/>
            </a:rPr>
            <a:t>B) Uncertainty</a:t>
          </a:r>
          <a:endParaRPr lang="en-US" sz="3000" b="1" kern="1200" dirty="0">
            <a:solidFill>
              <a:schemeClr val="tx1"/>
            </a:solidFill>
          </a:endParaRPr>
        </a:p>
      </dsp:txBody>
      <dsp:txXfrm>
        <a:off x="2287067" y="3565227"/>
        <a:ext cx="3114271" cy="774054"/>
      </dsp:txXfrm>
    </dsp:sp>
    <dsp:sp modelId="{2781A77A-9638-4156-88AB-1246E95CCEDD}">
      <dsp:nvSpPr>
        <dsp:cNvPr id="0" name=""/>
        <dsp:cNvSpPr/>
      </dsp:nvSpPr>
      <dsp:spPr>
        <a:xfrm>
          <a:off x="1358500" y="2682861"/>
          <a:ext cx="1482762" cy="1482663"/>
        </a:xfrm>
        <a:prstGeom prst="ellipse">
          <a:avLst/>
        </a:prstGeom>
        <a:solidFill>
          <a:schemeClr val="accent1">
            <a:tint val="50000"/>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D17CA090-08C6-401C-8312-2901B576F07C}">
      <dsp:nvSpPr>
        <dsp:cNvPr id="0" name=""/>
        <dsp:cNvSpPr/>
      </dsp:nvSpPr>
      <dsp:spPr>
        <a:xfrm>
          <a:off x="3848114" y="1498115"/>
          <a:ext cx="3198021" cy="857804"/>
        </a:xfrm>
        <a:prstGeom prst="roundRect">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76915" tIns="114300" rIns="114300" bIns="114300" numCol="1" spcCol="1270" anchor="ctr" anchorCtr="0">
          <a:noAutofit/>
        </a:bodyPr>
        <a:lstStyle/>
        <a:p>
          <a:pPr lvl="0" algn="l" defTabSz="1333500">
            <a:lnSpc>
              <a:spcPct val="90000"/>
            </a:lnSpc>
            <a:spcBef>
              <a:spcPct val="0"/>
            </a:spcBef>
            <a:spcAft>
              <a:spcPct val="35000"/>
            </a:spcAft>
          </a:pPr>
          <a:r>
            <a:rPr lang="en-GB" sz="3000" b="1" kern="1200" dirty="0" smtClean="0">
              <a:solidFill>
                <a:schemeClr val="tx1"/>
              </a:solidFill>
              <a:latin typeface="Calibri" pitchFamily="34" charset="0"/>
            </a:rPr>
            <a:t>A) Certainty</a:t>
          </a:r>
          <a:endParaRPr lang="en-US" sz="3000" b="1" kern="1200" dirty="0">
            <a:solidFill>
              <a:schemeClr val="tx1"/>
            </a:solidFill>
          </a:endParaRPr>
        </a:p>
      </dsp:txBody>
      <dsp:txXfrm>
        <a:off x="3889989" y="1539990"/>
        <a:ext cx="3114271" cy="774054"/>
      </dsp:txXfrm>
    </dsp:sp>
    <dsp:sp modelId="{340E980E-A17D-44DE-AA7F-BE19E12B12CA}">
      <dsp:nvSpPr>
        <dsp:cNvPr id="0" name=""/>
        <dsp:cNvSpPr/>
      </dsp:nvSpPr>
      <dsp:spPr>
        <a:xfrm>
          <a:off x="2710186" y="1005027"/>
          <a:ext cx="1482762" cy="1482663"/>
        </a:xfrm>
        <a:prstGeom prst="ellipse">
          <a:avLst/>
        </a:prstGeom>
        <a:solidFill>
          <a:schemeClr val="accent1">
            <a:tint val="50000"/>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01FA62-04F5-4E4C-A406-4EDCF7394991}">
      <dsp:nvSpPr>
        <dsp:cNvPr id="0" name=""/>
        <dsp:cNvSpPr/>
      </dsp:nvSpPr>
      <dsp:spPr>
        <a:xfrm>
          <a:off x="3129736" y="2216062"/>
          <a:ext cx="2345633" cy="1565304"/>
        </a:xfrm>
        <a:prstGeom prst="ellipse">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r>
            <a:rPr lang="en-US" sz="2700" b="1" kern="1200" dirty="0" smtClean="0"/>
            <a:t>We can Manage Risk by:</a:t>
          </a:r>
          <a:endParaRPr lang="en-US" sz="2700" b="1" kern="1200" dirty="0"/>
        </a:p>
      </dsp:txBody>
      <dsp:txXfrm>
        <a:off x="3473246" y="2445295"/>
        <a:ext cx="1658613" cy="1106838"/>
      </dsp:txXfrm>
    </dsp:sp>
    <dsp:sp modelId="{0EBCD943-BB9D-4C9B-851C-A1EB2588528F}">
      <dsp:nvSpPr>
        <dsp:cNvPr id="0" name=""/>
        <dsp:cNvSpPr/>
      </dsp:nvSpPr>
      <dsp:spPr>
        <a:xfrm rot="16046532">
          <a:off x="4108756" y="1689166"/>
          <a:ext cx="293710" cy="517476"/>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endParaRPr lang="en-US" sz="2700" kern="1200"/>
        </a:p>
      </dsp:txBody>
      <dsp:txXfrm rot="10800000">
        <a:off x="4154779" y="1836674"/>
        <a:ext cx="205597" cy="310486"/>
      </dsp:txXfrm>
    </dsp:sp>
    <dsp:sp modelId="{B1346685-067E-4C3B-A64E-73B173690D78}">
      <dsp:nvSpPr>
        <dsp:cNvPr id="0" name=""/>
        <dsp:cNvSpPr/>
      </dsp:nvSpPr>
      <dsp:spPr>
        <a:xfrm>
          <a:off x="2950579" y="70864"/>
          <a:ext cx="2513492" cy="1592246"/>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tileRect/>
        </a:gra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r>
            <a:rPr lang="en-GB" sz="2700" b="1" kern="1200" dirty="0" smtClean="0"/>
            <a:t>1. Planning &amp; Budgeting </a:t>
          </a:r>
          <a:endParaRPr lang="en-US" sz="2700" kern="1200" dirty="0"/>
        </a:p>
      </dsp:txBody>
      <dsp:txXfrm>
        <a:off x="3318671" y="304043"/>
        <a:ext cx="1777308" cy="1125888"/>
      </dsp:txXfrm>
    </dsp:sp>
    <dsp:sp modelId="{DE8503FC-6203-45A3-9B6E-976E7CB8A3F1}">
      <dsp:nvSpPr>
        <dsp:cNvPr id="0" name=""/>
        <dsp:cNvSpPr/>
      </dsp:nvSpPr>
      <dsp:spPr>
        <a:xfrm rot="19956780">
          <a:off x="5293025" y="2173759"/>
          <a:ext cx="204956" cy="517476"/>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endParaRPr lang="en-US" sz="2700" kern="1200"/>
        </a:p>
      </dsp:txBody>
      <dsp:txXfrm>
        <a:off x="5296471" y="2291396"/>
        <a:ext cx="143469" cy="310486"/>
      </dsp:txXfrm>
    </dsp:sp>
    <dsp:sp modelId="{822C94C6-8828-4015-9A1C-C5EBC112FC06}">
      <dsp:nvSpPr>
        <dsp:cNvPr id="0" name=""/>
        <dsp:cNvSpPr/>
      </dsp:nvSpPr>
      <dsp:spPr>
        <a:xfrm>
          <a:off x="5257896" y="1080154"/>
          <a:ext cx="2558132" cy="152199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tileRect/>
        </a:gra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r>
            <a:rPr lang="en-GB" sz="2700" b="1" kern="1200" dirty="0" smtClean="0"/>
            <a:t>2. Basic Accounting Systems</a:t>
          </a:r>
          <a:endParaRPr lang="en-US" sz="2700" kern="1200" dirty="0"/>
        </a:p>
      </dsp:txBody>
      <dsp:txXfrm>
        <a:off x="5632526" y="1303044"/>
        <a:ext cx="1808872" cy="1076210"/>
      </dsp:txXfrm>
    </dsp:sp>
    <dsp:sp modelId="{39DDE54A-67E3-4FDE-A668-353070D63592}">
      <dsp:nvSpPr>
        <dsp:cNvPr id="0" name=""/>
        <dsp:cNvSpPr/>
      </dsp:nvSpPr>
      <dsp:spPr>
        <a:xfrm rot="1218438">
          <a:off x="5424007" y="3204452"/>
          <a:ext cx="267391" cy="517476"/>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endParaRPr lang="en-US" sz="2700" kern="1200"/>
        </a:p>
      </dsp:txBody>
      <dsp:txXfrm>
        <a:off x="5426500" y="3294027"/>
        <a:ext cx="187174" cy="310486"/>
      </dsp:txXfrm>
    </dsp:sp>
    <dsp:sp modelId="{36A39F47-77D4-49BB-BB97-D6293B19C35D}">
      <dsp:nvSpPr>
        <dsp:cNvPr id="0" name=""/>
        <dsp:cNvSpPr/>
      </dsp:nvSpPr>
      <dsp:spPr>
        <a:xfrm>
          <a:off x="5621489" y="3186433"/>
          <a:ext cx="2489535" cy="152199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tileRect/>
        </a:gra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r>
            <a:rPr lang="en-GB" sz="2700" b="1" kern="1200" dirty="0" smtClean="0"/>
            <a:t>3. Financial Reporting</a:t>
          </a:r>
          <a:endParaRPr lang="en-US" sz="2700" kern="1200" dirty="0"/>
        </a:p>
      </dsp:txBody>
      <dsp:txXfrm>
        <a:off x="5986073" y="3409323"/>
        <a:ext cx="1760367" cy="1076210"/>
      </dsp:txXfrm>
    </dsp:sp>
    <dsp:sp modelId="{5B65EC87-0244-4613-B0D4-5E19BA7A2554}">
      <dsp:nvSpPr>
        <dsp:cNvPr id="0" name=""/>
        <dsp:cNvSpPr/>
      </dsp:nvSpPr>
      <dsp:spPr>
        <a:xfrm rot="4982670">
          <a:off x="4248461" y="3868416"/>
          <a:ext cx="383514" cy="517476"/>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endParaRPr lang="en-US" sz="2700" kern="1200"/>
        </a:p>
      </dsp:txBody>
      <dsp:txXfrm>
        <a:off x="4299022" y="3914807"/>
        <a:ext cx="268460" cy="310486"/>
      </dsp:txXfrm>
    </dsp:sp>
    <dsp:sp modelId="{56818B2D-E2B7-4151-B3A5-54749602519B}">
      <dsp:nvSpPr>
        <dsp:cNvPr id="0" name=""/>
        <dsp:cNvSpPr/>
      </dsp:nvSpPr>
      <dsp:spPr>
        <a:xfrm>
          <a:off x="3462837" y="4495801"/>
          <a:ext cx="2188638" cy="1179786"/>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tileRect/>
        </a:gra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r>
            <a:rPr lang="en-GB" sz="2700" b="1" kern="1200" dirty="0" smtClean="0"/>
            <a:t>4. Internal Controls</a:t>
          </a:r>
          <a:endParaRPr lang="en-US" sz="2700" kern="1200" dirty="0"/>
        </a:p>
      </dsp:txBody>
      <dsp:txXfrm>
        <a:off x="3783356" y="4668577"/>
        <a:ext cx="1547600" cy="834234"/>
      </dsp:txXfrm>
    </dsp:sp>
    <dsp:sp modelId="{B1CFC9A7-9CF2-4461-8207-3DEF4818A90E}">
      <dsp:nvSpPr>
        <dsp:cNvPr id="0" name=""/>
        <dsp:cNvSpPr/>
      </dsp:nvSpPr>
      <dsp:spPr>
        <a:xfrm rot="9262530">
          <a:off x="2967550" y="3311048"/>
          <a:ext cx="288779" cy="517476"/>
        </a:xfrm>
        <a:prstGeom prst="rightArrow">
          <a:avLst>
            <a:gd name="adj1" fmla="val 60000"/>
            <a:gd name="adj2" fmla="val 5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endParaRPr lang="en-US" sz="2700" kern="1200"/>
        </a:p>
      </dsp:txBody>
      <dsp:txXfrm rot="10800000">
        <a:off x="3049924" y="3395810"/>
        <a:ext cx="202145" cy="310486"/>
      </dsp:txXfrm>
    </dsp:sp>
    <dsp:sp modelId="{35CF159F-48B2-4E56-97DC-F81165E3943F}">
      <dsp:nvSpPr>
        <dsp:cNvPr id="0" name=""/>
        <dsp:cNvSpPr/>
      </dsp:nvSpPr>
      <dsp:spPr>
        <a:xfrm>
          <a:off x="676974" y="3505210"/>
          <a:ext cx="2547143" cy="1243268"/>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tileRect/>
        </a:gra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GB" sz="2400" b="1" kern="1200" dirty="0" smtClean="0"/>
            <a:t>5. Grant Management</a:t>
          </a:r>
          <a:endParaRPr lang="en-US" sz="2400" b="1" kern="1200" dirty="0"/>
        </a:p>
      </dsp:txBody>
      <dsp:txXfrm>
        <a:off x="1049994" y="3687282"/>
        <a:ext cx="1801103" cy="879124"/>
      </dsp:txXfrm>
    </dsp:sp>
    <dsp:sp modelId="{59BD8880-BEE2-4AAC-BB67-14806B2F0A5B}">
      <dsp:nvSpPr>
        <dsp:cNvPr id="0" name=""/>
        <dsp:cNvSpPr/>
      </dsp:nvSpPr>
      <dsp:spPr>
        <a:xfrm rot="12077766">
          <a:off x="2905150" y="2250694"/>
          <a:ext cx="284413" cy="517476"/>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endParaRPr lang="en-US" sz="2700" kern="1200"/>
        </a:p>
      </dsp:txBody>
      <dsp:txXfrm rot="10800000">
        <a:off x="2987561" y="2369683"/>
        <a:ext cx="199089" cy="310486"/>
      </dsp:txXfrm>
    </dsp:sp>
    <dsp:sp modelId="{13E77791-9913-4FDA-8A1E-8FF4E570AC8C}">
      <dsp:nvSpPr>
        <dsp:cNvPr id="0" name=""/>
        <dsp:cNvSpPr/>
      </dsp:nvSpPr>
      <dsp:spPr>
        <a:xfrm>
          <a:off x="948243" y="1524005"/>
          <a:ext cx="2025693" cy="112399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tileRect/>
        </a:gra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r>
            <a:rPr lang="en-GB" sz="2700" b="1" kern="1200" dirty="0" smtClean="0"/>
            <a:t>6. Staffing</a:t>
          </a:r>
          <a:endParaRPr lang="en-US" sz="2700" b="1" kern="1200" dirty="0"/>
        </a:p>
      </dsp:txBody>
      <dsp:txXfrm>
        <a:off x="1244899" y="1688610"/>
        <a:ext cx="1432381" cy="79478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C1E9C7-3B3A-4827-8230-8A8E515709AD}">
      <dsp:nvSpPr>
        <dsp:cNvPr id="0" name=""/>
        <dsp:cNvSpPr/>
      </dsp:nvSpPr>
      <dsp:spPr>
        <a:xfrm rot="5400000">
          <a:off x="575070" y="1727317"/>
          <a:ext cx="558319" cy="498064"/>
        </a:xfrm>
        <a:prstGeom prst="bentUpArrow">
          <a:avLst>
            <a:gd name="adj1" fmla="val 32840"/>
            <a:gd name="adj2" fmla="val 25000"/>
            <a:gd name="adj3" fmla="val 35780"/>
          </a:avLst>
        </a:prstGeom>
        <a:solidFill>
          <a:schemeClr val="accent5">
            <a:lumMod val="60000"/>
            <a:lumOff val="40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FC8E35E2-336A-4E68-8AAF-2B5B87F8610D}">
      <dsp:nvSpPr>
        <dsp:cNvPr id="0" name=""/>
        <dsp:cNvSpPr/>
      </dsp:nvSpPr>
      <dsp:spPr>
        <a:xfrm>
          <a:off x="361672" y="895139"/>
          <a:ext cx="2211062" cy="773181"/>
        </a:xfrm>
        <a:prstGeom prst="roundRect">
          <a:avLst>
            <a:gd name="adj" fmla="val 16670"/>
          </a:avLst>
        </a:prstGeom>
        <a:gradFill flip="none" rotWithShape="1">
          <a:gsLst>
            <a:gs pos="0">
              <a:schemeClr val="accent5">
                <a:lumMod val="89000"/>
              </a:schemeClr>
            </a:gs>
            <a:gs pos="23000">
              <a:schemeClr val="accent5">
                <a:lumMod val="89000"/>
              </a:schemeClr>
            </a:gs>
            <a:gs pos="69000">
              <a:schemeClr val="accent5">
                <a:lumMod val="75000"/>
              </a:schemeClr>
            </a:gs>
            <a:gs pos="97000">
              <a:schemeClr val="accent5">
                <a:lumMod val="70000"/>
              </a:schemeClr>
            </a:gs>
          </a:gsLst>
          <a:path path="circle">
            <a:fillToRect l="50000" t="50000" r="50000" b="50000"/>
          </a:path>
          <a:tileRect/>
        </a:gra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kumimoji="0" lang="en-US" sz="2000" b="1" i="0" u="none" strike="noStrike" kern="1200" cap="none" normalizeH="0" baseline="0" smtClean="0">
              <a:ln/>
              <a:effectLst/>
              <a:latin typeface="+mn-lt"/>
            </a:rPr>
            <a:t>Standard deviation method</a:t>
          </a:r>
          <a:endParaRPr kumimoji="0" lang="en-US" sz="2000" b="1" i="0" u="none" strike="noStrike" kern="1200" cap="none" normalizeH="0" baseline="0" dirty="0" smtClean="0">
            <a:ln/>
            <a:effectLst/>
            <a:latin typeface="Calibri" pitchFamily="34" charset="0"/>
          </a:endParaRPr>
        </a:p>
      </dsp:txBody>
      <dsp:txXfrm>
        <a:off x="399422" y="932889"/>
        <a:ext cx="2135562" cy="697681"/>
      </dsp:txXfrm>
    </dsp:sp>
    <dsp:sp modelId="{D04751D6-8204-4031-B087-F5C9A78C2C8B}">
      <dsp:nvSpPr>
        <dsp:cNvPr id="0" name=""/>
        <dsp:cNvSpPr/>
      </dsp:nvSpPr>
      <dsp:spPr>
        <a:xfrm>
          <a:off x="1973993" y="1094856"/>
          <a:ext cx="2292701" cy="531733"/>
        </a:xfrm>
        <a:prstGeom prst="rect">
          <a:avLst/>
        </a:prstGeom>
        <a:noFill/>
        <a:ln>
          <a:noFill/>
        </a:ln>
        <a:effectLst/>
      </dsp:spPr>
      <dsp:style>
        <a:lnRef idx="0">
          <a:scrgbClr r="0" g="0" b="0"/>
        </a:lnRef>
        <a:fillRef idx="0">
          <a:scrgbClr r="0" g="0" b="0"/>
        </a:fillRef>
        <a:effectRef idx="0">
          <a:scrgbClr r="0" g="0" b="0"/>
        </a:effectRef>
        <a:fontRef idx="minor"/>
      </dsp:style>
    </dsp:sp>
    <dsp:sp modelId="{FCABC90B-254E-49D6-899F-58C1409A360D}">
      <dsp:nvSpPr>
        <dsp:cNvPr id="0" name=""/>
        <dsp:cNvSpPr/>
      </dsp:nvSpPr>
      <dsp:spPr>
        <a:xfrm rot="5400000">
          <a:off x="1529152" y="2643537"/>
          <a:ext cx="558319" cy="568619"/>
        </a:xfrm>
        <a:prstGeom prst="bentUpArrow">
          <a:avLst>
            <a:gd name="adj1" fmla="val 32840"/>
            <a:gd name="adj2" fmla="val 25000"/>
            <a:gd name="adj3" fmla="val 35780"/>
          </a:avLst>
        </a:prstGeom>
        <a:solidFill>
          <a:schemeClr val="accent5">
            <a:lumMod val="60000"/>
            <a:lumOff val="40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C6D339DC-AB97-417B-ABEB-FB1B6FA4F363}">
      <dsp:nvSpPr>
        <dsp:cNvPr id="0" name=""/>
        <dsp:cNvSpPr/>
      </dsp:nvSpPr>
      <dsp:spPr>
        <a:xfrm>
          <a:off x="1151252" y="1744520"/>
          <a:ext cx="2307080" cy="771793"/>
        </a:xfrm>
        <a:prstGeom prst="roundRect">
          <a:avLst>
            <a:gd name="adj" fmla="val 16670"/>
          </a:avLst>
        </a:prstGeom>
        <a:gradFill flip="none" rotWithShape="1">
          <a:gsLst>
            <a:gs pos="0">
              <a:schemeClr val="accent5">
                <a:lumMod val="89000"/>
              </a:schemeClr>
            </a:gs>
            <a:gs pos="23000">
              <a:schemeClr val="accent5">
                <a:lumMod val="89000"/>
              </a:schemeClr>
            </a:gs>
            <a:gs pos="69000">
              <a:schemeClr val="accent5">
                <a:lumMod val="75000"/>
              </a:schemeClr>
            </a:gs>
            <a:gs pos="97000">
              <a:schemeClr val="accent5">
                <a:lumMod val="70000"/>
              </a:schemeClr>
            </a:gs>
          </a:gsLst>
          <a:path path="circle">
            <a:fillToRect l="50000" t="50000" r="50000" b="50000"/>
          </a:path>
          <a:tileRect/>
        </a:gra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kumimoji="0" lang="en-US" sz="2000" b="1" i="0" u="none" strike="noStrike" kern="1200" cap="none" normalizeH="0" baseline="0" dirty="0" smtClean="0">
              <a:ln/>
              <a:effectLst/>
              <a:latin typeface="+mn-lt"/>
            </a:rPr>
            <a:t>Coefficient of variation method</a:t>
          </a:r>
          <a:endParaRPr lang="en-US" sz="2000" b="1" kern="1200" dirty="0"/>
        </a:p>
      </dsp:txBody>
      <dsp:txXfrm>
        <a:off x="1188935" y="1782203"/>
        <a:ext cx="2231714" cy="696427"/>
      </dsp:txXfrm>
    </dsp:sp>
    <dsp:sp modelId="{05CD164D-6125-49A4-8189-81A3FCCF7319}">
      <dsp:nvSpPr>
        <dsp:cNvPr id="0" name=""/>
        <dsp:cNvSpPr/>
      </dsp:nvSpPr>
      <dsp:spPr>
        <a:xfrm>
          <a:off x="2266969" y="1753592"/>
          <a:ext cx="3696454" cy="531733"/>
        </a:xfrm>
        <a:prstGeom prst="rect">
          <a:avLst/>
        </a:prstGeom>
        <a:noFill/>
        <a:ln>
          <a:noFill/>
        </a:ln>
        <a:effectLst/>
      </dsp:spPr>
      <dsp:style>
        <a:lnRef idx="0">
          <a:scrgbClr r="0" g="0" b="0"/>
        </a:lnRef>
        <a:fillRef idx="0">
          <a:scrgbClr r="0" g="0" b="0"/>
        </a:fillRef>
        <a:effectRef idx="0">
          <a:scrgbClr r="0" g="0" b="0"/>
        </a:effectRef>
        <a:fontRef idx="minor"/>
      </dsp:style>
    </dsp:sp>
    <dsp:sp modelId="{6A4220D5-317A-47C7-B565-D68DB9C223E0}">
      <dsp:nvSpPr>
        <dsp:cNvPr id="0" name=""/>
        <dsp:cNvSpPr/>
      </dsp:nvSpPr>
      <dsp:spPr>
        <a:xfrm rot="5400000">
          <a:off x="2204095" y="3568791"/>
          <a:ext cx="471166" cy="459755"/>
        </a:xfrm>
        <a:prstGeom prst="bentUpArrow">
          <a:avLst>
            <a:gd name="adj1" fmla="val 32840"/>
            <a:gd name="adj2" fmla="val 25000"/>
            <a:gd name="adj3" fmla="val 35780"/>
          </a:avLst>
        </a:prstGeom>
        <a:solidFill>
          <a:schemeClr val="accent5">
            <a:lumMod val="60000"/>
            <a:lumOff val="40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233E83A7-5947-4BD4-89C2-37B2C122DD49}">
      <dsp:nvSpPr>
        <dsp:cNvPr id="0" name=""/>
        <dsp:cNvSpPr/>
      </dsp:nvSpPr>
      <dsp:spPr>
        <a:xfrm>
          <a:off x="2133603" y="2572484"/>
          <a:ext cx="1868447" cy="749431"/>
        </a:xfrm>
        <a:prstGeom prst="roundRect">
          <a:avLst>
            <a:gd name="adj" fmla="val 16670"/>
          </a:avLst>
        </a:prstGeom>
        <a:gradFill flip="none" rotWithShape="1">
          <a:gsLst>
            <a:gs pos="0">
              <a:schemeClr val="accent5">
                <a:lumMod val="89000"/>
              </a:schemeClr>
            </a:gs>
            <a:gs pos="23000">
              <a:schemeClr val="accent5">
                <a:lumMod val="89000"/>
              </a:schemeClr>
            </a:gs>
            <a:gs pos="69000">
              <a:schemeClr val="accent5">
                <a:lumMod val="75000"/>
              </a:schemeClr>
            </a:gs>
            <a:gs pos="97000">
              <a:schemeClr val="accent5">
                <a:lumMod val="70000"/>
              </a:schemeClr>
            </a:gs>
          </a:gsLst>
          <a:path path="circle">
            <a:fillToRect l="50000" t="50000" r="50000" b="50000"/>
          </a:path>
          <a:tileRect/>
        </a:gra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kumimoji="0" lang="en-US" sz="2000" b="1" i="0" u="none" strike="noStrike" kern="1200" cap="none" normalizeH="0" baseline="0" smtClean="0">
              <a:ln/>
              <a:effectLst/>
              <a:latin typeface="+mn-lt"/>
            </a:rPr>
            <a:t>Sensitivity analysis</a:t>
          </a:r>
          <a:endParaRPr lang="en-US" sz="2000" b="1" kern="1200" dirty="0"/>
        </a:p>
      </dsp:txBody>
      <dsp:txXfrm>
        <a:off x="2170194" y="2609075"/>
        <a:ext cx="1795265" cy="676249"/>
      </dsp:txXfrm>
    </dsp:sp>
    <dsp:sp modelId="{93D6407B-A7B6-4A69-9104-1EFD79C6CF8B}">
      <dsp:nvSpPr>
        <dsp:cNvPr id="0" name=""/>
        <dsp:cNvSpPr/>
      </dsp:nvSpPr>
      <dsp:spPr>
        <a:xfrm>
          <a:off x="3568176" y="2585437"/>
          <a:ext cx="1946652" cy="394705"/>
        </a:xfrm>
        <a:prstGeom prst="rect">
          <a:avLst/>
        </a:prstGeom>
        <a:noFill/>
        <a:ln>
          <a:noFill/>
        </a:ln>
        <a:effectLst/>
      </dsp:spPr>
      <dsp:style>
        <a:lnRef idx="0">
          <a:scrgbClr r="0" g="0" b="0"/>
        </a:lnRef>
        <a:fillRef idx="0">
          <a:scrgbClr r="0" g="0" b="0"/>
        </a:fillRef>
        <a:effectRef idx="0">
          <a:scrgbClr r="0" g="0" b="0"/>
        </a:effectRef>
        <a:fontRef idx="minor"/>
      </dsp:style>
    </dsp:sp>
    <dsp:sp modelId="{DD8DB5B3-3760-4F3A-9390-12644FFF660D}">
      <dsp:nvSpPr>
        <dsp:cNvPr id="0" name=""/>
        <dsp:cNvSpPr/>
      </dsp:nvSpPr>
      <dsp:spPr>
        <a:xfrm rot="5400000">
          <a:off x="3137387" y="4194873"/>
          <a:ext cx="490874" cy="655999"/>
        </a:xfrm>
        <a:prstGeom prst="bentUpArrow">
          <a:avLst>
            <a:gd name="adj1" fmla="val 32840"/>
            <a:gd name="adj2" fmla="val 25000"/>
            <a:gd name="adj3" fmla="val 35780"/>
          </a:avLst>
        </a:prstGeom>
        <a:solidFill>
          <a:schemeClr val="accent5">
            <a:lumMod val="60000"/>
            <a:lumOff val="40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3C2B521F-5C25-4F9A-AA06-01943A41CC9E}">
      <dsp:nvSpPr>
        <dsp:cNvPr id="0" name=""/>
        <dsp:cNvSpPr/>
      </dsp:nvSpPr>
      <dsp:spPr>
        <a:xfrm>
          <a:off x="2714736" y="3370742"/>
          <a:ext cx="2383277" cy="837582"/>
        </a:xfrm>
        <a:prstGeom prst="roundRect">
          <a:avLst>
            <a:gd name="adj" fmla="val 16670"/>
          </a:avLst>
        </a:prstGeom>
        <a:gradFill flip="none" rotWithShape="1">
          <a:gsLst>
            <a:gs pos="0">
              <a:schemeClr val="accent5">
                <a:lumMod val="89000"/>
              </a:schemeClr>
            </a:gs>
            <a:gs pos="23000">
              <a:schemeClr val="accent5">
                <a:lumMod val="89000"/>
              </a:schemeClr>
            </a:gs>
            <a:gs pos="69000">
              <a:schemeClr val="accent5">
                <a:lumMod val="75000"/>
              </a:schemeClr>
            </a:gs>
            <a:gs pos="97000">
              <a:schemeClr val="accent5">
                <a:lumMod val="70000"/>
              </a:schemeClr>
            </a:gs>
          </a:gsLst>
          <a:path path="circle">
            <a:fillToRect l="50000" t="50000" r="50000" b="50000"/>
          </a:path>
          <a:tileRect/>
        </a:gra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kumimoji="0" lang="en-US" sz="2000" b="1" i="0" u="none" strike="noStrike" kern="1200" cap="none" normalizeH="0" baseline="0" smtClean="0">
              <a:ln/>
              <a:effectLst/>
              <a:latin typeface="+mn-lt"/>
            </a:rPr>
            <a:t>Simulation method</a:t>
          </a:r>
          <a:endParaRPr kumimoji="0" lang="en-US" sz="2000" b="1" i="0" u="none" strike="noStrike" kern="1200" cap="none" normalizeH="0" baseline="0" dirty="0" smtClean="0">
            <a:ln/>
            <a:effectLst/>
            <a:latin typeface="Calibri" pitchFamily="34" charset="0"/>
          </a:endParaRPr>
        </a:p>
      </dsp:txBody>
      <dsp:txXfrm>
        <a:off x="2755631" y="3411637"/>
        <a:ext cx="2301487" cy="755792"/>
      </dsp:txXfrm>
    </dsp:sp>
    <dsp:sp modelId="{93515703-6BF1-425F-8910-7B7BEE0FC8ED}">
      <dsp:nvSpPr>
        <dsp:cNvPr id="0" name=""/>
        <dsp:cNvSpPr/>
      </dsp:nvSpPr>
      <dsp:spPr>
        <a:xfrm>
          <a:off x="6077906" y="3470394"/>
          <a:ext cx="683580" cy="531733"/>
        </a:xfrm>
        <a:prstGeom prst="rect">
          <a:avLst/>
        </a:prstGeom>
        <a:noFill/>
        <a:ln>
          <a:noFill/>
        </a:ln>
        <a:effectLst/>
      </dsp:spPr>
      <dsp:style>
        <a:lnRef idx="0">
          <a:scrgbClr r="0" g="0" b="0"/>
        </a:lnRef>
        <a:fillRef idx="0">
          <a:scrgbClr r="0" g="0" b="0"/>
        </a:fillRef>
        <a:effectRef idx="0">
          <a:scrgbClr r="0" g="0" b="0"/>
        </a:effectRef>
        <a:fontRef idx="minor"/>
      </dsp:style>
    </dsp:sp>
    <dsp:sp modelId="{A2E1CB10-050A-4547-9AAE-EA7959BAA1FD}">
      <dsp:nvSpPr>
        <dsp:cNvPr id="0" name=""/>
        <dsp:cNvSpPr/>
      </dsp:nvSpPr>
      <dsp:spPr>
        <a:xfrm rot="5400000">
          <a:off x="4305852" y="5161258"/>
          <a:ext cx="558319" cy="635627"/>
        </a:xfrm>
        <a:prstGeom prst="bentUpArrow">
          <a:avLst>
            <a:gd name="adj1" fmla="val 32840"/>
            <a:gd name="adj2" fmla="val 25000"/>
            <a:gd name="adj3" fmla="val 35780"/>
          </a:avLst>
        </a:prstGeom>
        <a:solidFill>
          <a:schemeClr val="accent5">
            <a:lumMod val="60000"/>
            <a:lumOff val="40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79F1E221-4A37-404D-A0E4-9B86CF81ABEC}">
      <dsp:nvSpPr>
        <dsp:cNvPr id="0" name=""/>
        <dsp:cNvSpPr/>
      </dsp:nvSpPr>
      <dsp:spPr>
        <a:xfrm>
          <a:off x="3733798" y="4285515"/>
          <a:ext cx="2773976" cy="806154"/>
        </a:xfrm>
        <a:prstGeom prst="roundRect">
          <a:avLst>
            <a:gd name="adj" fmla="val 16670"/>
          </a:avLst>
        </a:prstGeom>
        <a:gradFill flip="none" rotWithShape="1">
          <a:gsLst>
            <a:gs pos="0">
              <a:schemeClr val="accent5">
                <a:lumMod val="89000"/>
              </a:schemeClr>
            </a:gs>
            <a:gs pos="23000">
              <a:schemeClr val="accent5">
                <a:lumMod val="89000"/>
              </a:schemeClr>
            </a:gs>
            <a:gs pos="69000">
              <a:schemeClr val="accent5">
                <a:lumMod val="75000"/>
              </a:schemeClr>
            </a:gs>
            <a:gs pos="97000">
              <a:schemeClr val="accent5">
                <a:lumMod val="70000"/>
              </a:schemeClr>
            </a:gs>
          </a:gsLst>
          <a:path path="circle">
            <a:fillToRect l="50000" t="50000" r="50000" b="50000"/>
          </a:path>
          <a:tileRect/>
        </a:gra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kumimoji="0" lang="en-US" sz="2000" b="1" i="0" u="none" strike="noStrike" kern="1200" cap="none" normalizeH="0" baseline="0" dirty="0" smtClean="0">
              <a:ln/>
              <a:effectLst/>
              <a:latin typeface="+mn-lt"/>
            </a:rPr>
            <a:t>Probability and Expected value method</a:t>
          </a:r>
          <a:endParaRPr kumimoji="0" lang="en-US" sz="2000" b="1" i="0" u="none" strike="noStrike" kern="1200" cap="none" normalizeH="0" baseline="0" dirty="0" smtClean="0">
            <a:ln/>
            <a:effectLst/>
            <a:latin typeface="Calibri" pitchFamily="34" charset="0"/>
          </a:endParaRPr>
        </a:p>
      </dsp:txBody>
      <dsp:txXfrm>
        <a:off x="3773158" y="4324875"/>
        <a:ext cx="2695256" cy="727434"/>
      </dsp:txXfrm>
    </dsp:sp>
    <dsp:sp modelId="{93ACFFD3-7E98-46E0-8DC0-03CBED2EA420}">
      <dsp:nvSpPr>
        <dsp:cNvPr id="0" name=""/>
        <dsp:cNvSpPr/>
      </dsp:nvSpPr>
      <dsp:spPr>
        <a:xfrm>
          <a:off x="7743790" y="4249829"/>
          <a:ext cx="683580" cy="531733"/>
        </a:xfrm>
        <a:prstGeom prst="rect">
          <a:avLst/>
        </a:prstGeom>
        <a:noFill/>
        <a:ln>
          <a:noFill/>
        </a:ln>
        <a:effectLst/>
      </dsp:spPr>
      <dsp:style>
        <a:lnRef idx="0">
          <a:scrgbClr r="0" g="0" b="0"/>
        </a:lnRef>
        <a:fillRef idx="0">
          <a:scrgbClr r="0" g="0" b="0"/>
        </a:fillRef>
        <a:effectRef idx="0">
          <a:scrgbClr r="0" g="0" b="0"/>
        </a:effectRef>
        <a:fontRef idx="minor"/>
      </dsp:style>
    </dsp:sp>
    <dsp:sp modelId="{DF5F0DC1-9CC8-41B8-A1FE-1B771FACBA51}">
      <dsp:nvSpPr>
        <dsp:cNvPr id="0" name=""/>
        <dsp:cNvSpPr/>
      </dsp:nvSpPr>
      <dsp:spPr>
        <a:xfrm>
          <a:off x="4959822" y="5191836"/>
          <a:ext cx="2239080" cy="795556"/>
        </a:xfrm>
        <a:prstGeom prst="roundRect">
          <a:avLst>
            <a:gd name="adj" fmla="val 16670"/>
          </a:avLst>
        </a:prstGeom>
        <a:gradFill flip="none" rotWithShape="1">
          <a:gsLst>
            <a:gs pos="0">
              <a:schemeClr val="accent5">
                <a:lumMod val="89000"/>
              </a:schemeClr>
            </a:gs>
            <a:gs pos="23000">
              <a:schemeClr val="accent5">
                <a:lumMod val="89000"/>
              </a:schemeClr>
            </a:gs>
            <a:gs pos="69000">
              <a:schemeClr val="accent5">
                <a:lumMod val="75000"/>
              </a:schemeClr>
            </a:gs>
            <a:gs pos="97000">
              <a:schemeClr val="accent5">
                <a:lumMod val="70000"/>
              </a:schemeClr>
            </a:gs>
          </a:gsLst>
          <a:path path="circle">
            <a:fillToRect l="50000" t="50000" r="50000" b="50000"/>
          </a:path>
          <a:tileRect/>
        </a:gra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kumimoji="0" lang="en-US" sz="2000" b="1" i="0" u="none" strike="noStrike" kern="1200" cap="none" normalizeH="0" baseline="0" smtClean="0">
              <a:ln/>
              <a:effectLst/>
              <a:latin typeface="+mn-lt"/>
            </a:rPr>
            <a:t>Decision Tree analysis</a:t>
          </a:r>
          <a:endParaRPr kumimoji="0" lang="en-US" sz="2000" b="1" i="0" u="none" strike="noStrike" kern="1200" cap="none" normalizeH="0" baseline="0" dirty="0" smtClean="0">
            <a:ln/>
            <a:effectLst/>
            <a:latin typeface="Calibri" pitchFamily="34" charset="0"/>
          </a:endParaRPr>
        </a:p>
      </dsp:txBody>
      <dsp:txXfrm>
        <a:off x="4998665" y="5230679"/>
        <a:ext cx="2161394" cy="71787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EBC804-12BC-476A-BABE-7470EA91CA1E}">
      <dsp:nvSpPr>
        <dsp:cNvPr id="0" name=""/>
        <dsp:cNvSpPr/>
      </dsp:nvSpPr>
      <dsp:spPr>
        <a:xfrm>
          <a:off x="3747828" y="2895600"/>
          <a:ext cx="2322079" cy="1310259"/>
        </a:xfrm>
        <a:custGeom>
          <a:avLst/>
          <a:gdLst/>
          <a:ahLst/>
          <a:cxnLst/>
          <a:rect l="0" t="0" r="0" b="0"/>
          <a:pathLst>
            <a:path>
              <a:moveTo>
                <a:pt x="0" y="0"/>
              </a:moveTo>
              <a:lnTo>
                <a:pt x="1161039" y="0"/>
              </a:lnTo>
              <a:lnTo>
                <a:pt x="1161039" y="1310259"/>
              </a:lnTo>
              <a:lnTo>
                <a:pt x="2322079" y="1310259"/>
              </a:lnTo>
            </a:path>
          </a:pathLst>
        </a:custGeom>
        <a:noFill/>
        <a:ln w="25400" cap="flat" cmpd="sng" algn="ctr">
          <a:solidFill>
            <a:schemeClr val="accent2">
              <a:tint val="9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en-US" sz="900" kern="1200">
            <a:solidFill>
              <a:schemeClr val="bg1"/>
            </a:solidFill>
          </a:endParaRPr>
        </a:p>
      </dsp:txBody>
      <dsp:txXfrm>
        <a:off x="4842212" y="3484073"/>
        <a:ext cx="133311" cy="133311"/>
      </dsp:txXfrm>
    </dsp:sp>
    <dsp:sp modelId="{2FC0272B-84FD-40F9-BF71-CB6C518D2B7F}">
      <dsp:nvSpPr>
        <dsp:cNvPr id="0" name=""/>
        <dsp:cNvSpPr/>
      </dsp:nvSpPr>
      <dsp:spPr>
        <a:xfrm>
          <a:off x="3747828" y="2784729"/>
          <a:ext cx="2322079" cy="91440"/>
        </a:xfrm>
        <a:custGeom>
          <a:avLst/>
          <a:gdLst/>
          <a:ahLst/>
          <a:cxnLst/>
          <a:rect l="0" t="0" r="0" b="0"/>
          <a:pathLst>
            <a:path>
              <a:moveTo>
                <a:pt x="0" y="110870"/>
              </a:moveTo>
              <a:lnTo>
                <a:pt x="1161039" y="110870"/>
              </a:lnTo>
              <a:lnTo>
                <a:pt x="1161039" y="45720"/>
              </a:lnTo>
              <a:lnTo>
                <a:pt x="2322079" y="45720"/>
              </a:lnTo>
            </a:path>
          </a:pathLst>
        </a:custGeom>
        <a:noFill/>
        <a:ln w="25400" cap="flat" cmpd="sng" algn="ctr">
          <a:solidFill>
            <a:schemeClr val="accent2">
              <a:tint val="9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55600">
            <a:lnSpc>
              <a:spcPct val="90000"/>
            </a:lnSpc>
            <a:spcBef>
              <a:spcPct val="0"/>
            </a:spcBef>
            <a:spcAft>
              <a:spcPct val="35000"/>
            </a:spcAft>
          </a:pPr>
          <a:endParaRPr lang="en-US" sz="800" kern="1200">
            <a:solidFill>
              <a:schemeClr val="bg1"/>
            </a:solidFill>
          </a:endParaRPr>
        </a:p>
      </dsp:txBody>
      <dsp:txXfrm>
        <a:off x="4850793" y="2772374"/>
        <a:ext cx="116149" cy="116149"/>
      </dsp:txXfrm>
    </dsp:sp>
    <dsp:sp modelId="{459C52D2-259E-4990-87FC-88BB61BEFDA8}">
      <dsp:nvSpPr>
        <dsp:cNvPr id="0" name=""/>
        <dsp:cNvSpPr/>
      </dsp:nvSpPr>
      <dsp:spPr>
        <a:xfrm>
          <a:off x="3747828" y="1455039"/>
          <a:ext cx="2322079" cy="1440560"/>
        </a:xfrm>
        <a:custGeom>
          <a:avLst/>
          <a:gdLst/>
          <a:ahLst/>
          <a:cxnLst/>
          <a:rect l="0" t="0" r="0" b="0"/>
          <a:pathLst>
            <a:path>
              <a:moveTo>
                <a:pt x="0" y="1440560"/>
              </a:moveTo>
              <a:lnTo>
                <a:pt x="1161039" y="1440560"/>
              </a:lnTo>
              <a:lnTo>
                <a:pt x="1161039" y="0"/>
              </a:lnTo>
              <a:lnTo>
                <a:pt x="2322079" y="0"/>
              </a:lnTo>
            </a:path>
          </a:pathLst>
        </a:custGeom>
        <a:noFill/>
        <a:ln w="25400" cap="flat" cmpd="sng" algn="ctr">
          <a:solidFill>
            <a:schemeClr val="accent2">
              <a:tint val="9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en-US" sz="900" kern="1200">
            <a:solidFill>
              <a:schemeClr val="bg1"/>
            </a:solidFill>
          </a:endParaRPr>
        </a:p>
      </dsp:txBody>
      <dsp:txXfrm>
        <a:off x="4840552" y="2107004"/>
        <a:ext cx="136631" cy="136631"/>
      </dsp:txXfrm>
    </dsp:sp>
    <dsp:sp modelId="{DED24501-4F0A-4BEC-959E-B91F2918419F}">
      <dsp:nvSpPr>
        <dsp:cNvPr id="0" name=""/>
        <dsp:cNvSpPr/>
      </dsp:nvSpPr>
      <dsp:spPr>
        <a:xfrm>
          <a:off x="776565" y="1909733"/>
          <a:ext cx="3970794" cy="1971732"/>
        </a:xfrm>
        <a:prstGeom prst="rect">
          <a:avLst/>
        </a:prstGeom>
        <a:solidFill>
          <a:schemeClr val="bg1">
            <a:lumMod val="6500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1600200" rtl="0">
            <a:lnSpc>
              <a:spcPct val="90000"/>
            </a:lnSpc>
            <a:spcBef>
              <a:spcPct val="0"/>
            </a:spcBef>
            <a:spcAft>
              <a:spcPct val="35000"/>
            </a:spcAft>
          </a:pPr>
          <a:r>
            <a:rPr kumimoji="0" lang="en-US" sz="3600" b="1" i="0" u="none" strike="noStrike" kern="1200" cap="none" normalizeH="0" baseline="0" dirty="0" smtClean="0">
              <a:ln/>
              <a:solidFill>
                <a:srgbClr val="000099"/>
              </a:solidFill>
              <a:effectLst/>
              <a:latin typeface="+mn-lt"/>
            </a:rPr>
            <a:t>The absolute measures of risk include :</a:t>
          </a:r>
          <a:endParaRPr lang="en-US" sz="3600" kern="1200" dirty="0">
            <a:solidFill>
              <a:srgbClr val="000099"/>
            </a:solidFill>
          </a:endParaRPr>
        </a:p>
      </dsp:txBody>
      <dsp:txXfrm>
        <a:off x="776565" y="1909733"/>
        <a:ext cx="3970794" cy="1971732"/>
      </dsp:txXfrm>
    </dsp:sp>
    <dsp:sp modelId="{B0D43FE8-494F-4978-B1F1-44864633E0FC}">
      <dsp:nvSpPr>
        <dsp:cNvPr id="0" name=""/>
        <dsp:cNvSpPr/>
      </dsp:nvSpPr>
      <dsp:spPr>
        <a:xfrm>
          <a:off x="6069907" y="904875"/>
          <a:ext cx="2694680" cy="1100328"/>
        </a:xfrm>
        <a:prstGeom prst="rect">
          <a:avLst/>
        </a:prstGeom>
        <a:solidFill>
          <a:schemeClr val="bg1">
            <a:lumMod val="6500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3495" tIns="23495" rIns="23495" bIns="23495" numCol="1" spcCol="1270" anchor="ctr" anchorCtr="0">
          <a:noAutofit/>
        </a:bodyPr>
        <a:lstStyle/>
        <a:p>
          <a:pPr lvl="0" algn="ctr" defTabSz="1644650">
            <a:lnSpc>
              <a:spcPct val="90000"/>
            </a:lnSpc>
            <a:spcBef>
              <a:spcPct val="0"/>
            </a:spcBef>
            <a:spcAft>
              <a:spcPct val="35000"/>
            </a:spcAft>
          </a:pPr>
          <a:r>
            <a:rPr kumimoji="0" lang="en-US" sz="3700" b="1" i="0" u="none" strike="noStrike" kern="1200" cap="none" normalizeH="0" baseline="0" dirty="0" smtClean="0">
              <a:ln/>
              <a:solidFill>
                <a:srgbClr val="000099"/>
              </a:solidFill>
              <a:effectLst/>
              <a:latin typeface="+mn-lt"/>
            </a:rPr>
            <a:t>Sensitivity Analysis</a:t>
          </a:r>
          <a:endParaRPr lang="en-US" sz="3700" kern="1200" dirty="0">
            <a:solidFill>
              <a:srgbClr val="000099"/>
            </a:solidFill>
          </a:endParaRPr>
        </a:p>
      </dsp:txBody>
      <dsp:txXfrm>
        <a:off x="6069907" y="904875"/>
        <a:ext cx="2694680" cy="1100328"/>
      </dsp:txXfrm>
    </dsp:sp>
    <dsp:sp modelId="{9840BB1D-19E5-4BEA-B460-8679450561AC}">
      <dsp:nvSpPr>
        <dsp:cNvPr id="0" name=""/>
        <dsp:cNvSpPr/>
      </dsp:nvSpPr>
      <dsp:spPr>
        <a:xfrm>
          <a:off x="6069907" y="2280285"/>
          <a:ext cx="2694680" cy="1100328"/>
        </a:xfrm>
        <a:prstGeom prst="rect">
          <a:avLst/>
        </a:prstGeom>
        <a:solidFill>
          <a:schemeClr val="bg1">
            <a:lumMod val="6500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3495" tIns="23495" rIns="23495" bIns="23495" numCol="1" spcCol="1270" anchor="ctr" anchorCtr="0">
          <a:noAutofit/>
        </a:bodyPr>
        <a:lstStyle/>
        <a:p>
          <a:pPr lvl="0" algn="ctr" defTabSz="1644650">
            <a:lnSpc>
              <a:spcPct val="90000"/>
            </a:lnSpc>
            <a:spcBef>
              <a:spcPct val="0"/>
            </a:spcBef>
            <a:spcAft>
              <a:spcPct val="35000"/>
            </a:spcAft>
          </a:pPr>
          <a:r>
            <a:rPr kumimoji="0" lang="en-US" sz="3700" b="1" i="0" u="none" strike="noStrike" kern="1200" cap="none" normalizeH="0" baseline="0" smtClean="0">
              <a:ln/>
              <a:solidFill>
                <a:srgbClr val="000099"/>
              </a:solidFill>
              <a:effectLst/>
              <a:latin typeface="+mn-lt"/>
            </a:rPr>
            <a:t>Simulation</a:t>
          </a:r>
          <a:endParaRPr lang="en-US" sz="3700" kern="1200" dirty="0">
            <a:solidFill>
              <a:srgbClr val="000099"/>
            </a:solidFill>
          </a:endParaRPr>
        </a:p>
      </dsp:txBody>
      <dsp:txXfrm>
        <a:off x="6069907" y="2280285"/>
        <a:ext cx="2694680" cy="1100328"/>
      </dsp:txXfrm>
    </dsp:sp>
    <dsp:sp modelId="{17968583-FEBB-4BBD-9682-BDFEEB52A16E}">
      <dsp:nvSpPr>
        <dsp:cNvPr id="0" name=""/>
        <dsp:cNvSpPr/>
      </dsp:nvSpPr>
      <dsp:spPr>
        <a:xfrm>
          <a:off x="6069907" y="3655695"/>
          <a:ext cx="2694680" cy="1100328"/>
        </a:xfrm>
        <a:prstGeom prst="rect">
          <a:avLst/>
        </a:prstGeom>
        <a:solidFill>
          <a:schemeClr val="bg1">
            <a:lumMod val="6500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3495" tIns="23495" rIns="23495" bIns="23495" numCol="1" spcCol="1270" anchor="ctr" anchorCtr="0">
          <a:noAutofit/>
        </a:bodyPr>
        <a:lstStyle/>
        <a:p>
          <a:pPr lvl="0" algn="ctr" defTabSz="1644650">
            <a:lnSpc>
              <a:spcPct val="90000"/>
            </a:lnSpc>
            <a:spcBef>
              <a:spcPct val="0"/>
            </a:spcBef>
            <a:spcAft>
              <a:spcPct val="35000"/>
            </a:spcAft>
          </a:pPr>
          <a:r>
            <a:rPr kumimoji="0" lang="en-US" sz="3700" b="1" i="0" u="none" strike="noStrike" kern="1200" cap="none" normalizeH="0" baseline="0" smtClean="0">
              <a:ln/>
              <a:solidFill>
                <a:srgbClr val="000099"/>
              </a:solidFill>
              <a:effectLst/>
              <a:latin typeface="+mn-lt"/>
            </a:rPr>
            <a:t>Standard Deviation</a:t>
          </a:r>
          <a:endParaRPr lang="en-US" sz="3700" kern="1200" dirty="0">
            <a:solidFill>
              <a:srgbClr val="000099"/>
            </a:solidFill>
          </a:endParaRPr>
        </a:p>
      </dsp:txBody>
      <dsp:txXfrm>
        <a:off x="6069907" y="3655695"/>
        <a:ext cx="2694680" cy="1100328"/>
      </dsp:txXfrm>
    </dsp:sp>
  </dsp:spTree>
</dsp:drawing>
</file>

<file path=ppt/diagrams/layout1.xml><?xml version="1.0" encoding="utf-8"?>
<dgm:layoutDef xmlns:dgm="http://schemas.openxmlformats.org/drawingml/2006/diagram" xmlns:a="http://schemas.openxmlformats.org/drawingml/2006/main" uniqueId="urn:microsoft.com/office/officeart/2011/layout/TabList">
  <dgm:title val="Tab List"/>
  <dgm:desc val="Use to show non-sequential or grouped blocks of information. Works well for lists with a small amount of Level 1 text. The first Level 2 displays next to the Level 1 text  and the remaining Level 2 text appears beneath the Level 1 text."/>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6.xml><?xml version="1.0" encoding="utf-8"?>
<dgm:layoutDef xmlns:dgm="http://schemas.openxmlformats.org/drawingml/2006/diagram" xmlns:a="http://schemas.openxmlformats.org/drawingml/2006/main" uniqueId="urn:microsoft.com/office/officeart/2009/layout/ReverseList">
  <dgm:title val=""/>
  <dgm:desc val=""/>
  <dgm:catLst>
    <dgm:cat type="relationship" pri="3800"/>
  </dgm:catLst>
  <dgm:samp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clrData>
  <dgm:layoutNode name="Name0">
    <dgm:varLst>
      <dgm:chMax val="2"/>
      <dgm:chPref val="2"/>
      <dgm:animLvl val="lvl"/>
    </dgm:varLst>
    <dgm:choose name="Name1">
      <dgm:if name="Name2" axis="ch" ptType="node" func="cnt" op="lte" val="1">
        <dgm:alg type="composite">
          <dgm:param type="ar" val="0.9993"/>
        </dgm:alg>
      </dgm:if>
      <dgm:else name="Name3">
        <dgm:alg type="composite">
          <dgm:param type="ar" val="0.8036"/>
        </dgm:alg>
      </dgm:else>
    </dgm:choose>
    <dgm:shape xmlns:r="http://schemas.openxmlformats.org/officeDocument/2006/relationships" r:blip="">
      <dgm:adjLst/>
    </dgm:shape>
    <dgm:choose name="Name4">
      <dgm:if name="Name5" axis="ch" ptType="node" func="cnt" op="lte" val="1">
        <dgm:constrLst>
          <dgm:constr type="primFontSz" for="des" ptType="node" op="equ" val="65"/>
          <dgm:constr type="l" for="ch" forName="LeftNode" refType="w" fact="0"/>
          <dgm:constr type="t" for="ch" forName="LeftNode" refType="h" fact="0.25"/>
          <dgm:constr type="w" for="ch" forName="LeftNode" refType="w" fact="0.5"/>
          <dgm:constr type="h" for="ch" forName="LeftNode" refType="h"/>
          <dgm:constr type="l" for="ch" forName="LeftText" refType="w" fact="0"/>
          <dgm:constr type="t" for="ch" forName="LeftText" refType="h" fact="0.25"/>
          <dgm:constr type="w" for="ch" forName="LeftText" refType="w" fact="0.5"/>
          <dgm:constr type="h" for="ch" forName="LeftText" refType="h"/>
        </dgm:constrLst>
      </dgm:if>
      <dgm:else name="Name6">
        <dgm:constrLst>
          <dgm:constr type="primFontSz" for="des" ptType="node" op="equ" val="65"/>
          <dgm:constr type="l" for="ch" forName="LeftNode" refType="w" fact="0"/>
          <dgm:constr type="t" for="ch" forName="LeftNode" refType="h" fact="0.1786"/>
          <dgm:constr type="w" for="ch" forName="LeftNode" refType="w" fact="0.4889"/>
          <dgm:constr type="h" for="ch" forName="LeftNode" refType="h" fact="0.6429"/>
          <dgm:constr type="l" for="ch" forName="LeftText" refType="w" fact="0"/>
          <dgm:constr type="t" for="ch" forName="LeftText" refType="h" fact="0.1786"/>
          <dgm:constr type="w" for="ch" forName="LeftText" refType="w" fact="0.4889"/>
          <dgm:constr type="h" for="ch" forName="LeftText" refType="h" fact="0.6429"/>
          <dgm:constr type="l" for="ch" forName="RightNode" refType="w" fact="0.5111"/>
          <dgm:constr type="t" for="ch" forName="RightNode" refType="h" fact="0.1786"/>
          <dgm:constr type="w" for="ch" forName="RightNode" refType="w" fact="0.4889"/>
          <dgm:constr type="h" for="ch" forName="RightNode" refType="h" fact="0.6429"/>
          <dgm:constr type="l" for="ch" forName="RightText" refType="w" fact="0.5111"/>
          <dgm:constr type="t" for="ch" forName="RightText" refType="h" fact="0.1786"/>
          <dgm:constr type="w" for="ch" forName="RightText" refType="w" fact="0.4889"/>
          <dgm:constr type="h" for="ch" forName="RightText" refType="h" fact="0.6429"/>
          <dgm:constr type="l" for="ch" forName="TopArrow" refType="w" fact="0.2444"/>
          <dgm:constr type="t" for="ch" forName="TopArrow" refType="h" fact="0"/>
          <dgm:constr type="w" for="ch" forName="TopArrow" refType="w" fact="0.5111"/>
          <dgm:constr type="h" for="ch" forName="TopArrow" refType="h" fact="0.4107"/>
          <dgm:constr type="l" for="ch" forName="BottomArrow" refType="w" fact="0.2444"/>
          <dgm:constr type="t" for="ch" forName="BottomArrow" refType="h" fact="0.5893"/>
          <dgm:constr type="w" for="ch" forName="BottomArrow" refType="w" fact="0.5111"/>
          <dgm:constr type="h" for="ch" forName="BottomArrow" refType="h" fact="0.4107"/>
        </dgm:constrLst>
      </dgm:else>
    </dgm:choose>
    <dgm:choose name="Name7">
      <dgm:if name="Name8" axis="ch" ptType="node" func="cnt" op="gte" val="1">
        <dgm:layoutNode name="LeftText" styleLbl="revTx" moveWith="LeftNode">
          <dgm:varLst>
            <dgm:bulletEnabled val="1"/>
          </dgm:varLst>
          <dgm:alg type="tx">
            <dgm:param type="txAnchorVert" val="t"/>
            <dgm:param type="parTxLTRAlign" val="l"/>
          </dgm:alg>
          <dgm:choose name="Name9">
            <dgm:if name="Name10" axis="ch" ptType="node" func="cnt" op="lte" val="1">
              <dgm:shape xmlns:r="http://schemas.openxmlformats.org/officeDocument/2006/relationships" type="roundRect" r:blip="" hideGeom="1">
                <dgm:adjLst>
                  <dgm:adj idx="1" val="0.1667"/>
                  <dgm:adj idx="2" val="0"/>
                </dgm:adjLst>
              </dgm:shape>
              <dgm:presOf axis="ch desOrSelf" ptType="node node" st="1 1" cnt="1 0"/>
              <dgm:constrLst>
                <dgm:constr type="lMarg" refType="primFontSz" fact="0.3"/>
                <dgm:constr type="rMarg" refType="primFontSz" fact="0.3"/>
                <dgm:constr type="tMarg" refType="primFontSz" fact="0.5"/>
                <dgm:constr type="bMarg" refType="primFontSz" fact="0.5"/>
              </dgm:constrLst>
            </dgm:if>
            <dgm:else name="Name11">
              <dgm:shape xmlns:r="http://schemas.openxmlformats.org/officeDocument/2006/relationships" rot="270" type="round2SameRect" r:blip="" hideGeom="1">
                <dgm:adjLst>
                  <dgm:adj idx="1" val="0.1667"/>
                  <dgm:adj idx="2" val="0"/>
                </dgm:adjLst>
              </dgm:shape>
              <dgm:presOf axis="ch desOrSelf" ptType="node node" st="1 1" cnt="1 0"/>
              <dgm:constrLst>
                <dgm:constr type="lMarg" refType="primFontSz" fact="0.3"/>
                <dgm:constr type="rMarg" refType="primFontSz" fact="0.45"/>
                <dgm:constr type="tMarg" refType="primFontSz" fact="0.5"/>
                <dgm:constr type="bMarg" refType="primFontSz" fact="0.5"/>
              </dgm:constrLst>
            </dgm:else>
          </dgm:choose>
          <dgm:ruleLst>
            <dgm:rule type="primFontSz" val="5" fact="NaN" max="NaN"/>
          </dgm:ruleLst>
        </dgm:layoutNode>
        <dgm:layoutNode name="LeftNode" styleLbl="bgImgPlace1">
          <dgm:varLst>
            <dgm:chMax val="2"/>
            <dgm:chPref val="2"/>
          </dgm:varLst>
          <dgm:alg type="sp"/>
          <dgm:choose name="Name12">
            <dgm:if name="Name13" axis="ch" ptType="node" func="cnt" op="lte" val="1">
              <dgm:shape xmlns:r="http://schemas.openxmlformats.org/officeDocument/2006/relationships" type="roundRect" r:blip="">
                <dgm:adjLst>
                  <dgm:adj idx="1" val="0.1667"/>
                  <dgm:adj idx="2" val="0"/>
                </dgm:adjLst>
              </dgm:shape>
            </dgm:if>
            <dgm:else name="Name14">
              <dgm:shape xmlns:r="http://schemas.openxmlformats.org/officeDocument/2006/relationships" rot="270" type="round2SameRect" r:blip="">
                <dgm:adjLst>
                  <dgm:adj idx="1" val="0.1667"/>
                  <dgm:adj idx="2" val="0"/>
                </dgm:adjLst>
              </dgm:shape>
            </dgm:else>
          </dgm:choose>
          <dgm:presOf axis="ch desOrSelf" ptType="node node" st="1 1" cnt="1 0"/>
        </dgm:layoutNode>
        <dgm:choose name="Name15">
          <dgm:if name="Name16" axis="ch" ptType="node" func="cnt" op="gte" val="2">
            <dgm:layoutNode name="RightText" styleLbl="revTx" moveWith="RightNode">
              <dgm:varLst>
                <dgm:bulletEnabled val="1"/>
              </dgm:varLst>
              <dgm:alg type="tx">
                <dgm:param type="txAnchorVert" val="t"/>
                <dgm:param type="parTxLTRAlign" val="l"/>
              </dgm:alg>
              <dgm:shape xmlns:r="http://schemas.openxmlformats.org/officeDocument/2006/relationships" rot="90" type="round2SameRect" r:blip="" hideGeom="1">
                <dgm:adjLst>
                  <dgm:adj idx="1" val="0.1667"/>
                  <dgm:adj idx="2" val="0"/>
                </dgm:adjLst>
              </dgm:shape>
              <dgm:presOf axis="ch desOrSelf" ptType="node node" st="2 1" cnt="1 0"/>
              <dgm:constrLst>
                <dgm:constr type="lMarg" refType="primFontSz" fact="0.45"/>
                <dgm:constr type="rMarg" refType="primFontSz" fact="0.3"/>
                <dgm:constr type="tMarg" refType="primFontSz" fact="0.5"/>
                <dgm:constr type="bMarg" refType="primFontSz" fact="0.5"/>
              </dgm:constrLst>
              <dgm:ruleLst>
                <dgm:rule type="primFontSz" val="5" fact="NaN" max="NaN"/>
              </dgm:ruleLst>
            </dgm:layoutNode>
            <dgm:layoutNode name="RightNode" styleLbl="bgImgPlace1">
              <dgm:varLst>
                <dgm:chMax val="0"/>
                <dgm:chPref val="0"/>
              </dgm:varLst>
              <dgm:alg type="sp"/>
              <dgm:shape xmlns:r="http://schemas.openxmlformats.org/officeDocument/2006/relationships" rot="90" type="round2SameRect" r:blip="">
                <dgm:adjLst>
                  <dgm:adj idx="1" val="0.1667"/>
                  <dgm:adj idx="2" val="0"/>
                </dgm:adjLst>
              </dgm:shape>
              <dgm:presOf axis="ch desOrSelf" ptType="node node" st="2 1" cnt="1 0"/>
            </dgm:layoutNode>
            <dgm:layoutNode name="TopArrow">
              <dgm:alg type="sp"/>
              <dgm:shape xmlns:r="http://schemas.openxmlformats.org/officeDocument/2006/relationships" type="circularArrow" r:blip="">
                <dgm:adjLst>
                  <dgm:adj idx="1" val="0.125"/>
                  <dgm:adj idx="2" val="19.0387"/>
                  <dgm:adj idx="3" val="-19.0387"/>
                  <dgm:adj idx="4" val="180"/>
                  <dgm:adj idx="5" val="0.125"/>
                </dgm:adjLst>
              </dgm:shape>
              <dgm:presOf/>
            </dgm:layoutNode>
            <dgm:layoutNode name="BottomArrow">
              <dgm:alg type="sp"/>
              <dgm:shape xmlns:r="http://schemas.openxmlformats.org/officeDocument/2006/relationships" rot="180" type="circularArrow" r:blip="">
                <dgm:adjLst>
                  <dgm:adj idx="1" val="0.125"/>
                  <dgm:adj idx="2" val="19.0387"/>
                  <dgm:adj idx="3" val="-19.0387"/>
                  <dgm:adj idx="4" val="180"/>
                  <dgm:adj idx="5" val="0.125"/>
                </dgm:adjLst>
              </dgm:shape>
              <dgm:presOf/>
            </dgm:layoutNode>
          </dgm:if>
          <dgm:else name="Name17"/>
        </dgm:choose>
      </dgm:if>
      <dgm:else name="Name18"/>
    </dgm:choose>
  </dgm:layoutNode>
</dgm:layoutDef>
</file>

<file path=ppt/diagrams/layout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9.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1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13.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15.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83688DB-1902-47B6-9E8C-243DF048C4D9}" type="datetimeFigureOut">
              <a:rPr lang="en-US" smtClean="0"/>
              <a:pPr/>
              <a:t>3/28/2018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0D0F2CD-CF79-49B4-881B-A8B1EAD79EB0}"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81F016B-EA23-4D6A-B345-DD692A6E47E7}" type="datetimeFigureOut">
              <a:rPr lang="en-US" smtClean="0">
                <a:solidFill>
                  <a:prstClr val="black">
                    <a:tint val="75000"/>
                  </a:prstClr>
                </a:solidFill>
              </a:rPr>
              <a:pPr/>
              <a:t>3/28/2018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984222F-5454-4CC2-8ED4-F0C875F5AFC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406439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81F016B-EA23-4D6A-B345-DD692A6E47E7}" type="datetimeFigureOut">
              <a:rPr lang="en-US" smtClean="0">
                <a:solidFill>
                  <a:prstClr val="black">
                    <a:tint val="75000"/>
                  </a:prstClr>
                </a:solidFill>
              </a:rPr>
              <a:pPr/>
              <a:t>3/28/2018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984222F-5454-4CC2-8ED4-F0C875F5AFC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1701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81F016B-EA23-4D6A-B345-DD692A6E47E7}" type="datetimeFigureOut">
              <a:rPr lang="en-US" smtClean="0">
                <a:solidFill>
                  <a:prstClr val="black">
                    <a:tint val="75000"/>
                  </a:prstClr>
                </a:solidFill>
              </a:rPr>
              <a:pPr/>
              <a:t>3/28/2018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984222F-5454-4CC2-8ED4-F0C875F5AFC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620050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81F016B-EA23-4D6A-B345-DD692A6E47E7}" type="datetimeFigureOut">
              <a:rPr lang="en-US" smtClean="0">
                <a:solidFill>
                  <a:prstClr val="black">
                    <a:tint val="75000"/>
                  </a:prstClr>
                </a:solidFill>
              </a:rPr>
              <a:pPr/>
              <a:t>3/28/2018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5984222F-5454-4CC2-8ED4-F0C875F5AFC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48527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81F016B-EA23-4D6A-B345-DD692A6E47E7}" type="datetimeFigureOut">
              <a:rPr lang="en-US" smtClean="0">
                <a:solidFill>
                  <a:prstClr val="black">
                    <a:tint val="75000"/>
                  </a:prstClr>
                </a:solidFill>
              </a:rPr>
              <a:pPr/>
              <a:t>3/28/2018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5984222F-5454-4CC2-8ED4-F0C875F5AFC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8250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81F016B-EA23-4D6A-B345-DD692A6E47E7}" type="datetimeFigureOut">
              <a:rPr lang="en-US" smtClean="0">
                <a:solidFill>
                  <a:prstClr val="black">
                    <a:tint val="75000"/>
                  </a:prstClr>
                </a:solidFill>
              </a:rPr>
              <a:pPr/>
              <a:t>3/28/2018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5984222F-5454-4CC2-8ED4-F0C875F5AFC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510604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1F016B-EA23-4D6A-B345-DD692A6E47E7}" type="datetimeFigureOut">
              <a:rPr lang="en-US" smtClean="0">
                <a:solidFill>
                  <a:prstClr val="black">
                    <a:tint val="75000"/>
                  </a:prstClr>
                </a:solidFill>
              </a:rPr>
              <a:pPr/>
              <a:t>3/28/2018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5984222F-5454-4CC2-8ED4-F0C875F5AFC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561807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81F016B-EA23-4D6A-B345-DD692A6E47E7}" type="datetimeFigureOut">
              <a:rPr lang="en-US" smtClean="0">
                <a:solidFill>
                  <a:prstClr val="black">
                    <a:tint val="75000"/>
                  </a:prstClr>
                </a:solidFill>
              </a:rPr>
              <a:pPr/>
              <a:t>3/28/2018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5984222F-5454-4CC2-8ED4-F0C875F5AFC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51026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81F016B-EA23-4D6A-B345-DD692A6E47E7}" type="datetimeFigureOut">
              <a:rPr lang="en-US" smtClean="0">
                <a:solidFill>
                  <a:prstClr val="black">
                    <a:tint val="75000"/>
                  </a:prstClr>
                </a:solidFill>
              </a:rPr>
              <a:pPr/>
              <a:t>3/28/2018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5984222F-5454-4CC2-8ED4-F0C875F5AFC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27836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81F016B-EA23-4D6A-B345-DD692A6E47E7}" type="datetimeFigureOut">
              <a:rPr lang="en-US" smtClean="0">
                <a:solidFill>
                  <a:prstClr val="black">
                    <a:tint val="75000"/>
                  </a:prstClr>
                </a:solidFill>
              </a:rPr>
              <a:pPr/>
              <a:t>3/28/2018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984222F-5454-4CC2-8ED4-F0C875F5AFC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735089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81F016B-EA23-4D6A-B345-DD692A6E47E7}" type="datetimeFigureOut">
              <a:rPr lang="en-US" smtClean="0">
                <a:solidFill>
                  <a:prstClr val="black">
                    <a:tint val="75000"/>
                  </a:prstClr>
                </a:solidFill>
              </a:rPr>
              <a:pPr/>
              <a:t>3/28/2018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984222F-5454-4CC2-8ED4-F0C875F5AFC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803305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3716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a:prstGeom prst="rect">
            <a:avLst/>
          </a:prstGeom>
        </p:spPr>
        <p:txBody>
          <a:bodyPr/>
          <a:lstStyle/>
          <a:p>
            <a:pPr lvl="0"/>
            <a:endParaRPr lang="en-US" noProof="0"/>
          </a:p>
        </p:txBody>
      </p:sp>
      <p:sp>
        <p:nvSpPr>
          <p:cNvPr id="4" name="Footer Placeholder 3"/>
          <p:cNvSpPr>
            <a:spLocks noGrp="1"/>
          </p:cNvSpPr>
          <p:nvPr>
            <p:ph type="ftr" sz="quarter" idx="10"/>
          </p:nvPr>
        </p:nvSpPr>
        <p:spPr>
          <a:xfrm>
            <a:off x="457200" y="6467475"/>
            <a:ext cx="7543800" cy="246063"/>
          </a:xfrm>
        </p:spPr>
        <p:txBody>
          <a:bodyPr/>
          <a:lstStyle>
            <a:lvl1pPr>
              <a:defRPr/>
            </a:lvl1pPr>
          </a:lstStyle>
          <a:p>
            <a:pPr>
              <a:defRPr/>
            </a:pPr>
            <a:r>
              <a:rPr lang="en-US"/>
              <a:t>© Tata McGraw-Hill Publishing Company Limited, Financial Management  </a:t>
            </a:r>
          </a:p>
        </p:txBody>
      </p:sp>
      <p:sp>
        <p:nvSpPr>
          <p:cNvPr id="5" name="Slide Number Placeholder 4"/>
          <p:cNvSpPr>
            <a:spLocks noGrp="1"/>
          </p:cNvSpPr>
          <p:nvPr>
            <p:ph type="sldNum" sz="quarter" idx="11"/>
          </p:nvPr>
        </p:nvSpPr>
        <p:spPr>
          <a:xfrm>
            <a:off x="8001000" y="6467475"/>
            <a:ext cx="685800" cy="246063"/>
          </a:xfrm>
        </p:spPr>
        <p:txBody>
          <a:bodyPr/>
          <a:lstStyle>
            <a:lvl1pPr>
              <a:defRPr/>
            </a:lvl1pPr>
          </a:lstStyle>
          <a:p>
            <a:r>
              <a:rPr lang="en-US"/>
              <a:t>1-</a:t>
            </a:r>
            <a:fld id="{803FBE41-0FF8-4185-8031-BC8565BD649B}" type="slidenum">
              <a:rPr lang="en-US"/>
              <a:pPr/>
              <a:t>‹#›</a:t>
            </a:fld>
            <a:endParaRPr lang="en-US"/>
          </a:p>
        </p:txBody>
      </p:sp>
    </p:spTree>
    <p:extLst>
      <p:ext uri="{BB962C8B-B14F-4D97-AF65-F5344CB8AC3E}">
        <p14:creationId xmlns:p14="http://schemas.microsoft.com/office/powerpoint/2010/main" val="5033282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1F016B-EA23-4D6A-B345-DD692A6E47E7}" type="datetimeFigureOut">
              <a:rPr lang="en-US" smtClean="0">
                <a:solidFill>
                  <a:prstClr val="black">
                    <a:tint val="75000"/>
                  </a:prstClr>
                </a:solidFill>
              </a:rPr>
              <a:pPr/>
              <a:t>3/28/2018</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84222F-5454-4CC2-8ED4-F0C875F5AFC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66535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12" Type="http://schemas.openxmlformats.org/officeDocument/2006/relationships/image" Target="../media/image13.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11" Type="http://schemas.openxmlformats.org/officeDocument/2006/relationships/image" Target="../media/image12.jpeg"/><Relationship Id="rId5" Type="http://schemas.openxmlformats.org/officeDocument/2006/relationships/image" Target="../media/image6.jpeg"/><Relationship Id="rId10" Type="http://schemas.openxmlformats.org/officeDocument/2006/relationships/image" Target="../media/image11.jpeg"/><Relationship Id="rId4" Type="http://schemas.openxmlformats.org/officeDocument/2006/relationships/image" Target="../media/image5.jpeg"/><Relationship Id="rId9"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3.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3.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1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3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 </a:t>
            </a:r>
            <a:endParaRPr lang="en-US" dirty="0"/>
          </a:p>
        </p:txBody>
      </p:sp>
      <p:sp>
        <p:nvSpPr>
          <p:cNvPr id="4" name="Title 1"/>
          <p:cNvSpPr txBox="1">
            <a:spLocks/>
          </p:cNvSpPr>
          <p:nvPr/>
        </p:nvSpPr>
        <p:spPr>
          <a:xfrm>
            <a:off x="0" y="457200"/>
            <a:ext cx="9144000" cy="5257800"/>
          </a:xfrm>
          <a:prstGeom prst="rect">
            <a:avLst/>
          </a:prstGeom>
          <a:solidFill>
            <a:srgbClr val="000099"/>
          </a:solidFill>
        </p:spPr>
        <p:txBody>
          <a:bodyPr vert="horz" lIns="91440" tIns="45720" rIns="91440" bIns="45720" rtlCol="0" anchor="ctr">
            <a:normAutofit fontScale="25000" lnSpcReduction="20000"/>
          </a:bodyPr>
          <a:lstStyle/>
          <a:p>
            <a:pPr algn="ctr">
              <a:spcBef>
                <a:spcPct val="0"/>
              </a:spcBef>
              <a:defRPr/>
            </a:pPr>
            <a:endParaRPr lang="ca-ES" sz="4400" dirty="0" smtClean="0">
              <a:solidFill>
                <a:srgbClr val="FFFF00"/>
              </a:solidFill>
              <a:latin typeface="Khmer OS Muol Light" pitchFamily="2" charset="0"/>
              <a:cs typeface="Khmer OS Muol Light" pitchFamily="2" charset="0"/>
            </a:endParaRPr>
          </a:p>
          <a:p>
            <a:pPr algn="ctr">
              <a:lnSpc>
                <a:spcPct val="120000"/>
              </a:lnSpc>
              <a:spcBef>
                <a:spcPct val="0"/>
              </a:spcBef>
              <a:defRPr/>
            </a:pPr>
            <a:endParaRPr lang="ca-ES" sz="1200" b="1" dirty="0" smtClean="0">
              <a:solidFill>
                <a:schemeClr val="bg2">
                  <a:lumMod val="20000"/>
                  <a:lumOff val="80000"/>
                </a:schemeClr>
              </a:solidFill>
              <a:latin typeface="Verdana" pitchFamily="34" charset="0"/>
              <a:ea typeface="Verdana" pitchFamily="34" charset="0"/>
              <a:cs typeface="Verdana" pitchFamily="34" charset="0"/>
            </a:endParaRPr>
          </a:p>
          <a:p>
            <a:pPr algn="ctr">
              <a:lnSpc>
                <a:spcPct val="120000"/>
              </a:lnSpc>
              <a:spcBef>
                <a:spcPct val="0"/>
              </a:spcBef>
              <a:defRPr/>
            </a:pPr>
            <a:endParaRPr lang="ca-ES" sz="1200" b="1" dirty="0" smtClean="0">
              <a:solidFill>
                <a:schemeClr val="bg2">
                  <a:lumMod val="20000"/>
                  <a:lumOff val="80000"/>
                </a:schemeClr>
              </a:solidFill>
              <a:latin typeface="Verdana" pitchFamily="34" charset="0"/>
              <a:ea typeface="Verdana" pitchFamily="34" charset="0"/>
              <a:cs typeface="Verdana" pitchFamily="34" charset="0"/>
            </a:endParaRPr>
          </a:p>
          <a:p>
            <a:pPr algn="ctr">
              <a:lnSpc>
                <a:spcPct val="120000"/>
              </a:lnSpc>
              <a:spcBef>
                <a:spcPct val="0"/>
              </a:spcBef>
              <a:defRPr/>
            </a:pPr>
            <a:endParaRPr lang="ca-ES" sz="1200" b="1" dirty="0" smtClean="0">
              <a:solidFill>
                <a:schemeClr val="bg2">
                  <a:lumMod val="20000"/>
                  <a:lumOff val="80000"/>
                </a:schemeClr>
              </a:solidFill>
              <a:latin typeface="Verdana" pitchFamily="34" charset="0"/>
              <a:ea typeface="Verdana" pitchFamily="34" charset="0"/>
              <a:cs typeface="Verdana" pitchFamily="34" charset="0"/>
            </a:endParaRPr>
          </a:p>
          <a:p>
            <a:pPr algn="ctr">
              <a:lnSpc>
                <a:spcPct val="120000"/>
              </a:lnSpc>
              <a:spcBef>
                <a:spcPct val="0"/>
              </a:spcBef>
              <a:defRPr/>
            </a:pPr>
            <a:endParaRPr lang="ca-ES" sz="1200" b="1" dirty="0" smtClean="0">
              <a:solidFill>
                <a:schemeClr val="bg2">
                  <a:lumMod val="20000"/>
                  <a:lumOff val="80000"/>
                </a:schemeClr>
              </a:solidFill>
              <a:latin typeface="Verdana" pitchFamily="34" charset="0"/>
              <a:ea typeface="Verdana" pitchFamily="34" charset="0"/>
              <a:cs typeface="Verdana" pitchFamily="34" charset="0"/>
            </a:endParaRPr>
          </a:p>
          <a:p>
            <a:pPr algn="ctr">
              <a:lnSpc>
                <a:spcPct val="120000"/>
              </a:lnSpc>
              <a:spcBef>
                <a:spcPct val="0"/>
              </a:spcBef>
              <a:defRPr/>
            </a:pPr>
            <a:endParaRPr lang="ca-ES" sz="1200" b="1" dirty="0" smtClean="0">
              <a:solidFill>
                <a:schemeClr val="bg2">
                  <a:lumMod val="20000"/>
                  <a:lumOff val="80000"/>
                </a:schemeClr>
              </a:solidFill>
              <a:latin typeface="Verdana" pitchFamily="34" charset="0"/>
              <a:ea typeface="Verdana" pitchFamily="34" charset="0"/>
              <a:cs typeface="Verdana" pitchFamily="34" charset="0"/>
            </a:endParaRPr>
          </a:p>
          <a:p>
            <a:pPr algn="ctr">
              <a:lnSpc>
                <a:spcPct val="120000"/>
              </a:lnSpc>
              <a:spcBef>
                <a:spcPct val="0"/>
              </a:spcBef>
              <a:defRPr/>
            </a:pPr>
            <a:r>
              <a:rPr lang="ca-ES" sz="17600" b="1" dirty="0" smtClean="0">
                <a:solidFill>
                  <a:schemeClr val="bg2">
                    <a:lumMod val="20000"/>
                    <a:lumOff val="80000"/>
                  </a:schemeClr>
                </a:solidFill>
                <a:latin typeface="Verdana" pitchFamily="34" charset="0"/>
                <a:ea typeface="Verdana" pitchFamily="34" charset="0"/>
                <a:cs typeface="Verdana" pitchFamily="34" charset="0"/>
              </a:rPr>
              <a:t>Welcome to </a:t>
            </a:r>
          </a:p>
          <a:p>
            <a:pPr algn="ctr">
              <a:lnSpc>
                <a:spcPct val="120000"/>
              </a:lnSpc>
              <a:spcBef>
                <a:spcPct val="0"/>
              </a:spcBef>
              <a:defRPr/>
            </a:pPr>
            <a:endParaRPr lang="ca-ES" sz="1200" b="1" dirty="0" smtClean="0">
              <a:solidFill>
                <a:schemeClr val="bg2">
                  <a:lumMod val="20000"/>
                  <a:lumOff val="80000"/>
                </a:schemeClr>
              </a:solidFill>
              <a:latin typeface="Verdana" pitchFamily="34" charset="0"/>
              <a:ea typeface="Verdana" pitchFamily="34" charset="0"/>
              <a:cs typeface="Verdana" pitchFamily="34" charset="0"/>
            </a:endParaRPr>
          </a:p>
          <a:p>
            <a:pPr algn="ctr">
              <a:lnSpc>
                <a:spcPct val="120000"/>
              </a:lnSpc>
              <a:spcBef>
                <a:spcPct val="0"/>
              </a:spcBef>
              <a:defRPr/>
            </a:pPr>
            <a:endParaRPr lang="ca-ES" sz="1200" b="1" dirty="0" smtClean="0">
              <a:solidFill>
                <a:schemeClr val="bg2">
                  <a:lumMod val="20000"/>
                  <a:lumOff val="80000"/>
                </a:schemeClr>
              </a:solidFill>
              <a:latin typeface="Verdana" pitchFamily="34" charset="0"/>
              <a:ea typeface="Verdana" pitchFamily="34" charset="0"/>
              <a:cs typeface="Verdana" pitchFamily="34" charset="0"/>
            </a:endParaRPr>
          </a:p>
          <a:p>
            <a:pPr algn="ctr">
              <a:lnSpc>
                <a:spcPct val="120000"/>
              </a:lnSpc>
              <a:spcBef>
                <a:spcPct val="0"/>
              </a:spcBef>
              <a:defRPr/>
            </a:pPr>
            <a:endParaRPr lang="ca-ES" sz="1200" b="1" dirty="0" smtClean="0">
              <a:solidFill>
                <a:schemeClr val="bg2">
                  <a:lumMod val="20000"/>
                  <a:lumOff val="80000"/>
                </a:schemeClr>
              </a:solidFill>
              <a:latin typeface="Verdana" pitchFamily="34" charset="0"/>
              <a:ea typeface="Verdana" pitchFamily="34" charset="0"/>
              <a:cs typeface="Verdana" pitchFamily="34" charset="0"/>
            </a:endParaRPr>
          </a:p>
          <a:p>
            <a:pPr algn="ctr">
              <a:lnSpc>
                <a:spcPct val="120000"/>
              </a:lnSpc>
              <a:spcBef>
                <a:spcPct val="0"/>
              </a:spcBef>
              <a:defRPr/>
            </a:pPr>
            <a:endParaRPr lang="ca-ES" sz="1200" b="1" dirty="0" smtClean="0">
              <a:solidFill>
                <a:schemeClr val="bg2">
                  <a:lumMod val="20000"/>
                  <a:lumOff val="80000"/>
                </a:schemeClr>
              </a:solidFill>
              <a:latin typeface="Verdana" pitchFamily="34" charset="0"/>
              <a:ea typeface="Verdana" pitchFamily="34" charset="0"/>
              <a:cs typeface="Verdana" pitchFamily="34" charset="0"/>
            </a:endParaRPr>
          </a:p>
          <a:p>
            <a:pPr algn="ctr">
              <a:lnSpc>
                <a:spcPct val="120000"/>
              </a:lnSpc>
              <a:spcBef>
                <a:spcPct val="0"/>
              </a:spcBef>
              <a:defRPr/>
            </a:pPr>
            <a:r>
              <a:rPr lang="ca-ES" sz="16000" b="1" dirty="0" smtClean="0">
                <a:solidFill>
                  <a:schemeClr val="bg2">
                    <a:lumMod val="20000"/>
                    <a:lumOff val="80000"/>
                  </a:schemeClr>
                </a:solidFill>
                <a:latin typeface="Verdana" pitchFamily="34" charset="0"/>
                <a:ea typeface="Verdana" pitchFamily="34" charset="0"/>
                <a:cs typeface="Verdana" pitchFamily="34" charset="0"/>
              </a:rPr>
              <a:t>The</a:t>
            </a:r>
            <a:r>
              <a:rPr lang="ca-ES" sz="12800" b="1" dirty="0" smtClean="0">
                <a:solidFill>
                  <a:schemeClr val="bg2">
                    <a:lumMod val="20000"/>
                    <a:lumOff val="80000"/>
                  </a:schemeClr>
                </a:solidFill>
                <a:latin typeface="Verdana" pitchFamily="34" charset="0"/>
                <a:ea typeface="Verdana" pitchFamily="34" charset="0"/>
                <a:cs typeface="Verdana" pitchFamily="34" charset="0"/>
              </a:rPr>
              <a:t> 21st Financial Management Learning Forum</a:t>
            </a:r>
          </a:p>
          <a:p>
            <a:pPr algn="ctr">
              <a:lnSpc>
                <a:spcPct val="170000"/>
              </a:lnSpc>
              <a:spcBef>
                <a:spcPct val="0"/>
              </a:spcBef>
              <a:defRPr/>
            </a:pPr>
            <a:r>
              <a:rPr lang="ca-ES" sz="14400" b="1" dirty="0" smtClean="0">
                <a:solidFill>
                  <a:schemeClr val="accent1">
                    <a:lumMod val="20000"/>
                    <a:lumOff val="80000"/>
                  </a:schemeClr>
                </a:solidFill>
                <a:latin typeface="Verdana" pitchFamily="34" charset="0"/>
                <a:ea typeface="Verdana" pitchFamily="34" charset="0"/>
                <a:cs typeface="Verdana" pitchFamily="34" charset="0"/>
              </a:rPr>
              <a:t>On</a:t>
            </a:r>
          </a:p>
          <a:p>
            <a:pPr algn="ctr">
              <a:spcBef>
                <a:spcPct val="0"/>
              </a:spcBef>
              <a:defRPr/>
            </a:pPr>
            <a:endParaRPr lang="ca-ES" sz="1200" b="1" dirty="0" smtClean="0">
              <a:solidFill>
                <a:srgbClr val="FFFF00"/>
              </a:solidFill>
              <a:latin typeface="Verdana" pitchFamily="34" charset="0"/>
              <a:ea typeface="Verdana" pitchFamily="34" charset="0"/>
              <a:cs typeface="Verdana" pitchFamily="34" charset="0"/>
            </a:endParaRPr>
          </a:p>
          <a:p>
            <a:pPr algn="ctr">
              <a:spcBef>
                <a:spcPct val="0"/>
              </a:spcBef>
              <a:defRPr/>
            </a:pPr>
            <a:endParaRPr lang="ca-ES" sz="1200" b="1" dirty="0" smtClean="0">
              <a:solidFill>
                <a:srgbClr val="FFFF00"/>
              </a:solidFill>
              <a:latin typeface="Verdana" pitchFamily="34" charset="0"/>
              <a:ea typeface="Verdana" pitchFamily="34" charset="0"/>
              <a:cs typeface="Verdana" pitchFamily="34" charset="0"/>
            </a:endParaRPr>
          </a:p>
          <a:p>
            <a:pPr algn="ctr">
              <a:spcBef>
                <a:spcPct val="0"/>
              </a:spcBef>
              <a:defRPr/>
            </a:pPr>
            <a:endParaRPr lang="ca-ES" sz="1200" b="1" dirty="0" smtClean="0">
              <a:solidFill>
                <a:srgbClr val="FFFF00"/>
              </a:solidFill>
              <a:latin typeface="Verdana" pitchFamily="34" charset="0"/>
              <a:ea typeface="Verdana" pitchFamily="34" charset="0"/>
              <a:cs typeface="Verdana" pitchFamily="34" charset="0"/>
            </a:endParaRPr>
          </a:p>
          <a:p>
            <a:pPr algn="ctr">
              <a:spcBef>
                <a:spcPct val="0"/>
              </a:spcBef>
              <a:defRPr/>
            </a:pPr>
            <a:r>
              <a:rPr lang="ca-ES" sz="14400" b="1" smtClean="0">
                <a:solidFill>
                  <a:srgbClr val="FFFF00"/>
                </a:solidFill>
                <a:latin typeface="Verdana" pitchFamily="34" charset="0"/>
                <a:ea typeface="Verdana" pitchFamily="34" charset="0"/>
                <a:cs typeface="Verdana" pitchFamily="34" charset="0"/>
              </a:rPr>
              <a:t>“</a:t>
            </a:r>
            <a:r>
              <a:rPr lang="ca-ES" sz="14400" b="1" smtClean="0">
                <a:solidFill>
                  <a:srgbClr val="FFFF00"/>
                </a:solidFill>
                <a:latin typeface="Verdana" pitchFamily="34" charset="0"/>
                <a:ea typeface="Verdana" pitchFamily="34" charset="0"/>
                <a:cs typeface="Verdana" pitchFamily="34" charset="0"/>
              </a:rPr>
              <a:t>Cambodian </a:t>
            </a:r>
            <a:r>
              <a:rPr lang="ca-ES" sz="14400" b="1" dirty="0" smtClean="0">
                <a:solidFill>
                  <a:srgbClr val="FFFF00"/>
                </a:solidFill>
                <a:latin typeface="Verdana" pitchFamily="34" charset="0"/>
                <a:ea typeface="Verdana" pitchFamily="34" charset="0"/>
                <a:cs typeface="Verdana" pitchFamily="34" charset="0"/>
              </a:rPr>
              <a:t>Taxation and Law”</a:t>
            </a:r>
          </a:p>
          <a:p>
            <a:pPr algn="ctr">
              <a:spcBef>
                <a:spcPct val="0"/>
              </a:spcBef>
              <a:defRPr/>
            </a:pPr>
            <a:endParaRPr lang="ca-ES" sz="7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Calibri" pitchFamily="34" charset="0"/>
            </a:endParaRPr>
          </a:p>
          <a:p>
            <a:pPr algn="ctr">
              <a:spcBef>
                <a:spcPct val="0"/>
              </a:spcBef>
              <a:defRPr/>
            </a:pPr>
            <a:endParaRPr lang="ca-ES" sz="7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Calibri" pitchFamily="34" charset="0"/>
            </a:endParaRPr>
          </a:p>
          <a:p>
            <a:pPr algn="ctr">
              <a:spcBef>
                <a:spcPct val="0"/>
              </a:spcBef>
              <a:defRPr/>
            </a:pPr>
            <a:endParaRPr lang="ca-ES" sz="7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Calibri" pitchFamily="34" charset="0"/>
            </a:endParaRPr>
          </a:p>
          <a:p>
            <a:pPr algn="ctr">
              <a:spcBef>
                <a:spcPct val="0"/>
              </a:spcBef>
              <a:defRPr/>
            </a:pPr>
            <a:r>
              <a:rPr lang="en-US" sz="9600" b="1" dirty="0" smtClean="0">
                <a:ln w="11430"/>
                <a:solidFill>
                  <a:schemeClr val="bg2">
                    <a:lumMod val="20000"/>
                    <a:lumOff val="80000"/>
                  </a:schemeClr>
                </a:solidFill>
                <a:effectLst>
                  <a:outerShdw blurRad="80000" dist="40000" dir="5040000" algn="tl">
                    <a:srgbClr val="000000">
                      <a:alpha val="30000"/>
                    </a:srgbClr>
                  </a:outerShdw>
                </a:effectLst>
                <a:cs typeface="Calibri" pitchFamily="34" charset="0"/>
              </a:rPr>
              <a:t>27 March 2018, 8:00-5:00pm,</a:t>
            </a:r>
          </a:p>
          <a:p>
            <a:pPr algn="ctr">
              <a:spcBef>
                <a:spcPct val="0"/>
              </a:spcBef>
              <a:defRPr/>
            </a:pPr>
            <a:r>
              <a:rPr lang="en-US" sz="9600" b="1" dirty="0" err="1" smtClean="0">
                <a:ln w="11430"/>
                <a:solidFill>
                  <a:schemeClr val="bg2">
                    <a:lumMod val="20000"/>
                    <a:lumOff val="80000"/>
                  </a:schemeClr>
                </a:solidFill>
                <a:effectLst>
                  <a:outerShdw blurRad="80000" dist="40000" dir="5040000" algn="tl">
                    <a:srgbClr val="000000">
                      <a:alpha val="30000"/>
                    </a:srgbClr>
                  </a:outerShdw>
                </a:effectLst>
                <a:cs typeface="Calibri" pitchFamily="34" charset="0"/>
              </a:rPr>
              <a:t>Diakonia</a:t>
            </a:r>
            <a:r>
              <a:rPr lang="en-US" sz="9600" b="1" dirty="0" smtClean="0">
                <a:ln w="11430"/>
                <a:solidFill>
                  <a:schemeClr val="bg2">
                    <a:lumMod val="20000"/>
                    <a:lumOff val="80000"/>
                  </a:schemeClr>
                </a:solidFill>
                <a:effectLst>
                  <a:outerShdw blurRad="80000" dist="40000" dir="5040000" algn="tl">
                    <a:srgbClr val="000000">
                      <a:alpha val="30000"/>
                    </a:srgbClr>
                  </a:outerShdw>
                </a:effectLst>
                <a:cs typeface="Calibri" pitchFamily="34" charset="0"/>
              </a:rPr>
              <a:t> Center</a:t>
            </a:r>
            <a:endParaRPr lang="ca-ES" sz="9600" b="1" dirty="0" smtClean="0">
              <a:ln w="11430"/>
              <a:solidFill>
                <a:schemeClr val="bg2">
                  <a:lumMod val="20000"/>
                  <a:lumOff val="80000"/>
                </a:schemeClr>
              </a:solidFill>
              <a:effectLst>
                <a:outerShdw blurRad="80000" dist="40000" dir="5040000" algn="tl">
                  <a:srgbClr val="000000">
                    <a:alpha val="30000"/>
                  </a:srgbClr>
                </a:outerShdw>
              </a:effectLst>
              <a:cs typeface="Calibri" pitchFamily="34" charset="0"/>
            </a:endParaRPr>
          </a:p>
          <a:p>
            <a:pPr algn="ctr">
              <a:spcBef>
                <a:spcPct val="0"/>
              </a:spcBef>
              <a:defRPr/>
            </a:pPr>
            <a:endParaRPr lang="ca-ES" sz="6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Khmer OS Muol Light" pitchFamily="2" charset="0"/>
              <a:cs typeface="Khmer OS Muol Light" pitchFamily="2" charset="0"/>
            </a:endParaRPr>
          </a:p>
          <a:p>
            <a:pPr algn="ctr">
              <a:spcBef>
                <a:spcPct val="0"/>
              </a:spcBef>
              <a:defRPr/>
            </a:pPr>
            <a:endParaRPr lang="en-US" sz="4100" dirty="0">
              <a:solidFill>
                <a:srgbClr val="FFFF00"/>
              </a:solidFill>
              <a:latin typeface="Tahoma" pitchFamily="-84" charset="0"/>
              <a:ea typeface="Tahoma" pitchFamily="-84" charset="0"/>
              <a:cs typeface="Tahoma" pitchFamily="-84" charset="0"/>
            </a:endParaRPr>
          </a:p>
        </p:txBody>
      </p:sp>
      <p:sp>
        <p:nvSpPr>
          <p:cNvPr id="6" name="TextBox 3"/>
          <p:cNvSpPr txBox="1">
            <a:spLocks noChangeArrowheads="1"/>
          </p:cNvSpPr>
          <p:nvPr/>
        </p:nvSpPr>
        <p:spPr bwMode="auto">
          <a:xfrm>
            <a:off x="0" y="5953125"/>
            <a:ext cx="9144000" cy="523875"/>
          </a:xfrm>
          <a:prstGeom prst="rect">
            <a:avLst/>
          </a:prstGeom>
          <a:noFill/>
          <a:ln w="9525">
            <a:noFill/>
            <a:miter lim="800000"/>
            <a:headEnd/>
            <a:tailEnd/>
          </a:ln>
        </p:spPr>
        <p:txBody>
          <a:bodyPr>
            <a:spAutoFit/>
          </a:bodyPr>
          <a:lstStyle/>
          <a:p>
            <a:pPr algn="ctr"/>
            <a:endParaRPr lang="en-US" b="1" baseline="30000" dirty="0">
              <a:solidFill>
                <a:srgbClr val="0033CC"/>
              </a:solidFill>
              <a:latin typeface="Calibri" pitchFamily="34" charset="0"/>
            </a:endParaRPr>
          </a:p>
          <a:p>
            <a:pPr algn="ctr"/>
            <a:r>
              <a:rPr lang="en-US" sz="1600" b="1" baseline="30000" dirty="0">
                <a:solidFill>
                  <a:srgbClr val="0033CC"/>
                </a:solidFill>
                <a:latin typeface="Calibri" pitchFamily="34" charset="0"/>
              </a:rPr>
              <a:t>Vision:</a:t>
            </a:r>
            <a:r>
              <a:rPr lang="en-US" sz="1600" b="1" dirty="0">
                <a:solidFill>
                  <a:srgbClr val="0033CC"/>
                </a:solidFill>
                <a:latin typeface="Calibri" pitchFamily="34" charset="0"/>
              </a:rPr>
              <a:t>  </a:t>
            </a:r>
            <a:r>
              <a:rPr lang="en-US" sz="1600" b="1" baseline="30000" dirty="0" smtClean="0">
                <a:solidFill>
                  <a:srgbClr val="0033CC"/>
                </a:solidFill>
                <a:latin typeface="Calibri" pitchFamily="34" charset="0"/>
              </a:rPr>
              <a:t>Sustainable development for Cambodia. </a:t>
            </a:r>
            <a:endParaRPr lang="en-US" sz="1600" dirty="0">
              <a:solidFill>
                <a:srgbClr val="0033CC"/>
              </a:solidFill>
              <a:latin typeface="Calibri" pitchFamily="34" charset="0"/>
            </a:endParaRPr>
          </a:p>
        </p:txBody>
      </p:sp>
      <p:sp>
        <p:nvSpPr>
          <p:cNvPr id="7" name="Rectangle 6"/>
          <p:cNvSpPr/>
          <p:nvPr/>
        </p:nvSpPr>
        <p:spPr>
          <a:xfrm>
            <a:off x="0" y="5867400"/>
            <a:ext cx="9144000" cy="838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600" dirty="0">
              <a:solidFill>
                <a:srgbClr val="0033CC"/>
              </a:solidFill>
            </a:endParaRPr>
          </a:p>
          <a:p>
            <a:pPr algn="ctr">
              <a:defRPr/>
            </a:pPr>
            <a:endParaRPr lang="en-US" sz="1600" dirty="0">
              <a:solidFill>
                <a:srgbClr val="0033CC"/>
              </a:solidFill>
            </a:endParaRPr>
          </a:p>
        </p:txBody>
      </p:sp>
      <p:pic>
        <p:nvPicPr>
          <p:cNvPr id="8" name="Picture 10" descr="CCC-logo-small.jpg"/>
          <p:cNvPicPr>
            <a:picLocks noChangeAspect="1"/>
          </p:cNvPicPr>
          <p:nvPr/>
        </p:nvPicPr>
        <p:blipFill>
          <a:blip r:embed="rId2" cstate="print"/>
          <a:srcRect/>
          <a:stretch>
            <a:fillRect/>
          </a:stretch>
        </p:blipFill>
        <p:spPr bwMode="auto">
          <a:xfrm>
            <a:off x="0" y="5943600"/>
            <a:ext cx="1184275" cy="635000"/>
          </a:xfrm>
          <a:prstGeom prst="rect">
            <a:avLst/>
          </a:prstGeom>
          <a:noFill/>
          <a:ln w="9525">
            <a:noFill/>
            <a:miter lim="800000"/>
            <a:headEnd/>
            <a:tailEnd/>
          </a:ln>
        </p:spPr>
      </p:pic>
      <p:pic>
        <p:nvPicPr>
          <p:cNvPr id="9" name="Picture 10" descr="GPP-Small.jpg"/>
          <p:cNvPicPr>
            <a:picLocks noChangeAspect="1"/>
          </p:cNvPicPr>
          <p:nvPr/>
        </p:nvPicPr>
        <p:blipFill>
          <a:blip r:embed="rId3" cstate="print"/>
          <a:srcRect t="903" b="803"/>
          <a:stretch>
            <a:fillRect/>
          </a:stretch>
        </p:blipFill>
        <p:spPr bwMode="auto">
          <a:xfrm>
            <a:off x="8001000" y="5883275"/>
            <a:ext cx="1143000" cy="727075"/>
          </a:xfrm>
          <a:prstGeom prst="rect">
            <a:avLst/>
          </a:prstGeom>
          <a:noFill/>
          <a:ln w="9525">
            <a:noFill/>
            <a:miter lim="800000"/>
            <a:headEnd/>
            <a:tailEnd/>
          </a:ln>
        </p:spPr>
      </p:pic>
      <p:sp>
        <p:nvSpPr>
          <p:cNvPr id="10" name="Title 1"/>
          <p:cNvSpPr txBox="1">
            <a:spLocks/>
          </p:cNvSpPr>
          <p:nvPr/>
        </p:nvSpPr>
        <p:spPr bwMode="auto">
          <a:xfrm>
            <a:off x="0" y="0"/>
            <a:ext cx="9144000" cy="360000"/>
          </a:xfrm>
          <a:prstGeom prst="rect">
            <a:avLst/>
          </a:prstGeom>
          <a:solidFill>
            <a:srgbClr val="0C9716"/>
          </a:solidFill>
          <a:ln w="9525">
            <a:noFill/>
            <a:miter lim="800000"/>
            <a:headEnd/>
            <a:tailEnd/>
          </a:ln>
        </p:spPr>
        <p:txBody>
          <a:bodyPr anchor="ctr"/>
          <a:lstStyle/>
          <a:p>
            <a:pPr algn="ctr">
              <a:defRPr/>
            </a:pPr>
            <a:endParaRPr lang="en-US" sz="4400" b="1" dirty="0">
              <a:solidFill>
                <a:srgbClr val="FFC000"/>
              </a:solidFill>
              <a:effectLst>
                <a:outerShdw blurRad="38100" dist="38100" dir="2700000" algn="tl">
                  <a:srgbClr val="000000">
                    <a:alpha val="43137"/>
                  </a:srgbClr>
                </a:outerShdw>
              </a:effectLst>
              <a:latin typeface="Lucida Sans Unicode" pitchFamily="34" charset="0"/>
              <a:cs typeface="Lucida Sans Unicode" pitchFamily="34" charset="0"/>
            </a:endParaRPr>
          </a:p>
        </p:txBody>
      </p:sp>
    </p:spTree>
    <p:extLst>
      <p:ext uri="{BB962C8B-B14F-4D97-AF65-F5344CB8AC3E}">
        <p14:creationId xmlns:p14="http://schemas.microsoft.com/office/powerpoint/2010/main" val="1947105535"/>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844975512"/>
              </p:ext>
            </p:extLst>
          </p:nvPr>
        </p:nvGraphicFramePr>
        <p:xfrm>
          <a:off x="381000" y="1066800"/>
          <a:ext cx="8305800" cy="5486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1"/>
          <p:cNvSpPr>
            <a:spLocks noGrp="1"/>
          </p:cNvSpPr>
          <p:nvPr>
            <p:ph type="title"/>
          </p:nvPr>
        </p:nvSpPr>
        <p:spPr>
          <a:xfrm>
            <a:off x="0" y="0"/>
            <a:ext cx="9144000" cy="838200"/>
          </a:xfrm>
          <a:solidFill>
            <a:schemeClr val="accent6">
              <a:lumMod val="50000"/>
            </a:schemeClr>
          </a:solidFill>
        </p:spPr>
        <p:style>
          <a:lnRef idx="3">
            <a:schemeClr val="lt1"/>
          </a:lnRef>
          <a:fillRef idx="1">
            <a:schemeClr val="accent1"/>
          </a:fillRef>
          <a:effectRef idx="1">
            <a:schemeClr val="accent1"/>
          </a:effectRef>
          <a:fontRef idx="minor">
            <a:schemeClr val="lt1"/>
          </a:fontRef>
        </p:style>
        <p:txBody>
          <a:bodyPr>
            <a:noAutofit/>
          </a:bodyPr>
          <a:lstStyle/>
          <a:p>
            <a:r>
              <a:rPr lang="en-US" sz="5400" b="1" dirty="0" smtClean="0">
                <a:ln w="12700">
                  <a:solidFill>
                    <a:schemeClr val="accent1"/>
                  </a:solidFill>
                  <a:prstDash val="solid"/>
                </a:ln>
                <a:solidFill>
                  <a:schemeClr val="accent1">
                    <a:lumMod val="20000"/>
                    <a:lumOff val="80000"/>
                  </a:schemeClr>
                </a:solidFill>
              </a:rPr>
              <a:t>Objectives </a:t>
            </a:r>
            <a:endParaRPr lang="en-US" sz="5400" b="1" dirty="0">
              <a:ln w="12700">
                <a:solidFill>
                  <a:schemeClr val="accent1"/>
                </a:solidFill>
                <a:prstDash val="solid"/>
              </a:ln>
              <a:solidFill>
                <a:schemeClr val="accent1">
                  <a:lumMod val="20000"/>
                  <a:lumOff val="80000"/>
                </a:schemeClr>
              </a:solidFill>
            </a:endParaRPr>
          </a:p>
        </p:txBody>
      </p:sp>
    </p:spTree>
    <p:extLst>
      <p:ext uri="{BB962C8B-B14F-4D97-AF65-F5344CB8AC3E}">
        <p14:creationId xmlns:p14="http://schemas.microsoft.com/office/powerpoint/2010/main" val="622368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990359185"/>
              </p:ext>
            </p:extLst>
          </p:nvPr>
        </p:nvGraphicFramePr>
        <p:xfrm>
          <a:off x="304800" y="996287"/>
          <a:ext cx="8686800" cy="57093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Down Arrow Callout 4"/>
          <p:cNvSpPr/>
          <p:nvPr/>
        </p:nvSpPr>
        <p:spPr>
          <a:xfrm>
            <a:off x="304800" y="76200"/>
            <a:ext cx="3352800" cy="914399"/>
          </a:xfrm>
          <a:prstGeom prst="downArrowCallout">
            <a:avLst>
              <a:gd name="adj1" fmla="val 42910"/>
              <a:gd name="adj2" fmla="val 25000"/>
              <a:gd name="adj3" fmla="val 25000"/>
              <a:gd name="adj4" fmla="val 64977"/>
            </a:avLst>
          </a:prstGeom>
          <a:solidFill>
            <a:schemeClr val="accent1">
              <a:lumMod val="40000"/>
              <a:lumOff val="60000"/>
            </a:schemeClr>
          </a:solidFill>
        </p:spPr>
        <p:style>
          <a:lnRef idx="3">
            <a:schemeClr val="lt1"/>
          </a:lnRef>
          <a:fillRef idx="1">
            <a:schemeClr val="accent1"/>
          </a:fillRef>
          <a:effectRef idx="1">
            <a:schemeClr val="accent1"/>
          </a:effectRef>
          <a:fontRef idx="minor">
            <a:schemeClr val="lt1"/>
          </a:fontRef>
        </p:style>
        <p:txBody>
          <a:bodyPr rtlCol="0" anchor="ctr">
            <a:scene3d>
              <a:camera prst="orthographicFront"/>
              <a:lightRig rig="harsh" dir="t"/>
            </a:scene3d>
            <a:sp3d extrusionH="57150" prstMaterial="matte">
              <a:bevelT w="63500" h="12700" prst="angle"/>
              <a:contourClr>
                <a:schemeClr val="bg1">
                  <a:lumMod val="65000"/>
                </a:schemeClr>
              </a:contourClr>
            </a:sp3d>
          </a:bodyPr>
          <a:lstStyle/>
          <a:p>
            <a:pPr algn="ctr"/>
            <a:r>
              <a:rPr lang="en-US" sz="3600" b="1" dirty="0" smtClean="0">
                <a:ln/>
                <a:solidFill>
                  <a:schemeClr val="tx1"/>
                </a:solidFill>
              </a:rPr>
              <a:t>Key Agendas</a:t>
            </a:r>
            <a:endParaRPr lang="en-US" sz="3600" b="1" dirty="0">
              <a:ln/>
              <a:solidFill>
                <a:schemeClr val="tx1"/>
              </a:solidFill>
            </a:endParaRPr>
          </a:p>
        </p:txBody>
      </p:sp>
      <p:sp>
        <p:nvSpPr>
          <p:cNvPr id="6" name="Down Arrow Callout 5"/>
          <p:cNvSpPr/>
          <p:nvPr/>
        </p:nvSpPr>
        <p:spPr>
          <a:xfrm>
            <a:off x="4495800" y="77337"/>
            <a:ext cx="3200400" cy="914400"/>
          </a:xfrm>
          <a:prstGeom prst="downArrowCallout">
            <a:avLst>
              <a:gd name="adj1" fmla="val 42911"/>
              <a:gd name="adj2" fmla="val 25000"/>
              <a:gd name="adj3" fmla="val 25000"/>
              <a:gd name="adj4" fmla="val 64977"/>
            </a:avLst>
          </a:prstGeom>
          <a:solidFill>
            <a:schemeClr val="bg2">
              <a:lumMod val="75000"/>
            </a:schemeClr>
          </a:solidFill>
        </p:spPr>
        <p:style>
          <a:lnRef idx="3">
            <a:schemeClr val="lt1"/>
          </a:lnRef>
          <a:fillRef idx="1">
            <a:schemeClr val="accent1"/>
          </a:fillRef>
          <a:effectRef idx="1">
            <a:schemeClr val="accent1"/>
          </a:effectRef>
          <a:fontRef idx="minor">
            <a:schemeClr val="lt1"/>
          </a:fontRef>
        </p:style>
        <p:txBody>
          <a:bodyPr rtlCol="0" anchor="ctr">
            <a:scene3d>
              <a:camera prst="orthographicFront"/>
              <a:lightRig rig="harsh" dir="t"/>
            </a:scene3d>
            <a:sp3d extrusionH="57150" prstMaterial="matte">
              <a:bevelT w="63500" h="12700" prst="angle"/>
              <a:contourClr>
                <a:schemeClr val="bg1">
                  <a:lumMod val="65000"/>
                </a:schemeClr>
              </a:contourClr>
            </a:sp3d>
          </a:bodyPr>
          <a:lstStyle/>
          <a:p>
            <a:pPr algn="ctr"/>
            <a:r>
              <a:rPr lang="en-US" sz="4000" b="1" dirty="0" smtClean="0">
                <a:ln/>
                <a:solidFill>
                  <a:schemeClr val="tx1"/>
                </a:solidFill>
              </a:rPr>
              <a:t>Speakers</a:t>
            </a:r>
            <a:endParaRPr lang="en-US" sz="4000" b="1" dirty="0">
              <a:ln/>
              <a:solidFill>
                <a:schemeClr val="tx1"/>
              </a:solidFill>
            </a:endParaRPr>
          </a:p>
        </p:txBody>
      </p:sp>
    </p:spTree>
    <p:extLst>
      <p:ext uri="{BB962C8B-B14F-4D97-AF65-F5344CB8AC3E}">
        <p14:creationId xmlns:p14="http://schemas.microsoft.com/office/powerpoint/2010/main" val="9383985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214650" y="609600"/>
            <a:ext cx="6858000" cy="1031383"/>
          </a:xfrm>
          <a:prstGeom prst="verticalScroll">
            <a:avLst/>
          </a:prstGeom>
          <a:solidFill>
            <a:srgbClr val="002060"/>
          </a:solidFill>
          <a:ln>
            <a:solidFill>
              <a:srgbClr val="00B0F0"/>
            </a:solidFill>
          </a:ln>
        </p:spPr>
        <p:style>
          <a:lnRef idx="0">
            <a:schemeClr val="accent5"/>
          </a:lnRef>
          <a:fillRef idx="3">
            <a:schemeClr val="accent5"/>
          </a:fillRef>
          <a:effectRef idx="3">
            <a:schemeClr val="accent5"/>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pPr>
              <a:lnSpc>
                <a:spcPct val="107000"/>
              </a:lnSpc>
              <a:spcBef>
                <a:spcPts val="0"/>
              </a:spcBef>
              <a:spcAft>
                <a:spcPts val="600"/>
              </a:spcAft>
            </a:pPr>
            <a:r>
              <a:rPr lang="en-US" sz="3300" b="1">
                <a:ln w="8890" cap="flat" cmpd="sng" algn="ctr">
                  <a:solidFill>
                    <a:srgbClr val="FFFFFF"/>
                  </a:solidFill>
                  <a:prstDash val="solid"/>
                  <a:miter lim="0"/>
                </a:ln>
                <a:solidFill>
                  <a:srgbClr val="FFFF00"/>
                </a:solidFill>
                <a:effectLst>
                  <a:outerShdw blurRad="50800" algn="tl">
                    <a:srgbClr val="000000"/>
                  </a:outerShdw>
                </a:effectLst>
                <a:latin typeface="Arial Black" panose="020B0A04020102020204" pitchFamily="34" charset="0"/>
                <a:ea typeface="Calibri" panose="020F0502020204030204" pitchFamily="34" charset="0"/>
                <a:cs typeface="DaunPenh"/>
              </a:rPr>
              <a:t>The CCC Learning Forum </a:t>
            </a:r>
            <a:endParaRPr lang="en-US" sz="1500">
              <a:ea typeface="Calibri" panose="020F0502020204030204" pitchFamily="34" charset="0"/>
              <a:cs typeface="DaunPenh"/>
            </a:endParaRPr>
          </a:p>
        </p:txBody>
      </p:sp>
      <p:graphicFrame>
        <p:nvGraphicFramePr>
          <p:cNvPr id="8" name="Diagram 7"/>
          <p:cNvGraphicFramePr/>
          <p:nvPr>
            <p:extLst>
              <p:ext uri="{D42A27DB-BD31-4B8C-83A1-F6EECF244321}">
                <p14:modId xmlns:p14="http://schemas.microsoft.com/office/powerpoint/2010/main" val="2794826551"/>
              </p:ext>
            </p:extLst>
          </p:nvPr>
        </p:nvGraphicFramePr>
        <p:xfrm>
          <a:off x="618253" y="1828800"/>
          <a:ext cx="8050793"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788541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8640" y="1284631"/>
            <a:ext cx="7886700" cy="994172"/>
          </a:xfrm>
          <a:solidFill>
            <a:schemeClr val="bg2">
              <a:lumMod val="75000"/>
            </a:schemeClr>
          </a:solidFill>
        </p:spPr>
        <p:txBody>
          <a:bodyPr>
            <a:normAutofit/>
          </a:bodyPr>
          <a:lstStyle/>
          <a:p>
            <a:pPr algn="ctr"/>
            <a:r>
              <a:rPr lang="en-US" sz="4500" dirty="0">
                <a:latin typeface="Arial Black" panose="020B0A04020102020204" pitchFamily="34" charset="0"/>
              </a:rPr>
              <a:t>Contribution Fee</a:t>
            </a:r>
          </a:p>
        </p:txBody>
      </p:sp>
      <p:sp>
        <p:nvSpPr>
          <p:cNvPr id="6" name="Rectangle 5"/>
          <p:cNvSpPr/>
          <p:nvPr/>
        </p:nvSpPr>
        <p:spPr>
          <a:xfrm>
            <a:off x="808630" y="2837236"/>
            <a:ext cx="7706720" cy="1870769"/>
          </a:xfrm>
          <a:prstGeom prst="rect">
            <a:avLst/>
          </a:prstGeom>
          <a:solidFill>
            <a:schemeClr val="bg2">
              <a:lumMod val="75000"/>
            </a:schemeClr>
          </a:solidFill>
        </p:spPr>
        <p:txBody>
          <a:bodyPr wrap="square">
            <a:spAutoFit/>
          </a:bodyPr>
          <a:lstStyle/>
          <a:p>
            <a:pPr marL="171450">
              <a:lnSpc>
                <a:spcPct val="107000"/>
              </a:lnSpc>
              <a:spcAft>
                <a:spcPts val="600"/>
              </a:spcAft>
            </a:pPr>
            <a:r>
              <a:rPr lang="en-US" sz="2700" dirty="0">
                <a:ea typeface="Calibri" panose="020F0502020204030204" pitchFamily="34" charset="0"/>
                <a:cs typeface="DaunPenh"/>
              </a:rPr>
              <a:t>CCC offers Learning Forums on</a:t>
            </a:r>
            <a:r>
              <a:rPr lang="en-US" sz="2700" b="1" dirty="0">
                <a:solidFill>
                  <a:srgbClr val="0000CC"/>
                </a:solidFill>
                <a:ea typeface="Calibri" panose="020F0502020204030204" pitchFamily="34" charset="0"/>
                <a:cs typeface="DaunPenh"/>
              </a:rPr>
              <a:t> ICT, M&amp;E, HR and FM</a:t>
            </a:r>
            <a:r>
              <a:rPr lang="en-US" sz="2700" dirty="0">
                <a:ea typeface="Calibri" panose="020F0502020204030204" pitchFamily="34" charset="0"/>
                <a:cs typeface="DaunPenh"/>
              </a:rPr>
              <a:t>. It opens for CCC’s members and non-members. However, for the non-members are required to contribute </a:t>
            </a:r>
            <a:r>
              <a:rPr lang="en-US" sz="2700" b="1" dirty="0">
                <a:solidFill>
                  <a:srgbClr val="0000CC"/>
                </a:solidFill>
                <a:ea typeface="Calibri" panose="020F0502020204030204" pitchFamily="34" charset="0"/>
                <a:cs typeface="DaunPenh"/>
              </a:rPr>
              <a:t>50.00 USD for each person/Forum. </a:t>
            </a:r>
            <a:endParaRPr lang="en-US" sz="2400" dirty="0">
              <a:ea typeface="Calibri" panose="020F0502020204030204" pitchFamily="34" charset="0"/>
              <a:cs typeface="DaunPenh"/>
            </a:endParaRPr>
          </a:p>
        </p:txBody>
      </p:sp>
    </p:spTree>
    <p:extLst>
      <p:ext uri="{BB962C8B-B14F-4D97-AF65-F5344CB8AC3E}">
        <p14:creationId xmlns:p14="http://schemas.microsoft.com/office/powerpoint/2010/main" val="7656964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56807"/>
          </a:xfrm>
          <a:solidFill>
            <a:schemeClr val="accent6">
              <a:lumMod val="50000"/>
            </a:schemeClr>
          </a:solidFill>
        </p:spPr>
        <p:txBody>
          <a:bodyPr>
            <a:normAutofit fontScale="90000"/>
          </a:bodyPr>
          <a:lstStyle/>
          <a:p>
            <a:r>
              <a:rPr lang="en-US" b="1" dirty="0" smtClean="0">
                <a:solidFill>
                  <a:schemeClr val="bg1"/>
                </a:solidFill>
                <a:latin typeface="Colonna MT" panose="04020805060202030203" pitchFamily="82" charset="0"/>
              </a:rPr>
              <a:t>Financial Working Group Members</a:t>
            </a:r>
            <a:endParaRPr lang="en-US" b="1" dirty="0">
              <a:solidFill>
                <a:schemeClr val="bg1"/>
              </a:solidFill>
              <a:latin typeface="Colonna MT" panose="04020805060202030203" pitchFamily="82" charset="0"/>
            </a:endParaRPr>
          </a:p>
        </p:txBody>
      </p:sp>
      <p:pic>
        <p:nvPicPr>
          <p:cNvPr id="6" name="Picture 5" descr="D:\WGs Documents 2018\Picture of WG\FWG\F WG X -Stand_Page_Kheang.jpg"/>
          <p:cNvPicPr/>
          <p:nvPr/>
        </p:nvPicPr>
        <p:blipFill rotWithShape="1">
          <a:blip r:embed="rId2" cstate="print">
            <a:extLst>
              <a:ext uri="{28A0092B-C50C-407E-A947-70E740481C1C}">
                <a14:useLocalDpi xmlns:a14="http://schemas.microsoft.com/office/drawing/2010/main" val="0"/>
              </a:ext>
            </a:extLst>
          </a:blip>
          <a:srcRect l="447" t="11381" r="40773" b="22669"/>
          <a:stretch/>
        </p:blipFill>
        <p:spPr bwMode="auto">
          <a:xfrm>
            <a:off x="457200" y="714477"/>
            <a:ext cx="1600200" cy="1752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
        <p:nvSpPr>
          <p:cNvPr id="7" name="Text Box 6"/>
          <p:cNvSpPr txBox="1"/>
          <p:nvPr/>
        </p:nvSpPr>
        <p:spPr>
          <a:xfrm>
            <a:off x="190500" y="2331244"/>
            <a:ext cx="2133600" cy="519112"/>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228600" marR="0" algn="ctr">
              <a:lnSpc>
                <a:spcPct val="107000"/>
              </a:lnSpc>
              <a:spcBef>
                <a:spcPts val="0"/>
              </a:spcBef>
              <a:spcAft>
                <a:spcPts val="1200"/>
              </a:spcAft>
            </a:pPr>
            <a:r>
              <a:rPr lang="en-US" sz="1400" b="1" dirty="0">
                <a:solidFill>
                  <a:srgbClr val="000099"/>
                </a:solidFill>
                <a:effectLst/>
                <a:latin typeface="Calibri" panose="020F0502020204030204" pitchFamily="34" charset="0"/>
                <a:ea typeface="Calibri" panose="020F0502020204030204" pitchFamily="34" charset="0"/>
                <a:cs typeface="DaunPenh"/>
              </a:rPr>
              <a:t>Mr. </a:t>
            </a:r>
            <a:r>
              <a:rPr lang="en-US" sz="1400" b="1" dirty="0" err="1">
                <a:solidFill>
                  <a:srgbClr val="000099"/>
                </a:solidFill>
                <a:effectLst/>
                <a:latin typeface="Calibri" panose="020F0502020204030204" pitchFamily="34" charset="0"/>
                <a:ea typeface="Calibri" panose="020F0502020204030204" pitchFamily="34" charset="0"/>
                <a:cs typeface="DaunPenh"/>
              </a:rPr>
              <a:t>Meas</a:t>
            </a:r>
            <a:r>
              <a:rPr lang="en-US" sz="1400" b="1" dirty="0">
                <a:solidFill>
                  <a:srgbClr val="000099"/>
                </a:solidFill>
                <a:effectLst/>
                <a:latin typeface="Calibri" panose="020F0502020204030204" pitchFamily="34" charset="0"/>
                <a:ea typeface="Calibri" panose="020F0502020204030204" pitchFamily="34" charset="0"/>
                <a:cs typeface="DaunPenh"/>
              </a:rPr>
              <a:t> </a:t>
            </a:r>
            <a:r>
              <a:rPr lang="en-US" sz="1400" b="1" dirty="0" err="1">
                <a:solidFill>
                  <a:srgbClr val="000099"/>
                </a:solidFill>
                <a:effectLst/>
                <a:latin typeface="Calibri" panose="020F0502020204030204" pitchFamily="34" charset="0"/>
                <a:ea typeface="Calibri" panose="020F0502020204030204" pitchFamily="34" charset="0"/>
                <a:cs typeface="DaunPenh"/>
              </a:rPr>
              <a:t>Kheang</a:t>
            </a:r>
            <a:r>
              <a:rPr lang="en-US" sz="1400" b="1" dirty="0">
                <a:effectLst/>
                <a:latin typeface="Calibri" panose="020F0502020204030204" pitchFamily="34" charset="0"/>
                <a:ea typeface="Calibri" panose="020F0502020204030204" pitchFamily="34" charset="0"/>
                <a:cs typeface="DaunPenh"/>
              </a:rPr>
              <a:t> </a:t>
            </a:r>
            <a:r>
              <a:rPr lang="en-US" sz="1400" b="1" dirty="0" smtClean="0">
                <a:effectLst/>
                <a:latin typeface="Calibri" panose="020F0502020204030204" pitchFamily="34" charset="0"/>
                <a:ea typeface="Calibri" panose="020F0502020204030204" pitchFamily="34" charset="0"/>
                <a:cs typeface="DaunPenh"/>
              </a:rPr>
              <a:t>, </a:t>
            </a:r>
            <a:r>
              <a:rPr lang="en-US" sz="1200" b="1" dirty="0" smtClean="0">
                <a:effectLst/>
                <a:latin typeface="Calibri" panose="020F0502020204030204" pitchFamily="34" charset="0"/>
                <a:ea typeface="Calibri" panose="020F0502020204030204" pitchFamily="34" charset="0"/>
                <a:cs typeface="Calibri" panose="020F0502020204030204" pitchFamily="34" charset="0"/>
              </a:rPr>
              <a:t>Operation Director, </a:t>
            </a:r>
            <a:r>
              <a:rPr lang="en-US" sz="1200" b="1" dirty="0" smtClean="0">
                <a:solidFill>
                  <a:srgbClr val="009900"/>
                </a:solidFill>
                <a:effectLst/>
                <a:latin typeface="Calibri" panose="020F0502020204030204" pitchFamily="34" charset="0"/>
                <a:ea typeface="Calibri" panose="020F0502020204030204" pitchFamily="34" charset="0"/>
                <a:cs typeface="Calibri" panose="020F0502020204030204" pitchFamily="34" charset="0"/>
              </a:rPr>
              <a:t>(</a:t>
            </a:r>
            <a:r>
              <a:rPr lang="en-US" sz="1200" b="1" dirty="0">
                <a:solidFill>
                  <a:srgbClr val="009900"/>
                </a:solidFill>
                <a:effectLst/>
                <a:latin typeface="Calibri" panose="020F0502020204030204" pitchFamily="34" charset="0"/>
                <a:ea typeface="Calibri" panose="020F0502020204030204" pitchFamily="34" charset="0"/>
                <a:cs typeface="Calibri" panose="020F0502020204030204" pitchFamily="34" charset="0"/>
              </a:rPr>
              <a:t>CCIM</a:t>
            </a:r>
            <a:r>
              <a:rPr lang="en-US" sz="1200" b="1" dirty="0" smtClean="0">
                <a:solidFill>
                  <a:srgbClr val="009900"/>
                </a:solidFill>
                <a:effectLst/>
                <a:latin typeface="Calibri" panose="020F0502020204030204" pitchFamily="34" charset="0"/>
                <a:ea typeface="Calibri" panose="020F0502020204030204" pitchFamily="34" charset="0"/>
                <a:cs typeface="Calibri" panose="020F0502020204030204" pitchFamily="34" charset="0"/>
              </a:rPr>
              <a:t>)</a:t>
            </a:r>
            <a:endParaRPr lang="en-US" sz="1100" dirty="0">
              <a:effectLst/>
              <a:latin typeface="Calibri" panose="020F0502020204030204" pitchFamily="34" charset="0"/>
              <a:ea typeface="Calibri" panose="020F0502020204030204" pitchFamily="34" charset="0"/>
              <a:cs typeface="DaunPenh"/>
            </a:endParaRPr>
          </a:p>
        </p:txBody>
      </p:sp>
      <p:sp>
        <p:nvSpPr>
          <p:cNvPr id="9" name="Text Box 6"/>
          <p:cNvSpPr txBox="1"/>
          <p:nvPr/>
        </p:nvSpPr>
        <p:spPr>
          <a:xfrm>
            <a:off x="271929" y="4385477"/>
            <a:ext cx="2133600" cy="519112"/>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US" sz="1400" b="1" dirty="0" smtClean="0">
                <a:solidFill>
                  <a:srgbClr val="000099"/>
                </a:solidFill>
              </a:rPr>
              <a:t>Mr</a:t>
            </a:r>
            <a:r>
              <a:rPr lang="en-US" sz="1400" b="1" dirty="0">
                <a:solidFill>
                  <a:srgbClr val="000099"/>
                </a:solidFill>
              </a:rPr>
              <a:t>. Ok </a:t>
            </a:r>
            <a:r>
              <a:rPr lang="en-US" sz="1400" b="1" dirty="0" err="1">
                <a:solidFill>
                  <a:srgbClr val="000099"/>
                </a:solidFill>
              </a:rPr>
              <a:t>Libounna</a:t>
            </a:r>
            <a:r>
              <a:rPr lang="en-US" sz="1400" b="1" dirty="0">
                <a:solidFill>
                  <a:srgbClr val="000099"/>
                </a:solidFill>
              </a:rPr>
              <a:t> </a:t>
            </a:r>
            <a:endParaRPr lang="en-US" sz="1400" dirty="0">
              <a:solidFill>
                <a:srgbClr val="000099"/>
              </a:solidFill>
            </a:endParaRPr>
          </a:p>
          <a:p>
            <a:pPr lvl="0" algn="ctr"/>
            <a:r>
              <a:rPr lang="en-US" sz="1400" b="1" dirty="0"/>
              <a:t>Independent </a:t>
            </a:r>
            <a:r>
              <a:rPr lang="en-US" sz="1400" b="1" dirty="0" smtClean="0"/>
              <a:t>Consultant</a:t>
            </a:r>
            <a:endParaRPr lang="en-US" sz="1000" dirty="0">
              <a:effectLst/>
              <a:latin typeface="Calibri" panose="020F0502020204030204" pitchFamily="34" charset="0"/>
              <a:ea typeface="Calibri" panose="020F0502020204030204" pitchFamily="34" charset="0"/>
              <a:cs typeface="DaunPenh"/>
            </a:endParaRPr>
          </a:p>
        </p:txBody>
      </p:sp>
      <p:pic>
        <p:nvPicPr>
          <p:cNvPr id="10" name="Picture 9" descr="D:\WGs Documents 2018\Picture of WG\FWG\Sophan.JPG"/>
          <p:cNvPicPr/>
          <p:nvPr/>
        </p:nvPicPr>
        <p:blipFill rotWithShape="1">
          <a:blip r:embed="rId3" cstate="print">
            <a:extLst>
              <a:ext uri="{28A0092B-C50C-407E-A947-70E740481C1C}">
                <a14:useLocalDpi xmlns:a14="http://schemas.microsoft.com/office/drawing/2010/main" val="0"/>
              </a:ext>
            </a:extLst>
          </a:blip>
          <a:srcRect l="9302" r="11327"/>
          <a:stretch/>
        </p:blipFill>
        <p:spPr bwMode="auto">
          <a:xfrm>
            <a:off x="494018" y="4846481"/>
            <a:ext cx="1526563" cy="16819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
        <p:nvSpPr>
          <p:cNvPr id="12" name="Text Box 6"/>
          <p:cNvSpPr txBox="1"/>
          <p:nvPr/>
        </p:nvSpPr>
        <p:spPr>
          <a:xfrm>
            <a:off x="-70971" y="6422076"/>
            <a:ext cx="2819400" cy="342476"/>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US" sz="1400" b="1" dirty="0" smtClean="0">
                <a:solidFill>
                  <a:srgbClr val="000099"/>
                </a:solidFill>
              </a:rPr>
              <a:t>Mr</a:t>
            </a:r>
            <a:r>
              <a:rPr lang="en-US" sz="1400" b="1" dirty="0">
                <a:solidFill>
                  <a:srgbClr val="000099"/>
                </a:solidFill>
              </a:rPr>
              <a:t>. </a:t>
            </a:r>
            <a:r>
              <a:rPr lang="en-US" sz="1400" b="1" dirty="0" err="1" smtClean="0">
                <a:solidFill>
                  <a:srgbClr val="000099"/>
                </a:solidFill>
              </a:rPr>
              <a:t>Ky</a:t>
            </a:r>
            <a:r>
              <a:rPr lang="en-US" sz="1400" b="1" dirty="0" smtClean="0">
                <a:solidFill>
                  <a:srgbClr val="000099"/>
                </a:solidFill>
              </a:rPr>
              <a:t> </a:t>
            </a:r>
            <a:r>
              <a:rPr lang="en-US" sz="1400" b="1" dirty="0" err="1" smtClean="0">
                <a:solidFill>
                  <a:srgbClr val="000099"/>
                </a:solidFill>
              </a:rPr>
              <a:t>Sophan</a:t>
            </a:r>
            <a:endParaRPr lang="en-US" sz="1400" dirty="0">
              <a:solidFill>
                <a:srgbClr val="000099"/>
              </a:solidFill>
            </a:endParaRPr>
          </a:p>
          <a:p>
            <a:pPr lvl="0" algn="ctr"/>
            <a:r>
              <a:rPr lang="en-US" sz="1200" b="1" dirty="0" smtClean="0">
                <a:effectLst/>
                <a:latin typeface="Calibri" panose="020F0502020204030204" pitchFamily="34" charset="0"/>
                <a:ea typeface="Calibri" panose="020F0502020204030204" pitchFamily="34" charset="0"/>
                <a:cs typeface="DaunPenh"/>
              </a:rPr>
              <a:t>Finance &amp; Admin Manager, CPN</a:t>
            </a:r>
            <a:r>
              <a:rPr lang="en-US" sz="1200" b="1" baseline="30000" dirty="0" smtClean="0">
                <a:effectLst/>
                <a:latin typeface="Calibri" panose="020F0502020204030204" pitchFamily="34" charset="0"/>
                <a:ea typeface="Calibri" panose="020F0502020204030204" pitchFamily="34" charset="0"/>
                <a:cs typeface="DaunPenh"/>
              </a:rPr>
              <a:t>+</a:t>
            </a:r>
            <a:endParaRPr lang="en-US" sz="1200" b="1" dirty="0">
              <a:effectLst/>
              <a:latin typeface="Calibri" panose="020F0502020204030204" pitchFamily="34" charset="0"/>
              <a:ea typeface="Calibri" panose="020F0502020204030204" pitchFamily="34" charset="0"/>
              <a:cs typeface="DaunPenh"/>
            </a:endParaRPr>
          </a:p>
        </p:txBody>
      </p:sp>
      <p:pic>
        <p:nvPicPr>
          <p:cNvPr id="13" name="Picture 12" descr="D:\WGs Documents 2018\Picture of WG\FWG\Chhardaphea.JPG"/>
          <p:cNvPicPr/>
          <p:nvPr/>
        </p:nvPicPr>
        <p:blipFill rotWithShape="1">
          <a:blip r:embed="rId4" cstate="print">
            <a:extLst>
              <a:ext uri="{28A0092B-C50C-407E-A947-70E740481C1C}">
                <a14:useLocalDpi xmlns:a14="http://schemas.microsoft.com/office/drawing/2010/main" val="0"/>
              </a:ext>
            </a:extLst>
          </a:blip>
          <a:srcRect l="14531" t="29807" r="66720" b="33654"/>
          <a:stretch/>
        </p:blipFill>
        <p:spPr bwMode="auto">
          <a:xfrm>
            <a:off x="2819400" y="714478"/>
            <a:ext cx="1416098" cy="1653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
        <p:nvSpPr>
          <p:cNvPr id="14" name="Text Box 6"/>
          <p:cNvSpPr txBox="1"/>
          <p:nvPr/>
        </p:nvSpPr>
        <p:spPr>
          <a:xfrm>
            <a:off x="2438400" y="2345532"/>
            <a:ext cx="2398594" cy="519112"/>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US" sz="1200" b="1" dirty="0">
                <a:solidFill>
                  <a:srgbClr val="000099"/>
                </a:solidFill>
              </a:rPr>
              <a:t>Mr. </a:t>
            </a:r>
            <a:r>
              <a:rPr lang="en-US" sz="1200" b="1" dirty="0" err="1">
                <a:solidFill>
                  <a:srgbClr val="000099"/>
                </a:solidFill>
              </a:rPr>
              <a:t>Chhoeu</a:t>
            </a:r>
            <a:r>
              <a:rPr lang="en-US" sz="1200" b="1" dirty="0">
                <a:solidFill>
                  <a:srgbClr val="000099"/>
                </a:solidFill>
              </a:rPr>
              <a:t> </a:t>
            </a:r>
            <a:r>
              <a:rPr lang="en-US" sz="1200" b="1" dirty="0" err="1">
                <a:solidFill>
                  <a:srgbClr val="000099"/>
                </a:solidFill>
              </a:rPr>
              <a:t>Chhardaphea</a:t>
            </a:r>
            <a:r>
              <a:rPr lang="en-US" sz="1200" b="1" dirty="0">
                <a:solidFill>
                  <a:srgbClr val="000099"/>
                </a:solidFill>
              </a:rPr>
              <a:t> </a:t>
            </a:r>
            <a:endParaRPr lang="en-US" sz="1200" dirty="0">
              <a:solidFill>
                <a:srgbClr val="000099"/>
              </a:solidFill>
            </a:endParaRPr>
          </a:p>
          <a:p>
            <a:pPr lvl="0" algn="ctr"/>
            <a:r>
              <a:rPr lang="en-US" sz="1400" b="1" dirty="0"/>
              <a:t>Compliance </a:t>
            </a:r>
            <a:r>
              <a:rPr lang="en-US" sz="1400" b="1" dirty="0" smtClean="0"/>
              <a:t>Manager, </a:t>
            </a:r>
            <a:r>
              <a:rPr lang="en-US" sz="1400" b="1" dirty="0" err="1" smtClean="0"/>
              <a:t>iDE</a:t>
            </a:r>
            <a:endParaRPr lang="en-US" sz="1400" dirty="0"/>
          </a:p>
        </p:txBody>
      </p:sp>
      <p:pic>
        <p:nvPicPr>
          <p:cNvPr id="15" name="Picture 14" descr="D:\WGs Documents 2018\Picture of WG\FWG\Try Sokha1.jpg"/>
          <p:cNvPicPr/>
          <p:nvPr/>
        </p:nvPicPr>
        <p:blipFill rotWithShape="1">
          <a:blip r:embed="rId5">
            <a:extLst>
              <a:ext uri="{28A0092B-C50C-407E-A947-70E740481C1C}">
                <a14:useLocalDpi xmlns:a14="http://schemas.microsoft.com/office/drawing/2010/main" val="0"/>
              </a:ext>
            </a:extLst>
          </a:blip>
          <a:srcRect l="60967" b="19648"/>
          <a:stretch/>
        </p:blipFill>
        <p:spPr bwMode="auto">
          <a:xfrm>
            <a:off x="2796938" y="2931098"/>
            <a:ext cx="1438560" cy="17621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
        <p:nvSpPr>
          <p:cNvPr id="16" name="Text Box 6"/>
          <p:cNvSpPr txBox="1"/>
          <p:nvPr/>
        </p:nvSpPr>
        <p:spPr>
          <a:xfrm>
            <a:off x="2438400" y="4433716"/>
            <a:ext cx="2133600" cy="519112"/>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US" sz="1200" b="1" dirty="0">
                <a:solidFill>
                  <a:srgbClr val="000099"/>
                </a:solidFill>
              </a:rPr>
              <a:t>Mr. Try </a:t>
            </a:r>
            <a:r>
              <a:rPr lang="en-US" sz="1200" b="1" dirty="0" err="1">
                <a:solidFill>
                  <a:srgbClr val="000099"/>
                </a:solidFill>
              </a:rPr>
              <a:t>Sokha</a:t>
            </a:r>
            <a:endParaRPr lang="en-US" sz="1200" dirty="0">
              <a:solidFill>
                <a:srgbClr val="000099"/>
              </a:solidFill>
            </a:endParaRPr>
          </a:p>
          <a:p>
            <a:pPr lvl="0" algn="ctr"/>
            <a:r>
              <a:rPr lang="en-US" sz="1200" b="1" dirty="0"/>
              <a:t>Head of </a:t>
            </a:r>
            <a:r>
              <a:rPr lang="en-US" sz="1200" b="1" dirty="0" smtClean="0"/>
              <a:t>Finance, MSIC</a:t>
            </a:r>
            <a:endParaRPr lang="en-US" sz="1200" dirty="0"/>
          </a:p>
        </p:txBody>
      </p:sp>
      <p:sp>
        <p:nvSpPr>
          <p:cNvPr id="18" name="Text Box 6"/>
          <p:cNvSpPr txBox="1"/>
          <p:nvPr/>
        </p:nvSpPr>
        <p:spPr>
          <a:xfrm>
            <a:off x="4572000" y="2368278"/>
            <a:ext cx="2362200" cy="519112"/>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228600" lvl="0" algn="ctr">
              <a:lnSpc>
                <a:spcPct val="107000"/>
              </a:lnSpc>
              <a:spcAft>
                <a:spcPts val="1200"/>
              </a:spcAft>
            </a:pPr>
            <a:r>
              <a:rPr lang="en-US" sz="1400" b="1" dirty="0" smtClean="0">
                <a:solidFill>
                  <a:srgbClr val="000099"/>
                </a:solidFill>
                <a:effectLst/>
                <a:latin typeface="Calibri" panose="020F0502020204030204" pitchFamily="34" charset="0"/>
                <a:ea typeface="Calibri" panose="020F0502020204030204" pitchFamily="34" charset="0"/>
                <a:cs typeface="DaunPenh"/>
              </a:rPr>
              <a:t>Ms. Ken </a:t>
            </a:r>
            <a:r>
              <a:rPr lang="en-US" sz="1400" b="1" dirty="0" err="1" smtClean="0">
                <a:solidFill>
                  <a:srgbClr val="000099"/>
                </a:solidFill>
                <a:effectLst/>
                <a:latin typeface="Calibri" panose="020F0502020204030204" pitchFamily="34" charset="0"/>
                <a:ea typeface="Calibri" panose="020F0502020204030204" pitchFamily="34" charset="0"/>
                <a:cs typeface="DaunPenh"/>
              </a:rPr>
              <a:t>Sopheap</a:t>
            </a:r>
            <a:r>
              <a:rPr lang="en-US" sz="1400" b="1" dirty="0" smtClean="0">
                <a:effectLst/>
                <a:latin typeface="Calibri" panose="020F0502020204030204" pitchFamily="34" charset="0"/>
                <a:ea typeface="Calibri" panose="020F0502020204030204" pitchFamily="34" charset="0"/>
                <a:cs typeface="DaunPenh"/>
              </a:rPr>
              <a:t>, </a:t>
            </a:r>
            <a:r>
              <a:rPr lang="en-US" sz="1200" b="1" dirty="0" smtClean="0">
                <a:effectLst/>
                <a:latin typeface="Calibri" panose="020F0502020204030204" pitchFamily="34" charset="0"/>
                <a:ea typeface="Calibri" panose="020F0502020204030204" pitchFamily="34" charset="0"/>
                <a:cs typeface="Calibri" panose="020F0502020204030204" pitchFamily="34" charset="0"/>
              </a:rPr>
              <a:t>FAM, </a:t>
            </a:r>
            <a:r>
              <a:rPr lang="en-US" sz="1400" b="1" dirty="0"/>
              <a:t>Heinrich </a:t>
            </a:r>
            <a:r>
              <a:rPr lang="en-US" sz="1400" b="1" dirty="0" err="1"/>
              <a:t>Böll</a:t>
            </a:r>
            <a:r>
              <a:rPr lang="en-US" sz="1400" b="1" dirty="0"/>
              <a:t> </a:t>
            </a:r>
            <a:r>
              <a:rPr lang="en-US" sz="1400" b="1" dirty="0" err="1"/>
              <a:t>Stiftung</a:t>
            </a:r>
            <a:endParaRPr lang="en-US" sz="1400" dirty="0"/>
          </a:p>
          <a:p>
            <a:pPr marL="228600" marR="0" algn="ctr">
              <a:lnSpc>
                <a:spcPct val="107000"/>
              </a:lnSpc>
              <a:spcBef>
                <a:spcPts val="0"/>
              </a:spcBef>
              <a:spcAft>
                <a:spcPts val="1200"/>
              </a:spcAft>
            </a:pPr>
            <a:endParaRPr lang="en-US" sz="1100" dirty="0">
              <a:effectLst/>
              <a:latin typeface="Calibri" panose="020F0502020204030204" pitchFamily="34" charset="0"/>
              <a:ea typeface="Calibri" panose="020F0502020204030204" pitchFamily="34" charset="0"/>
              <a:cs typeface="DaunPenh"/>
            </a:endParaRPr>
          </a:p>
        </p:txBody>
      </p:sp>
      <p:pic>
        <p:nvPicPr>
          <p:cNvPr id="17" name="Picture 16" descr="D:\WGs Documents 2018\Picture of WG\FWG\sopeahp 1.jpg"/>
          <p:cNvPicPr/>
          <p:nvPr/>
        </p:nvPicPr>
        <p:blipFill rotWithShape="1">
          <a:blip r:embed="rId6" cstate="print">
            <a:extLst>
              <a:ext uri="{28A0092B-C50C-407E-A947-70E740481C1C}">
                <a14:useLocalDpi xmlns:a14="http://schemas.microsoft.com/office/drawing/2010/main" val="0"/>
              </a:ext>
            </a:extLst>
          </a:blip>
          <a:srcRect l="25466" t="4052" r="22179" b="-1"/>
          <a:stretch/>
        </p:blipFill>
        <p:spPr bwMode="auto">
          <a:xfrm>
            <a:off x="5126092" y="750628"/>
            <a:ext cx="1379705" cy="16719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pic>
        <p:nvPicPr>
          <p:cNvPr id="19" name="Picture 18" descr="Image may contain: 2 people, people sitting, table and indoor"/>
          <p:cNvPicPr/>
          <p:nvPr/>
        </p:nvPicPr>
        <p:blipFill rotWithShape="1">
          <a:blip r:embed="rId7" cstate="print"/>
          <a:srcRect l="51445" t="44263" r="17875" b="27450"/>
          <a:stretch/>
        </p:blipFill>
        <p:spPr bwMode="auto">
          <a:xfrm>
            <a:off x="5126093" y="2938097"/>
            <a:ext cx="1436284" cy="16381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
        <p:nvSpPr>
          <p:cNvPr id="20" name="Text Box 6"/>
          <p:cNvSpPr txBox="1"/>
          <p:nvPr/>
        </p:nvSpPr>
        <p:spPr>
          <a:xfrm>
            <a:off x="4798610" y="4574806"/>
            <a:ext cx="2063796" cy="519112"/>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US" sz="1200" b="1" dirty="0">
                <a:solidFill>
                  <a:srgbClr val="000099"/>
                </a:solidFill>
              </a:rPr>
              <a:t>Ms. Bun </a:t>
            </a:r>
            <a:r>
              <a:rPr lang="en-US" sz="1200" b="1" dirty="0" err="1" smtClean="0">
                <a:solidFill>
                  <a:srgbClr val="000099"/>
                </a:solidFill>
              </a:rPr>
              <a:t>Monyrod</a:t>
            </a:r>
            <a:r>
              <a:rPr lang="en-US" sz="1200" b="1" dirty="0" smtClean="0"/>
              <a:t>,</a:t>
            </a:r>
          </a:p>
          <a:p>
            <a:pPr algn="ctr"/>
            <a:r>
              <a:rPr lang="en-US" sz="1200" b="1" dirty="0" smtClean="0"/>
              <a:t>FAM, HACC</a:t>
            </a:r>
            <a:endParaRPr lang="en-US" sz="1200" dirty="0"/>
          </a:p>
        </p:txBody>
      </p:sp>
      <p:pic>
        <p:nvPicPr>
          <p:cNvPr id="21" name="Picture 20" descr="D:\WGs Documents 2018\Picture of WG\FWG\Seila.JPG"/>
          <p:cNvPicPr/>
          <p:nvPr/>
        </p:nvPicPr>
        <p:blipFill rotWithShape="1">
          <a:blip r:embed="rId8" cstate="print">
            <a:extLst>
              <a:ext uri="{28A0092B-C50C-407E-A947-70E740481C1C}">
                <a14:useLocalDpi xmlns:a14="http://schemas.microsoft.com/office/drawing/2010/main" val="0"/>
              </a:ext>
            </a:extLst>
          </a:blip>
          <a:srcRect t="4887"/>
          <a:stretch/>
        </p:blipFill>
        <p:spPr bwMode="auto">
          <a:xfrm>
            <a:off x="5181600" y="4952828"/>
            <a:ext cx="1380777" cy="14692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
        <p:nvSpPr>
          <p:cNvPr id="22" name="Text Box 6"/>
          <p:cNvSpPr txBox="1"/>
          <p:nvPr/>
        </p:nvSpPr>
        <p:spPr>
          <a:xfrm>
            <a:off x="4908283" y="6329981"/>
            <a:ext cx="2063796" cy="519112"/>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US" sz="1200" b="1" dirty="0">
                <a:solidFill>
                  <a:srgbClr val="000099"/>
                </a:solidFill>
              </a:rPr>
              <a:t>Ms. </a:t>
            </a:r>
            <a:r>
              <a:rPr lang="en-US" sz="1200" b="1" dirty="0" err="1" smtClean="0">
                <a:solidFill>
                  <a:srgbClr val="000099"/>
                </a:solidFill>
              </a:rPr>
              <a:t>Leang</a:t>
            </a:r>
            <a:r>
              <a:rPr lang="en-US" sz="1200" b="1" dirty="0" smtClean="0">
                <a:solidFill>
                  <a:srgbClr val="000099"/>
                </a:solidFill>
              </a:rPr>
              <a:t> </a:t>
            </a:r>
            <a:r>
              <a:rPr lang="en-US" sz="1200" b="1" dirty="0" err="1" smtClean="0">
                <a:solidFill>
                  <a:srgbClr val="000099"/>
                </a:solidFill>
              </a:rPr>
              <a:t>Seila</a:t>
            </a:r>
            <a:endParaRPr lang="en-US" sz="1200" b="1" dirty="0" smtClean="0"/>
          </a:p>
          <a:p>
            <a:pPr algn="ctr"/>
            <a:r>
              <a:rPr lang="en-US" sz="1200" b="1" dirty="0" smtClean="0"/>
              <a:t>CA, Plan International</a:t>
            </a:r>
            <a:endParaRPr lang="en-US" sz="1200" dirty="0"/>
          </a:p>
        </p:txBody>
      </p:sp>
      <p:pic>
        <p:nvPicPr>
          <p:cNvPr id="23" name="Picture 22" descr="D:\WGs Documents 2018\Picture of WG\FWG\image1 (2)1.jpeg"/>
          <p:cNvPicPr/>
          <p:nvPr/>
        </p:nvPicPr>
        <p:blipFill rotWithShape="1">
          <a:blip r:embed="rId9" cstate="print">
            <a:extLst>
              <a:ext uri="{28A0092B-C50C-407E-A947-70E740481C1C}">
                <a14:useLocalDpi xmlns:a14="http://schemas.microsoft.com/office/drawing/2010/main" val="0"/>
              </a:ext>
            </a:extLst>
          </a:blip>
          <a:srcRect l="28850" t="3632" r="23210" b="9189"/>
          <a:stretch/>
        </p:blipFill>
        <p:spPr bwMode="auto">
          <a:xfrm>
            <a:off x="7243833" y="714477"/>
            <a:ext cx="1386385" cy="17081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
        <p:nvSpPr>
          <p:cNvPr id="24" name="Text Box 6"/>
          <p:cNvSpPr txBox="1"/>
          <p:nvPr/>
        </p:nvSpPr>
        <p:spPr>
          <a:xfrm>
            <a:off x="6858000" y="2486766"/>
            <a:ext cx="2063796" cy="519112"/>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US" sz="1400" b="1" dirty="0" smtClean="0">
                <a:solidFill>
                  <a:srgbClr val="000099"/>
                </a:solidFill>
              </a:rPr>
              <a:t>Ms</a:t>
            </a:r>
            <a:r>
              <a:rPr lang="en-US" sz="1400" b="1" dirty="0">
                <a:solidFill>
                  <a:srgbClr val="000099"/>
                </a:solidFill>
              </a:rPr>
              <a:t>. </a:t>
            </a:r>
            <a:r>
              <a:rPr lang="en-US" sz="1400" b="1" dirty="0" err="1">
                <a:solidFill>
                  <a:srgbClr val="000099"/>
                </a:solidFill>
              </a:rPr>
              <a:t>Uk</a:t>
            </a:r>
            <a:r>
              <a:rPr lang="en-US" sz="1400" b="1" dirty="0">
                <a:solidFill>
                  <a:srgbClr val="000099"/>
                </a:solidFill>
              </a:rPr>
              <a:t> </a:t>
            </a:r>
            <a:r>
              <a:rPr lang="en-US" sz="1400" b="1" dirty="0" err="1">
                <a:solidFill>
                  <a:srgbClr val="000099"/>
                </a:solidFill>
              </a:rPr>
              <a:t>Saysokonthea</a:t>
            </a:r>
            <a:endParaRPr lang="en-US" sz="1400" dirty="0">
              <a:solidFill>
                <a:srgbClr val="000099"/>
              </a:solidFill>
            </a:endParaRPr>
          </a:p>
          <a:p>
            <a:pPr lvl="0" algn="ctr"/>
            <a:r>
              <a:rPr lang="en-US" sz="1400" b="1" dirty="0" smtClean="0"/>
              <a:t>FAM, </a:t>
            </a:r>
            <a:r>
              <a:rPr lang="en-US" sz="1400" b="1" dirty="0"/>
              <a:t>Forum ZFD</a:t>
            </a:r>
            <a:endParaRPr lang="en-US" sz="1400" dirty="0"/>
          </a:p>
          <a:p>
            <a:pPr algn="ctr"/>
            <a:endParaRPr lang="en-US" sz="1400" dirty="0"/>
          </a:p>
        </p:txBody>
      </p:sp>
      <p:pic>
        <p:nvPicPr>
          <p:cNvPr id="25" name="Picture 24" descr="C:\Users\kmara\Desktop\Nareth.jpg"/>
          <p:cNvPicPr/>
          <p:nvPr/>
        </p:nvPicPr>
        <p:blipFill rotWithShape="1">
          <a:blip r:embed="rId10" cstate="print">
            <a:extLst>
              <a:ext uri="{28A0092B-C50C-407E-A947-70E740481C1C}">
                <a14:useLocalDpi xmlns:a14="http://schemas.microsoft.com/office/drawing/2010/main" val="0"/>
              </a:ext>
            </a:extLst>
          </a:blip>
          <a:srcRect l="44819" t="134" r="10632" b="53824"/>
          <a:stretch/>
        </p:blipFill>
        <p:spPr bwMode="auto">
          <a:xfrm>
            <a:off x="2762881" y="4904589"/>
            <a:ext cx="1414187" cy="14314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
        <p:nvSpPr>
          <p:cNvPr id="26" name="Text Box 6"/>
          <p:cNvSpPr txBox="1"/>
          <p:nvPr/>
        </p:nvSpPr>
        <p:spPr>
          <a:xfrm>
            <a:off x="2438400" y="6338888"/>
            <a:ext cx="2063796" cy="519112"/>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US" sz="1200" b="1" dirty="0" smtClean="0">
                <a:solidFill>
                  <a:srgbClr val="000099"/>
                </a:solidFill>
              </a:rPr>
              <a:t>Mr. Om </a:t>
            </a:r>
            <a:r>
              <a:rPr lang="en-US" sz="1200" b="1" dirty="0" err="1" smtClean="0">
                <a:solidFill>
                  <a:srgbClr val="000099"/>
                </a:solidFill>
              </a:rPr>
              <a:t>Nareth</a:t>
            </a:r>
            <a:r>
              <a:rPr lang="en-US" sz="1200" b="1" dirty="0" smtClean="0">
                <a:solidFill>
                  <a:srgbClr val="000099"/>
                </a:solidFill>
              </a:rPr>
              <a:t>,</a:t>
            </a:r>
            <a:endParaRPr lang="en-US" sz="1200" b="1" dirty="0" smtClean="0"/>
          </a:p>
          <a:p>
            <a:pPr algn="ctr"/>
            <a:r>
              <a:rPr lang="en-US" sz="1200" b="1" dirty="0" smtClean="0"/>
              <a:t>FS, CCC</a:t>
            </a:r>
            <a:endParaRPr lang="en-US" sz="1200" dirty="0"/>
          </a:p>
        </p:txBody>
      </p:sp>
      <p:pic>
        <p:nvPicPr>
          <p:cNvPr id="27" name="Picture 26" descr="D:\WGs Documents 2018\Picture of WG\FWG\Rithy2.JPG"/>
          <p:cNvPicPr/>
          <p:nvPr/>
        </p:nvPicPr>
        <p:blipFill rotWithShape="1">
          <a:blip r:embed="rId11" cstate="print">
            <a:extLst>
              <a:ext uri="{28A0092B-C50C-407E-A947-70E740481C1C}">
                <a14:useLocalDpi xmlns:a14="http://schemas.microsoft.com/office/drawing/2010/main" val="0"/>
              </a:ext>
            </a:extLst>
          </a:blip>
          <a:srcRect l="22336" t="14167" r="53564" b="47637"/>
          <a:stretch/>
        </p:blipFill>
        <p:spPr bwMode="auto">
          <a:xfrm>
            <a:off x="7220297" y="3079236"/>
            <a:ext cx="1495970" cy="16140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
        <p:nvSpPr>
          <p:cNvPr id="28" name="Text Box 6"/>
          <p:cNvSpPr txBox="1"/>
          <p:nvPr/>
        </p:nvSpPr>
        <p:spPr>
          <a:xfrm>
            <a:off x="7128918" y="4717349"/>
            <a:ext cx="2063796" cy="519112"/>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US" sz="1400" b="1" dirty="0">
                <a:solidFill>
                  <a:srgbClr val="000099"/>
                </a:solidFill>
              </a:rPr>
              <a:t>Mr. Cheng </a:t>
            </a:r>
            <a:r>
              <a:rPr lang="en-US" sz="1400" b="1" dirty="0" err="1">
                <a:solidFill>
                  <a:srgbClr val="000099"/>
                </a:solidFill>
              </a:rPr>
              <a:t>Rithy</a:t>
            </a:r>
            <a:endParaRPr lang="en-US" sz="1400" dirty="0">
              <a:solidFill>
                <a:srgbClr val="000099"/>
              </a:solidFill>
            </a:endParaRPr>
          </a:p>
          <a:p>
            <a:pPr lvl="0" algn="ctr"/>
            <a:r>
              <a:rPr lang="en-US" sz="1400" b="1" dirty="0"/>
              <a:t>Finance &amp; Operations </a:t>
            </a:r>
            <a:r>
              <a:rPr lang="en-US" sz="1400" b="1" dirty="0" smtClean="0"/>
              <a:t>Director, PSI/C</a:t>
            </a:r>
            <a:endParaRPr lang="en-US" sz="1400" dirty="0"/>
          </a:p>
        </p:txBody>
      </p:sp>
      <p:pic>
        <p:nvPicPr>
          <p:cNvPr id="29" name="Picture 28"/>
          <p:cNvPicPr>
            <a:picLocks noChangeAspect="1"/>
          </p:cNvPicPr>
          <p:nvPr/>
        </p:nvPicPr>
        <p:blipFill rotWithShape="1">
          <a:blip r:embed="rId12" cstate="print">
            <a:extLst>
              <a:ext uri="{28A0092B-C50C-407E-A947-70E740481C1C}">
                <a14:useLocalDpi xmlns:a14="http://schemas.microsoft.com/office/drawing/2010/main" val="0"/>
              </a:ext>
            </a:extLst>
          </a:blip>
          <a:srcRect t="-3334" r="1890" b="11155"/>
          <a:stretch/>
        </p:blipFill>
        <p:spPr>
          <a:xfrm>
            <a:off x="532119" y="2752282"/>
            <a:ext cx="1466757" cy="16155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251030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501540803"/>
              </p:ext>
            </p:extLst>
          </p:nvPr>
        </p:nvGraphicFramePr>
        <p:xfrm>
          <a:off x="-152400" y="228600"/>
          <a:ext cx="8991600" cy="6019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617876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D:\Learning Forum 2018\Documentations coverpage\Book of Learning Forum\Learning Booklets in 2017\M&amp;E1.jpg"/>
          <p:cNvPicPr/>
          <p:nvPr/>
        </p:nvPicPr>
        <p:blipFill rotWithShape="1">
          <a:blip r:embed="rId2" cstate="print">
            <a:extLst>
              <a:ext uri="{28A0092B-C50C-407E-A947-70E740481C1C}">
                <a14:useLocalDpi xmlns:a14="http://schemas.microsoft.com/office/drawing/2010/main" val="0"/>
              </a:ext>
            </a:extLst>
          </a:blip>
          <a:srcRect t="644" r="1858" b="1047"/>
          <a:stretch/>
        </p:blipFill>
        <p:spPr bwMode="auto">
          <a:xfrm>
            <a:off x="0" y="964096"/>
            <a:ext cx="2717861" cy="3684104"/>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2" name="Title 1"/>
          <p:cNvSpPr>
            <a:spLocks noGrp="1"/>
          </p:cNvSpPr>
          <p:nvPr>
            <p:ph type="title"/>
          </p:nvPr>
        </p:nvSpPr>
        <p:spPr>
          <a:xfrm>
            <a:off x="0" y="23884"/>
            <a:ext cx="9144000" cy="715962"/>
          </a:xfrm>
          <a:solidFill>
            <a:srgbClr val="00B050"/>
          </a:solidFill>
        </p:spPr>
        <p:txBody>
          <a:bodyPr>
            <a:normAutofit fontScale="90000"/>
          </a:bodyPr>
          <a:lstStyle/>
          <a:p>
            <a:r>
              <a:rPr lang="en-US" b="1" dirty="0" smtClean="0">
                <a:solidFill>
                  <a:schemeClr val="bg1"/>
                </a:solidFill>
              </a:rPr>
              <a:t>Learning Forum Documentations in 2017</a:t>
            </a:r>
            <a:endParaRPr lang="en-US" b="1" dirty="0">
              <a:solidFill>
                <a:schemeClr val="bg1"/>
              </a:solidFill>
            </a:endParaRPr>
          </a:p>
        </p:txBody>
      </p:sp>
      <p:pic>
        <p:nvPicPr>
          <p:cNvPr id="4" name="Picture 3" descr="D:\Learning Forum 2018\Documentations coverpage\Book of Learning Forum\Learning Booklets in 2017\HR1.jpg"/>
          <p:cNvPicPr/>
          <p:nvPr/>
        </p:nvPicPr>
        <p:blipFill rotWithShape="1">
          <a:blip r:embed="rId3" cstate="print">
            <a:extLst>
              <a:ext uri="{28A0092B-C50C-407E-A947-70E740481C1C}">
                <a14:useLocalDpi xmlns:a14="http://schemas.microsoft.com/office/drawing/2010/main" val="0"/>
              </a:ext>
            </a:extLst>
          </a:blip>
          <a:srcRect l="2458" t="2003" r="3526" b="2084"/>
          <a:stretch/>
        </p:blipFill>
        <p:spPr bwMode="auto">
          <a:xfrm>
            <a:off x="4800600" y="784391"/>
            <a:ext cx="2707173" cy="3711409"/>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pic>
        <p:nvPicPr>
          <p:cNvPr id="3" name="Picture 2" descr="D:\Learning Forum 2018\Documentations coverpage\Book of Learning Forum\Learning Booklets in 2017\Finance.jpg"/>
          <p:cNvPicPr/>
          <p:nvPr/>
        </p:nvPicPr>
        <p:blipFill rotWithShape="1">
          <a:blip r:embed="rId4" cstate="print">
            <a:extLst>
              <a:ext uri="{28A0092B-C50C-407E-A947-70E740481C1C}">
                <a14:useLocalDpi xmlns:a14="http://schemas.microsoft.com/office/drawing/2010/main" val="0"/>
              </a:ext>
            </a:extLst>
          </a:blip>
          <a:srcRect l="641" t="2004" r="3628" b="2301"/>
          <a:stretch/>
        </p:blipFill>
        <p:spPr bwMode="auto">
          <a:xfrm>
            <a:off x="2209800" y="2874375"/>
            <a:ext cx="2819400" cy="3691350"/>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pic>
        <p:nvPicPr>
          <p:cNvPr id="5" name="Picture 4" descr="D:\Learning Forum 2018\Documentations coverpage\Book of Learning Forum\Learning Booklets in 2017\ICT1.jpg"/>
          <p:cNvPicPr/>
          <p:nvPr/>
        </p:nvPicPr>
        <p:blipFill rotWithShape="1">
          <a:blip r:embed="rId5" cstate="print">
            <a:extLst>
              <a:ext uri="{28A0092B-C50C-407E-A947-70E740481C1C}">
                <a14:useLocalDpi xmlns:a14="http://schemas.microsoft.com/office/drawing/2010/main" val="0"/>
              </a:ext>
            </a:extLst>
          </a:blip>
          <a:srcRect l="2977" t="2570" r="4204" b="3422"/>
          <a:stretch/>
        </p:blipFill>
        <p:spPr bwMode="auto">
          <a:xfrm>
            <a:off x="6553200" y="3200400"/>
            <a:ext cx="2504800" cy="3462400"/>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69174236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8046" y="1066800"/>
            <a:ext cx="7772400" cy="914400"/>
          </a:xfrm>
        </p:spPr>
        <p:txBody>
          <a:bodyPr>
            <a:normAutofit fontScale="90000"/>
          </a:bodyPr>
          <a:lstStyle/>
          <a:p>
            <a:r>
              <a:rPr lang="en-US" sz="4900" b="1" dirty="0" smtClean="0">
                <a:solidFill>
                  <a:srgbClr val="000099"/>
                </a:solidFill>
              </a:rPr>
              <a:t>HRM Learning Forum</a:t>
            </a:r>
            <a:r>
              <a:rPr lang="en-US" sz="4900" dirty="0" smtClean="0"/>
              <a:t/>
            </a:r>
            <a:br>
              <a:rPr lang="en-US" sz="4900" dirty="0" smtClean="0"/>
            </a:br>
            <a:r>
              <a:rPr lang="en-US" sz="3600" b="1" dirty="0" smtClean="0"/>
              <a:t>25/4/2018, </a:t>
            </a:r>
            <a:r>
              <a:rPr lang="en-US" sz="3600" b="1" dirty="0" err="1" smtClean="0"/>
              <a:t>Diakonia</a:t>
            </a:r>
            <a:r>
              <a:rPr lang="en-US" sz="3600" b="1" dirty="0" smtClean="0"/>
              <a:t> Center, 8:00 -5:00pm</a:t>
            </a:r>
            <a:endParaRPr lang="en-US" sz="3200"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795216304"/>
              </p:ext>
            </p:extLst>
          </p:nvPr>
        </p:nvGraphicFramePr>
        <p:xfrm>
          <a:off x="925204" y="2514600"/>
          <a:ext cx="7391400" cy="36536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itle 1"/>
          <p:cNvSpPr txBox="1">
            <a:spLocks/>
          </p:cNvSpPr>
          <p:nvPr/>
        </p:nvSpPr>
        <p:spPr>
          <a:xfrm>
            <a:off x="0" y="0"/>
            <a:ext cx="9144000" cy="6858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4000" b="1" smtClean="0">
                <a:solidFill>
                  <a:schemeClr val="bg2">
                    <a:lumMod val="20000"/>
                    <a:lumOff val="80000"/>
                  </a:schemeClr>
                </a:solidFill>
                <a:latin typeface="Arial Black" panose="020B0A04020102020204" pitchFamily="34" charset="0"/>
              </a:rPr>
              <a:t>Learning Announcement </a:t>
            </a:r>
            <a:endParaRPr lang="en-US" sz="4000" b="1" dirty="0">
              <a:solidFill>
                <a:schemeClr val="bg2">
                  <a:lumMod val="20000"/>
                  <a:lumOff val="80000"/>
                </a:schemeClr>
              </a:solidFill>
              <a:latin typeface="Arial Black" panose="020B0A04020102020204" pitchFamily="34" charset="0"/>
            </a:endParaRPr>
          </a:p>
        </p:txBody>
      </p:sp>
    </p:spTree>
    <p:extLst>
      <p:ext uri="{BB962C8B-B14F-4D97-AF65-F5344CB8AC3E}">
        <p14:creationId xmlns:p14="http://schemas.microsoft.com/office/powerpoint/2010/main" val="40099227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loud Callout 3"/>
          <p:cNvSpPr/>
          <p:nvPr/>
        </p:nvSpPr>
        <p:spPr>
          <a:xfrm>
            <a:off x="94397" y="321981"/>
            <a:ext cx="4114800" cy="2329913"/>
          </a:xfrm>
          <a:prstGeom prst="cloudCallout">
            <a:avLst>
              <a:gd name="adj1" fmla="val 40481"/>
              <a:gd name="adj2" fmla="val 76164"/>
            </a:avLst>
          </a:prstGeom>
          <a:solidFill>
            <a:schemeClr val="accent1">
              <a:lumMod val="75000"/>
            </a:schemeClr>
          </a:solidFill>
          <a:ln/>
        </p:spPr>
        <p:style>
          <a:lnRef idx="3">
            <a:schemeClr val="lt1"/>
          </a:lnRef>
          <a:fillRef idx="1">
            <a:schemeClr val="accent1"/>
          </a:fillRef>
          <a:effectRef idx="1">
            <a:schemeClr val="accent1"/>
          </a:effectRef>
          <a:fontRef idx="minor">
            <a:schemeClr val="lt1"/>
          </a:fontRef>
        </p:style>
        <p:txBody>
          <a:bodyPr rtlCol="0" anchor="ctr"/>
          <a:lstStyle/>
          <a:p>
            <a:pPr algn="ctr"/>
            <a:r>
              <a:rPr lang="en-US" sz="4400" b="1" dirty="0" smtClean="0"/>
              <a:t>Refreshing Session</a:t>
            </a:r>
            <a:endParaRPr lang="en-US" sz="4400" b="1" dirty="0"/>
          </a:p>
        </p:txBody>
      </p:sp>
      <p:graphicFrame>
        <p:nvGraphicFramePr>
          <p:cNvPr id="2" name="Diagram 1"/>
          <p:cNvGraphicFramePr/>
          <p:nvPr>
            <p:extLst>
              <p:ext uri="{D42A27DB-BD31-4B8C-83A1-F6EECF244321}">
                <p14:modId xmlns:p14="http://schemas.microsoft.com/office/powerpoint/2010/main" val="1880708200"/>
              </p:ext>
            </p:extLst>
          </p:nvPr>
        </p:nvGraphicFramePr>
        <p:xfrm>
          <a:off x="4230806" y="914400"/>
          <a:ext cx="5791200" cy="5410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ectangle 6"/>
          <p:cNvSpPr/>
          <p:nvPr/>
        </p:nvSpPr>
        <p:spPr>
          <a:xfrm>
            <a:off x="94397" y="4267200"/>
            <a:ext cx="3572301" cy="144655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marL="228600" lvl="0" algn="ctr">
              <a:spcAft>
                <a:spcPts val="1200"/>
              </a:spcAft>
            </a:pPr>
            <a:r>
              <a:rPr lang="en-US" sz="2800" b="1" i="1" dirty="0">
                <a:solidFill>
                  <a:srgbClr val="006600"/>
                </a:solidFill>
                <a:latin typeface="Calibri" panose="020F0502020204030204" pitchFamily="34" charset="0"/>
                <a:ea typeface="Calibri" panose="020F0502020204030204" pitchFamily="34" charset="0"/>
                <a:cs typeface="DaunPenh"/>
              </a:rPr>
              <a:t>Ms. Ken </a:t>
            </a:r>
            <a:r>
              <a:rPr lang="en-US" sz="2800" b="1" i="1" dirty="0" err="1" smtClean="0">
                <a:solidFill>
                  <a:srgbClr val="006600"/>
                </a:solidFill>
                <a:latin typeface="Calibri" panose="020F0502020204030204" pitchFamily="34" charset="0"/>
                <a:ea typeface="Calibri" panose="020F0502020204030204" pitchFamily="34" charset="0"/>
                <a:cs typeface="DaunPenh"/>
              </a:rPr>
              <a:t>Sopheap</a:t>
            </a:r>
            <a:endParaRPr lang="en-US" sz="2800" b="1" i="1" dirty="0">
              <a:solidFill>
                <a:srgbClr val="006600"/>
              </a:solidFill>
              <a:latin typeface="Calibri" panose="020F0502020204030204" pitchFamily="34" charset="0"/>
              <a:ea typeface="Calibri" panose="020F0502020204030204" pitchFamily="34" charset="0"/>
              <a:cs typeface="DaunPenh"/>
            </a:endParaRPr>
          </a:p>
          <a:p>
            <a:pPr marL="228600" lvl="0">
              <a:spcAft>
                <a:spcPts val="1200"/>
              </a:spcAft>
            </a:pPr>
            <a:r>
              <a:rPr lang="en-US" sz="2000" b="1" i="1" dirty="0">
                <a:solidFill>
                  <a:srgbClr val="000099"/>
                </a:solidFill>
                <a:latin typeface="Calibri" panose="020F0502020204030204" pitchFamily="34" charset="0"/>
                <a:ea typeface="Calibri" panose="020F0502020204030204" pitchFamily="34" charset="0"/>
                <a:cs typeface="Calibri" panose="020F0502020204030204" pitchFamily="34" charset="0"/>
              </a:rPr>
              <a:t>Finance and Admin Manager, </a:t>
            </a:r>
          </a:p>
          <a:p>
            <a:pPr marL="228600" lvl="0">
              <a:spcAft>
                <a:spcPts val="1200"/>
              </a:spcAft>
            </a:pPr>
            <a:r>
              <a:rPr lang="en-US" sz="2000" b="1" i="1" dirty="0">
                <a:solidFill>
                  <a:srgbClr val="000099"/>
                </a:solidFill>
              </a:rPr>
              <a:t>Heinrich </a:t>
            </a:r>
            <a:r>
              <a:rPr lang="en-US" sz="2000" b="1" i="1" dirty="0" err="1">
                <a:solidFill>
                  <a:srgbClr val="000099"/>
                </a:solidFill>
              </a:rPr>
              <a:t>Böll</a:t>
            </a:r>
            <a:r>
              <a:rPr lang="en-US" sz="2000" b="1" i="1" dirty="0">
                <a:solidFill>
                  <a:srgbClr val="000099"/>
                </a:solidFill>
              </a:rPr>
              <a:t> </a:t>
            </a:r>
            <a:r>
              <a:rPr lang="en-US" sz="2000" b="1" i="1" dirty="0" err="1">
                <a:solidFill>
                  <a:srgbClr val="000099"/>
                </a:solidFill>
              </a:rPr>
              <a:t>Stiftung</a:t>
            </a:r>
            <a:endParaRPr lang="en-US" sz="2000" i="1" dirty="0">
              <a:solidFill>
                <a:srgbClr val="000099"/>
              </a:solidFill>
            </a:endParaRPr>
          </a:p>
        </p:txBody>
      </p:sp>
    </p:spTree>
    <p:extLst>
      <p:ext uri="{BB962C8B-B14F-4D97-AF65-F5344CB8AC3E}">
        <p14:creationId xmlns:p14="http://schemas.microsoft.com/office/powerpoint/2010/main" val="19109335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410200" y="901074"/>
            <a:ext cx="3736074" cy="984885"/>
          </a:xfrm>
          <a:prstGeom prst="rect">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lin ang="18900000" scaled="1"/>
            <a:tileRect/>
          </a:gradFill>
        </p:spPr>
        <p:txBody>
          <a:bodyPr wrap="square">
            <a:spAutoFit/>
          </a:bodyPr>
          <a:lstStyle/>
          <a:p>
            <a:pPr algn="ctr"/>
            <a:r>
              <a:rPr lang="en-US" b="1" i="1" dirty="0" smtClean="0"/>
              <a:t>Presented </a:t>
            </a:r>
            <a:r>
              <a:rPr lang="en-US" b="1" i="1" dirty="0"/>
              <a:t>by:</a:t>
            </a:r>
          </a:p>
          <a:p>
            <a:pPr algn="ctr"/>
            <a:r>
              <a:rPr lang="en-US" sz="2000" b="1" dirty="0" smtClean="0"/>
              <a:t>Mr</a:t>
            </a:r>
            <a:r>
              <a:rPr lang="en-US" sz="2000" b="1" dirty="0"/>
              <a:t>. Chhoeu Chhardaphea</a:t>
            </a:r>
          </a:p>
          <a:p>
            <a:pPr algn="ctr"/>
            <a:r>
              <a:rPr lang="en-US" sz="2000" b="1" dirty="0"/>
              <a:t>Compliance </a:t>
            </a:r>
            <a:r>
              <a:rPr lang="en-US" sz="2000" b="1" dirty="0" smtClean="0"/>
              <a:t>Manager, IDE</a:t>
            </a:r>
          </a:p>
        </p:txBody>
      </p:sp>
      <p:graphicFrame>
        <p:nvGraphicFramePr>
          <p:cNvPr id="7" name="Diagram 6"/>
          <p:cNvGraphicFramePr/>
          <p:nvPr>
            <p:extLst>
              <p:ext uri="{D42A27DB-BD31-4B8C-83A1-F6EECF244321}">
                <p14:modId xmlns:p14="http://schemas.microsoft.com/office/powerpoint/2010/main" val="2247840639"/>
              </p:ext>
            </p:extLst>
          </p:nvPr>
        </p:nvGraphicFramePr>
        <p:xfrm>
          <a:off x="533400" y="1820288"/>
          <a:ext cx="8153400" cy="51249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152400" y="139074"/>
            <a:ext cx="6553199" cy="762000"/>
          </a:xfrm>
          <a:prstGeom prst="rect">
            <a:avLst/>
          </a:prstGeom>
          <a:solidFill>
            <a:srgbClr val="00B050"/>
          </a:solidFill>
          <a:ln>
            <a:noFill/>
          </a:ln>
          <a:effectLst>
            <a:glow rad="228600">
              <a:schemeClr val="accent2">
                <a:satMod val="175000"/>
                <a:alpha val="40000"/>
              </a:schemeClr>
            </a:glow>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4400" b="1" dirty="0">
                <a:solidFill>
                  <a:schemeClr val="bg1"/>
                </a:solidFill>
                <a:effectLst>
                  <a:outerShdw blurRad="38100" dist="38100" dir="2700000" algn="tl">
                    <a:srgbClr val="000000">
                      <a:alpha val="43137"/>
                    </a:srgbClr>
                  </a:outerShdw>
                </a:effectLst>
              </a:rPr>
              <a:t>Internal Controls</a:t>
            </a:r>
            <a:endParaRPr lang="en-US" sz="4400" b="1" spc="38" dirty="0">
              <a:ln w="11430"/>
              <a:solidFill>
                <a:schemeClr val="bg1"/>
              </a:solidFill>
              <a:effectLst>
                <a:outerShdw blurRad="76200" dist="50800" dir="5400000" algn="tl" rotWithShape="0">
                  <a:srgbClr val="000000">
                    <a:alpha val="65000"/>
                  </a:srgbClr>
                </a:outerShdw>
              </a:effectLst>
              <a:latin typeface="Arial" pitchFamily="34" charset="0"/>
              <a:cs typeface="Arial" pitchFamily="34" charset="0"/>
            </a:endParaRPr>
          </a:p>
        </p:txBody>
      </p:sp>
    </p:spTree>
    <p:extLst>
      <p:ext uri="{BB962C8B-B14F-4D97-AF65-F5344CB8AC3E}">
        <p14:creationId xmlns:p14="http://schemas.microsoft.com/office/powerpoint/2010/main" val="25917731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592780499"/>
              </p:ext>
            </p:extLst>
          </p:nvPr>
        </p:nvGraphicFramePr>
        <p:xfrm>
          <a:off x="381000" y="914400"/>
          <a:ext cx="8077200" cy="5715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1"/>
          <p:cNvSpPr txBox="1">
            <a:spLocks/>
          </p:cNvSpPr>
          <p:nvPr/>
        </p:nvSpPr>
        <p:spPr>
          <a:xfrm>
            <a:off x="30707" y="0"/>
            <a:ext cx="9144000" cy="914400"/>
          </a:xfrm>
          <a:prstGeom prst="rect">
            <a:avLst/>
          </a:prstGeom>
          <a:solidFill>
            <a:srgbClr val="238D23"/>
          </a:solidFill>
          <a:ln>
            <a:solidFill>
              <a:srgbClr val="000099"/>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a:solidFill>
                  <a:schemeClr val="bg1"/>
                </a:solidFill>
                <a:latin typeface="Arial Black" panose="020B0A04020102020204" pitchFamily="34" charset="0"/>
              </a:rPr>
              <a:t>1</a:t>
            </a:r>
            <a:r>
              <a:rPr lang="en-US" sz="2800" b="1" dirty="0" smtClean="0">
                <a:solidFill>
                  <a:schemeClr val="bg1"/>
                </a:solidFill>
                <a:latin typeface="Arial Black" panose="020B0A04020102020204" pitchFamily="34" charset="0"/>
              </a:rPr>
              <a:t>. Internal Controls are the methods and procedures used:</a:t>
            </a:r>
            <a:endParaRPr lang="en-US" sz="28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40458619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9598" y="1143000"/>
            <a:ext cx="8077201" cy="5054221"/>
          </a:xfrm>
          <a:solidFill>
            <a:schemeClr val="bg2">
              <a:lumMod val="40000"/>
              <a:lumOff val="60000"/>
            </a:schemeClr>
          </a:solidFill>
          <a:ln>
            <a:solidFill>
              <a:srgbClr val="000099"/>
            </a:solidFill>
          </a:ln>
        </p:spPr>
        <p:txBody>
          <a:bodyPr>
            <a:noAutofit/>
          </a:bodyPr>
          <a:lstStyle/>
          <a:p>
            <a:pPr marL="557213" indent="-557213">
              <a:buFont typeface="+mj-lt"/>
              <a:buAutoNum type="arabicPeriod"/>
            </a:pPr>
            <a:r>
              <a:rPr lang="en-US" sz="3600" dirty="0">
                <a:solidFill>
                  <a:schemeClr val="tx1"/>
                </a:solidFill>
              </a:rPr>
              <a:t>Internal controls reduce the temptation to steal because of the likelihood of </a:t>
            </a:r>
            <a:r>
              <a:rPr lang="en-US" sz="3600" dirty="0" smtClean="0">
                <a:solidFill>
                  <a:schemeClr val="tx1"/>
                </a:solidFill>
              </a:rPr>
              <a:t>detection.</a:t>
            </a:r>
            <a:endParaRPr lang="en-US" dirty="0">
              <a:solidFill>
                <a:schemeClr val="tx1"/>
              </a:solidFill>
            </a:endParaRPr>
          </a:p>
          <a:p>
            <a:pPr marL="557213" indent="-557213">
              <a:buFont typeface="+mj-lt"/>
              <a:buAutoNum type="arabicPeriod"/>
            </a:pPr>
            <a:r>
              <a:rPr lang="en-US" sz="3600" dirty="0">
                <a:solidFill>
                  <a:schemeClr val="tx1"/>
                </a:solidFill>
              </a:rPr>
              <a:t>Strong internal controls help the staff to do the commitments</a:t>
            </a:r>
            <a:r>
              <a:rPr lang="en-US" sz="2400" dirty="0">
                <a:solidFill>
                  <a:schemeClr val="tx1"/>
                </a:solidFill>
              </a:rPr>
              <a:t>.</a:t>
            </a:r>
            <a:r>
              <a:rPr lang="en-US" sz="2400" i="1" dirty="0">
                <a:solidFill>
                  <a:schemeClr val="tx1"/>
                </a:solidFill>
              </a:rPr>
              <a:t> </a:t>
            </a:r>
            <a:endParaRPr lang="en-US" sz="2400" i="1" dirty="0" smtClean="0">
              <a:solidFill>
                <a:schemeClr val="tx1"/>
              </a:solidFill>
            </a:endParaRPr>
          </a:p>
          <a:p>
            <a:pPr marL="557213" indent="-557213">
              <a:buFont typeface="+mj-lt"/>
              <a:buAutoNum type="arabicPeriod"/>
            </a:pPr>
            <a:r>
              <a:rPr lang="en-US" sz="3600" dirty="0" smtClean="0">
                <a:solidFill>
                  <a:schemeClr val="tx1"/>
                </a:solidFill>
              </a:rPr>
              <a:t>Internal </a:t>
            </a:r>
            <a:r>
              <a:rPr lang="en-US" sz="3600" dirty="0">
                <a:solidFill>
                  <a:schemeClr val="tx1"/>
                </a:solidFill>
              </a:rPr>
              <a:t>controls and systems help the staff and the organization to be more accountable for the funds given</a:t>
            </a:r>
            <a:r>
              <a:rPr lang="en-US" sz="3200" dirty="0">
                <a:solidFill>
                  <a:schemeClr val="tx1"/>
                </a:solidFill>
              </a:rPr>
              <a:t>.</a:t>
            </a:r>
            <a:r>
              <a:rPr lang="en-US" sz="3200" i="1" dirty="0">
                <a:solidFill>
                  <a:schemeClr val="tx1"/>
                </a:solidFill>
              </a:rPr>
              <a:t> </a:t>
            </a:r>
            <a:endParaRPr lang="en-US" sz="3200" i="1" dirty="0" smtClean="0">
              <a:solidFill>
                <a:schemeClr val="tx1"/>
              </a:solidFill>
            </a:endParaRPr>
          </a:p>
          <a:p>
            <a:endParaRPr lang="en-US" i="1" dirty="0">
              <a:solidFill>
                <a:schemeClr val="tx1"/>
              </a:solidFill>
            </a:endParaRPr>
          </a:p>
        </p:txBody>
      </p:sp>
      <p:sp>
        <p:nvSpPr>
          <p:cNvPr id="2" name="Title 1"/>
          <p:cNvSpPr>
            <a:spLocks noGrp="1"/>
          </p:cNvSpPr>
          <p:nvPr>
            <p:ph type="title"/>
          </p:nvPr>
        </p:nvSpPr>
        <p:spPr>
          <a:xfrm>
            <a:off x="609599" y="228600"/>
            <a:ext cx="8077201" cy="660779"/>
          </a:xfrm>
          <a:solidFill>
            <a:srgbClr val="238D23"/>
          </a:solidFill>
          <a:ln>
            <a:solidFill>
              <a:srgbClr val="000099"/>
            </a:solidFill>
          </a:ln>
        </p:spPr>
        <p:txBody>
          <a:bodyPr>
            <a:noAutofit/>
          </a:bodyPr>
          <a:lstStyle/>
          <a:p>
            <a:pPr algn="ctr"/>
            <a:r>
              <a:rPr lang="en-US" sz="2800" dirty="0">
                <a:solidFill>
                  <a:schemeClr val="bg1"/>
                </a:solidFill>
                <a:latin typeface="Arial Black" panose="020B0A04020102020204" pitchFamily="34" charset="0"/>
              </a:rPr>
              <a:t>2</a:t>
            </a:r>
            <a:r>
              <a:rPr lang="en-US" sz="2800" dirty="0" smtClean="0">
                <a:solidFill>
                  <a:schemeClr val="bg1"/>
                </a:solidFill>
                <a:latin typeface="Arial Black" panose="020B0A04020102020204" pitchFamily="34" charset="0"/>
              </a:rPr>
              <a:t>. </a:t>
            </a:r>
            <a:r>
              <a:rPr lang="en-US" sz="2800" cap="none" dirty="0" smtClean="0">
                <a:solidFill>
                  <a:schemeClr val="bg1"/>
                </a:solidFill>
                <a:latin typeface="Arial Black" panose="020B0A04020102020204" pitchFamily="34" charset="0"/>
              </a:rPr>
              <a:t>Why Internal Controls are needed?</a:t>
            </a:r>
            <a:endParaRPr lang="en-US" sz="2800"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96047038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extLst>
              <p:ext uri="{D42A27DB-BD31-4B8C-83A1-F6EECF244321}">
                <p14:modId xmlns:p14="http://schemas.microsoft.com/office/powerpoint/2010/main" val="4009384614"/>
              </p:ext>
            </p:extLst>
          </p:nvPr>
        </p:nvGraphicFramePr>
        <p:xfrm>
          <a:off x="457200" y="-76200"/>
          <a:ext cx="8534400" cy="6705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Down Arrow Callout 6"/>
          <p:cNvSpPr/>
          <p:nvPr/>
        </p:nvSpPr>
        <p:spPr>
          <a:xfrm>
            <a:off x="15922" y="25400"/>
            <a:ext cx="6003878" cy="1727200"/>
          </a:xfrm>
          <a:prstGeom prst="downArrowCallout">
            <a:avLst/>
          </a:prstGeom>
          <a:solidFill>
            <a:srgbClr val="238D23"/>
          </a:solidFill>
        </p:spPr>
        <p:style>
          <a:lnRef idx="1">
            <a:schemeClr val="dk1"/>
          </a:lnRef>
          <a:fillRef idx="2">
            <a:schemeClr val="dk1"/>
          </a:fillRef>
          <a:effectRef idx="1">
            <a:schemeClr val="dk1"/>
          </a:effectRef>
          <a:fontRef idx="minor">
            <a:schemeClr val="dk1"/>
          </a:fontRef>
        </p:style>
        <p:txBody>
          <a:bodyPr rtlCol="0" anchor="ctr"/>
          <a:lstStyle/>
          <a:p>
            <a:pPr algn="ctr"/>
            <a:r>
              <a:rPr lang="en-US" sz="2800" dirty="0">
                <a:solidFill>
                  <a:schemeClr val="bg1"/>
                </a:solidFill>
                <a:latin typeface="Arial Black" panose="020B0A04020102020204" pitchFamily="34" charset="0"/>
                <a:ea typeface="+mj-ea"/>
                <a:cs typeface="+mj-cs"/>
              </a:rPr>
              <a:t>3</a:t>
            </a:r>
            <a:r>
              <a:rPr lang="en-US" sz="2800" dirty="0" smtClean="0">
                <a:solidFill>
                  <a:schemeClr val="bg1"/>
                </a:solidFill>
                <a:latin typeface="Arial Black" panose="020B0A04020102020204" pitchFamily="34" charset="0"/>
                <a:ea typeface="+mj-ea"/>
                <a:cs typeface="+mj-cs"/>
              </a:rPr>
              <a:t>. </a:t>
            </a:r>
            <a:r>
              <a:rPr lang="en-US" sz="2800" dirty="0">
                <a:solidFill>
                  <a:schemeClr val="bg1"/>
                </a:solidFill>
                <a:latin typeface="Arial Black" panose="020B0A04020102020204" pitchFamily="34" charset="0"/>
                <a:ea typeface="+mj-ea"/>
                <a:cs typeface="+mj-cs"/>
              </a:rPr>
              <a:t>Management Role and Responsibility</a:t>
            </a:r>
          </a:p>
        </p:txBody>
      </p:sp>
    </p:spTree>
    <p:extLst>
      <p:ext uri="{BB962C8B-B14F-4D97-AF65-F5344CB8AC3E}">
        <p14:creationId xmlns:p14="http://schemas.microsoft.com/office/powerpoint/2010/main" val="29648237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261931136"/>
              </p:ext>
            </p:extLst>
          </p:nvPr>
        </p:nvGraphicFramePr>
        <p:xfrm>
          <a:off x="1981200" y="228600"/>
          <a:ext cx="7772400" cy="6477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Flowchart: Sequential Access Storage 4"/>
          <p:cNvSpPr/>
          <p:nvPr/>
        </p:nvSpPr>
        <p:spPr>
          <a:xfrm>
            <a:off x="76200" y="1219200"/>
            <a:ext cx="3048000" cy="2667000"/>
          </a:xfrm>
          <a:prstGeom prst="flowChartMagneticTape">
            <a:avLst/>
          </a:prstGeom>
          <a:gradFill>
            <a:gsLst>
              <a:gs pos="0">
                <a:srgbClr val="9999FF"/>
              </a:gs>
              <a:gs pos="50000">
                <a:srgbClr val="00CC99">
                  <a:tint val="44500"/>
                  <a:satMod val="160000"/>
                </a:srgbClr>
              </a:gs>
              <a:gs pos="100000">
                <a:srgbClr val="00CC99">
                  <a:tint val="23500"/>
                  <a:satMod val="160000"/>
                </a:srgbClr>
              </a:gs>
            </a:gsLst>
            <a:lin ang="10800000" scaled="1"/>
          </a:gradFill>
          <a:ln>
            <a:solidFill>
              <a:schemeClr val="tx1"/>
            </a:solidFill>
          </a:ln>
        </p:spPr>
        <p:style>
          <a:lnRef idx="3">
            <a:schemeClr val="lt1"/>
          </a:lnRef>
          <a:fillRef idx="1">
            <a:schemeClr val="accent4"/>
          </a:fillRef>
          <a:effectRef idx="1">
            <a:schemeClr val="accent4"/>
          </a:effectRef>
          <a:fontRef idx="minor">
            <a:schemeClr val="lt1"/>
          </a:fontRef>
        </p:style>
        <p:txBody>
          <a:bodyPr rtlCol="0" anchor="ctr">
            <a:scene3d>
              <a:camera prst="orthographicFront"/>
              <a:lightRig rig="harsh" dir="t"/>
            </a:scene3d>
            <a:sp3d extrusionH="57150" prstMaterial="matte">
              <a:bevelT w="63500" h="12700" prst="angle"/>
              <a:contourClr>
                <a:schemeClr val="bg1">
                  <a:lumMod val="65000"/>
                </a:schemeClr>
              </a:contourClr>
            </a:sp3d>
          </a:bodyPr>
          <a:lstStyle/>
          <a:p>
            <a:pPr algn="ctr"/>
            <a:r>
              <a:rPr lang="en-US" sz="3200" b="1" dirty="0">
                <a:ln/>
                <a:solidFill>
                  <a:srgbClr val="000099"/>
                </a:solidFill>
                <a:latin typeface="Arial Black" panose="020B0A04020102020204" pitchFamily="34" charset="0"/>
              </a:rPr>
              <a:t>4</a:t>
            </a:r>
            <a:r>
              <a:rPr lang="en-US" sz="3200" b="1" dirty="0" smtClean="0">
                <a:ln/>
                <a:solidFill>
                  <a:srgbClr val="000099"/>
                </a:solidFill>
                <a:latin typeface="Arial Black" panose="020B0A04020102020204" pitchFamily="34" charset="0"/>
              </a:rPr>
              <a:t>.Types </a:t>
            </a:r>
            <a:r>
              <a:rPr lang="en-US" sz="3200" b="1" dirty="0">
                <a:ln/>
                <a:solidFill>
                  <a:srgbClr val="000099"/>
                </a:solidFill>
                <a:latin typeface="Arial Black" panose="020B0A04020102020204" pitchFamily="34" charset="0"/>
              </a:rPr>
              <a:t>of Internal Controls</a:t>
            </a:r>
          </a:p>
        </p:txBody>
      </p:sp>
    </p:spTree>
    <p:extLst>
      <p:ext uri="{BB962C8B-B14F-4D97-AF65-F5344CB8AC3E}">
        <p14:creationId xmlns:p14="http://schemas.microsoft.com/office/powerpoint/2010/main" val="226906256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nvPr>
        </p:nvGraphicFramePr>
        <p:xfrm>
          <a:off x="533400" y="-32982"/>
          <a:ext cx="8305800" cy="6096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p:nvPr/>
        </p:nvSpPr>
        <p:spPr>
          <a:xfrm>
            <a:off x="-9099" y="6005015"/>
            <a:ext cx="9144000" cy="838200"/>
          </a:xfrm>
          <a:prstGeom prst="rect">
            <a:avLst/>
          </a:prstGeom>
          <a:solidFill>
            <a:srgbClr val="FFCC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effectLst>
                  <a:outerShdw blurRad="38100" dist="38100" dir="2700000" algn="tl">
                    <a:srgbClr val="000000">
                      <a:alpha val="43137"/>
                    </a:srgbClr>
                  </a:outerShdw>
                </a:effectLst>
                <a:sym typeface="Wingdings" panose="05000000000000000000" pitchFamily="2" charset="2"/>
              </a:rPr>
              <a:t> </a:t>
            </a:r>
            <a:r>
              <a:rPr lang="en-GB" sz="2400" b="1" dirty="0">
                <a:solidFill>
                  <a:schemeClr val="tx1"/>
                </a:solidFill>
                <a:effectLst>
                  <a:outerShdw blurRad="38100" dist="38100" dir="2700000" algn="tl">
                    <a:srgbClr val="000000">
                      <a:alpha val="43137"/>
                    </a:srgbClr>
                  </a:outerShdw>
                </a:effectLst>
              </a:rPr>
              <a:t>Inappropriate segregation of duties increases the probability of fraud, carelessness, and unreliable record keeping</a:t>
            </a:r>
            <a:r>
              <a:rPr lang="en-GB" sz="2400" b="1" dirty="0" smtClean="0">
                <a:solidFill>
                  <a:schemeClr val="tx1"/>
                </a:solidFill>
                <a:effectLst>
                  <a:outerShdw blurRad="38100" dist="38100" dir="2700000" algn="tl">
                    <a:srgbClr val="000000">
                      <a:alpha val="43137"/>
                    </a:srgbClr>
                  </a:outerShdw>
                </a:effectLst>
              </a:rPr>
              <a:t>.</a:t>
            </a:r>
            <a:endParaRPr lang="en-US" sz="2400" dirty="0"/>
          </a:p>
        </p:txBody>
      </p:sp>
    </p:spTree>
    <p:extLst>
      <p:ext uri="{BB962C8B-B14F-4D97-AF65-F5344CB8AC3E}">
        <p14:creationId xmlns:p14="http://schemas.microsoft.com/office/powerpoint/2010/main" val="38260454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nvPr>
        </p:nvGraphicFramePr>
        <p:xfrm>
          <a:off x="685800" y="762000"/>
          <a:ext cx="7724633" cy="54647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2462060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nvPr>
        </p:nvGraphicFramePr>
        <p:xfrm>
          <a:off x="0" y="1600200"/>
          <a:ext cx="8991600" cy="51053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ounded Rectangular Callout 4"/>
          <p:cNvSpPr/>
          <p:nvPr/>
        </p:nvSpPr>
        <p:spPr>
          <a:xfrm>
            <a:off x="1752600" y="12510"/>
            <a:ext cx="5486400" cy="1219201"/>
          </a:xfrm>
          <a:prstGeom prst="wedgeRoundRectCallout">
            <a:avLst>
              <a:gd name="adj1" fmla="val -20897"/>
              <a:gd name="adj2" fmla="val 85825"/>
              <a:gd name="adj3" fmla="val 16667"/>
            </a:avLst>
          </a:prstGeom>
          <a:solidFill>
            <a:srgbClr val="238D23"/>
          </a:solidFill>
          <a:effectLst>
            <a:outerShdw blurRad="50800" dist="38100" dir="13500000" algn="br" rotWithShape="0">
              <a:prstClr val="black">
                <a:alpha val="40000"/>
              </a:prstClr>
            </a:outerShdw>
          </a:effectLst>
          <a:scene3d>
            <a:camera prst="perspective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00" b="1" dirty="0">
                <a:ln w="1905"/>
                <a:solidFill>
                  <a:schemeClr val="bg1">
                    <a:lumMod val="95000"/>
                  </a:schemeClr>
                </a:solidFill>
                <a:effectLst>
                  <a:innerShdw blurRad="69850" dist="43180" dir="5400000">
                    <a:srgbClr val="000000">
                      <a:alpha val="65000"/>
                    </a:srgbClr>
                  </a:innerShdw>
                </a:effectLst>
                <a:latin typeface="Arial Black" panose="020B0A04020102020204" pitchFamily="34" charset="0"/>
              </a:rPr>
              <a:t>Internal </a:t>
            </a:r>
            <a:r>
              <a:rPr lang="en-US" sz="3100" b="1" dirty="0" smtClean="0">
                <a:ln w="1905"/>
                <a:solidFill>
                  <a:schemeClr val="bg1">
                    <a:lumMod val="95000"/>
                  </a:schemeClr>
                </a:solidFill>
                <a:effectLst>
                  <a:innerShdw blurRad="69850" dist="43180" dir="5400000">
                    <a:srgbClr val="000000">
                      <a:alpha val="65000"/>
                    </a:srgbClr>
                  </a:innerShdw>
                </a:effectLst>
                <a:latin typeface="Arial Black" panose="020B0A04020102020204" pitchFamily="34" charset="0"/>
              </a:rPr>
              <a:t>Controls Checklist Summary</a:t>
            </a:r>
            <a:endParaRPr lang="en-US" sz="3100" dirty="0">
              <a:solidFill>
                <a:schemeClr val="bg1">
                  <a:lumMod val="95000"/>
                </a:schemeClr>
              </a:solidFill>
              <a:latin typeface="Arial Black" panose="020B0A04020102020204" pitchFamily="34" charset="0"/>
            </a:endParaRPr>
          </a:p>
        </p:txBody>
      </p:sp>
    </p:spTree>
    <p:extLst>
      <p:ext uri="{BB962C8B-B14F-4D97-AF65-F5344CB8AC3E}">
        <p14:creationId xmlns:p14="http://schemas.microsoft.com/office/powerpoint/2010/main" val="90281924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8939"/>
            <a:ext cx="8229600" cy="5029200"/>
          </a:xfrm>
          <a:solidFill>
            <a:schemeClr val="accent4">
              <a:lumMod val="20000"/>
              <a:lumOff val="80000"/>
            </a:schemeClr>
          </a:solidFill>
        </p:spPr>
        <p:style>
          <a:lnRef idx="1">
            <a:schemeClr val="accent5"/>
          </a:lnRef>
          <a:fillRef idx="2">
            <a:schemeClr val="accent5"/>
          </a:fillRef>
          <a:effectRef idx="1">
            <a:schemeClr val="accent5"/>
          </a:effectRef>
          <a:fontRef idx="minor">
            <a:schemeClr val="dk1"/>
          </a:fontRef>
        </p:style>
        <p:txBody>
          <a:bodyPr>
            <a:normAutofit/>
          </a:bodyPr>
          <a:lstStyle/>
          <a:p>
            <a:pPr marL="914400" lvl="1" indent="-514350">
              <a:buFont typeface="+mj-lt"/>
              <a:buAutoNum type="arabicPeriod"/>
            </a:pPr>
            <a:r>
              <a:rPr lang="en-US" sz="3000" b="1" dirty="0" smtClean="0">
                <a:ln w="1905"/>
                <a:solidFill>
                  <a:schemeClr val="tx1"/>
                </a:solidFill>
                <a:effectLst>
                  <a:innerShdw blurRad="69850" dist="43180" dir="5400000">
                    <a:srgbClr val="000000">
                      <a:alpha val="65000"/>
                    </a:srgbClr>
                  </a:innerShdw>
                </a:effectLst>
              </a:rPr>
              <a:t>Overview Risks</a:t>
            </a:r>
          </a:p>
          <a:p>
            <a:pPr marL="914400" lvl="1" indent="-514350">
              <a:buFont typeface="+mj-lt"/>
              <a:buAutoNum type="arabicPeriod"/>
            </a:pPr>
            <a:r>
              <a:rPr lang="en-US" sz="3000" b="1" dirty="0" smtClean="0">
                <a:ln w="1905"/>
                <a:solidFill>
                  <a:schemeClr val="tx1"/>
                </a:solidFill>
                <a:effectLst>
                  <a:innerShdw blurRad="69850" dist="43180" dir="5400000">
                    <a:srgbClr val="000000">
                      <a:alpha val="65000"/>
                    </a:srgbClr>
                  </a:innerShdw>
                </a:effectLst>
              </a:rPr>
              <a:t>Risk and Uncertainty</a:t>
            </a:r>
          </a:p>
          <a:p>
            <a:pPr marL="914400" lvl="1" indent="-514350">
              <a:buFont typeface="+mj-lt"/>
              <a:buAutoNum type="arabicPeriod"/>
            </a:pPr>
            <a:r>
              <a:rPr lang="en-US" sz="3000" b="1" dirty="0" smtClean="0">
                <a:ln w="1905"/>
                <a:solidFill>
                  <a:schemeClr val="tx1"/>
                </a:solidFill>
                <a:effectLst>
                  <a:innerShdw blurRad="69850" dist="43180" dir="5400000">
                    <a:srgbClr val="000000">
                      <a:alpha val="65000"/>
                    </a:srgbClr>
                  </a:innerShdw>
                </a:effectLst>
              </a:rPr>
              <a:t>Types of Risks</a:t>
            </a:r>
          </a:p>
          <a:p>
            <a:pPr marL="914400" lvl="1" indent="-514350">
              <a:buFont typeface="+mj-lt"/>
              <a:buAutoNum type="arabicPeriod"/>
            </a:pPr>
            <a:r>
              <a:rPr lang="en-US" sz="3000" b="1" dirty="0" smtClean="0">
                <a:ln w="1905"/>
                <a:solidFill>
                  <a:schemeClr val="tx1"/>
                </a:solidFill>
                <a:effectLst>
                  <a:innerShdw blurRad="69850" dist="43180" dir="5400000">
                    <a:srgbClr val="000000">
                      <a:alpha val="65000"/>
                    </a:srgbClr>
                  </a:innerShdw>
                </a:effectLst>
              </a:rPr>
              <a:t>Who does Risk Management?</a:t>
            </a:r>
          </a:p>
          <a:p>
            <a:pPr marL="914400" lvl="1" indent="-514350">
              <a:buFont typeface="+mj-lt"/>
              <a:buAutoNum type="arabicPeriod"/>
            </a:pPr>
            <a:r>
              <a:rPr lang="en-US" sz="3000" b="1" dirty="0">
                <a:ln w="1905"/>
                <a:solidFill>
                  <a:schemeClr val="tx1"/>
                </a:solidFill>
                <a:effectLst>
                  <a:innerShdw blurRad="69850" dist="43180" dir="5400000">
                    <a:srgbClr val="000000">
                      <a:alpha val="65000"/>
                    </a:srgbClr>
                  </a:innerShdw>
                </a:effectLst>
              </a:rPr>
              <a:t>Effective Risk Management </a:t>
            </a:r>
          </a:p>
          <a:p>
            <a:pPr marL="914400" lvl="1" indent="-514350">
              <a:buFont typeface="+mj-lt"/>
              <a:buAutoNum type="arabicPeriod"/>
            </a:pPr>
            <a:r>
              <a:rPr lang="en-US" sz="3000" b="1" dirty="0" smtClean="0">
                <a:ln w="1905"/>
                <a:solidFill>
                  <a:schemeClr val="tx1"/>
                </a:solidFill>
                <a:effectLst>
                  <a:innerShdw blurRad="69850" dist="43180" dir="5400000">
                    <a:srgbClr val="000000">
                      <a:alpha val="65000"/>
                    </a:srgbClr>
                  </a:innerShdw>
                </a:effectLst>
              </a:rPr>
              <a:t>How to manage the Financial Risk? </a:t>
            </a:r>
          </a:p>
          <a:p>
            <a:pPr marL="914400" lvl="1" indent="-514350">
              <a:buFont typeface="+mj-lt"/>
              <a:buAutoNum type="arabicPeriod"/>
            </a:pPr>
            <a:r>
              <a:rPr lang="en-US" sz="3000" b="1" dirty="0" smtClean="0">
                <a:ln w="1905"/>
                <a:solidFill>
                  <a:schemeClr val="tx1"/>
                </a:solidFill>
                <a:effectLst>
                  <a:innerShdw blurRad="69850" dist="43180" dir="5400000">
                    <a:srgbClr val="000000">
                      <a:alpha val="65000"/>
                    </a:srgbClr>
                  </a:innerShdw>
                </a:effectLst>
              </a:rPr>
              <a:t>What are Risks Management process?</a:t>
            </a:r>
          </a:p>
          <a:p>
            <a:pPr marL="914400" lvl="1" indent="-514350">
              <a:buFont typeface="+mj-lt"/>
              <a:buAutoNum type="arabicPeriod"/>
            </a:pPr>
            <a:r>
              <a:rPr lang="en-US" sz="3000" b="1" dirty="0" smtClean="0">
                <a:ln w="1905"/>
                <a:solidFill>
                  <a:schemeClr val="tx1"/>
                </a:solidFill>
                <a:effectLst>
                  <a:innerShdw blurRad="69850" dist="43180" dir="5400000">
                    <a:srgbClr val="000000">
                      <a:alpha val="65000"/>
                    </a:srgbClr>
                  </a:innerShdw>
                </a:effectLst>
              </a:rPr>
              <a:t>Strategic Financial Management</a:t>
            </a:r>
          </a:p>
          <a:p>
            <a:pPr marL="914400" lvl="1" indent="-514350">
              <a:buFont typeface="+mj-lt"/>
              <a:buAutoNum type="arabicPeriod"/>
            </a:pPr>
            <a:r>
              <a:rPr lang="en-US" sz="3000" b="1" dirty="0" smtClean="0">
                <a:solidFill>
                  <a:schemeClr val="tx1"/>
                </a:solidFill>
              </a:rPr>
              <a:t>How can Measurement of Risk</a:t>
            </a:r>
            <a:endParaRPr lang="en-US" sz="3000" b="1" dirty="0">
              <a:ln w="1905"/>
              <a:solidFill>
                <a:schemeClr val="tx1"/>
              </a:solidFill>
              <a:effectLst>
                <a:innerShdw blurRad="69850" dist="43180" dir="5400000">
                  <a:srgbClr val="000000">
                    <a:alpha val="65000"/>
                  </a:srgbClr>
                </a:innerShdw>
              </a:effectLst>
            </a:endParaRPr>
          </a:p>
        </p:txBody>
      </p:sp>
      <p:sp>
        <p:nvSpPr>
          <p:cNvPr id="5" name="Rectangle 4"/>
          <p:cNvSpPr/>
          <p:nvPr/>
        </p:nvSpPr>
        <p:spPr>
          <a:xfrm>
            <a:off x="228600" y="228600"/>
            <a:ext cx="8610600" cy="1295400"/>
          </a:xfrm>
          <a:prstGeom prst="rect">
            <a:avLst/>
          </a:prstGeom>
          <a:solidFill>
            <a:srgbClr val="00B050"/>
          </a:solidFill>
          <a:ln>
            <a:noFill/>
          </a:ln>
          <a:effectLst>
            <a:glow rad="228600">
              <a:schemeClr val="accent2">
                <a:satMod val="175000"/>
                <a:alpha val="40000"/>
              </a:schemeClr>
            </a:glow>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4600" b="1" dirty="0" smtClean="0">
                <a:solidFill>
                  <a:schemeClr val="bg1"/>
                </a:solidFill>
                <a:effectLst>
                  <a:outerShdw blurRad="38100" dist="38100" dir="2700000" algn="tl">
                    <a:srgbClr val="000000">
                      <a:alpha val="43137"/>
                    </a:srgbClr>
                  </a:outerShdw>
                </a:effectLst>
              </a:rPr>
              <a:t>Financial Risk Management and Analysis</a:t>
            </a:r>
            <a:endParaRPr lang="en-US" sz="4600" b="1" spc="38" dirty="0">
              <a:ln w="11430"/>
              <a:solidFill>
                <a:schemeClr val="bg1"/>
              </a:solidFill>
              <a:effectLst>
                <a:outerShdw blurRad="76200" dist="50800" dir="5400000" algn="tl" rotWithShape="0">
                  <a:srgbClr val="000000">
                    <a:alpha val="65000"/>
                  </a:srgbClr>
                </a:outerShdw>
              </a:effectLst>
              <a:latin typeface="Arial" pitchFamily="34" charset="0"/>
              <a:cs typeface="Arial" pitchFamily="34" charset="0"/>
            </a:endParaRPr>
          </a:p>
        </p:txBody>
      </p:sp>
      <p:sp>
        <p:nvSpPr>
          <p:cNvPr id="7" name="Rectangle 6"/>
          <p:cNvSpPr/>
          <p:nvPr/>
        </p:nvSpPr>
        <p:spPr>
          <a:xfrm>
            <a:off x="5712823" y="1676400"/>
            <a:ext cx="2952206" cy="1027974"/>
          </a:xfrm>
          <a:prstGeom prst="rect">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lin ang="18900000" scaled="1"/>
            <a:tileRect/>
          </a:gradFill>
        </p:spPr>
        <p:txBody>
          <a:bodyPr wrap="square">
            <a:spAutoFit/>
          </a:bodyPr>
          <a:lstStyle/>
          <a:p>
            <a:pPr algn="ctr"/>
            <a:r>
              <a:rPr lang="en-US" b="1" i="1" dirty="0" smtClean="0"/>
              <a:t>Presented </a:t>
            </a:r>
            <a:r>
              <a:rPr lang="en-US" b="1" i="1" dirty="0"/>
              <a:t>by:</a:t>
            </a:r>
          </a:p>
          <a:p>
            <a:pPr marR="0" algn="r">
              <a:lnSpc>
                <a:spcPct val="107000"/>
              </a:lnSpc>
              <a:spcBef>
                <a:spcPts val="0"/>
              </a:spcBef>
              <a:spcAft>
                <a:spcPts val="0"/>
              </a:spcAft>
            </a:pPr>
            <a:r>
              <a:rPr lang="en-US" sz="2000" b="1" i="1" dirty="0"/>
              <a:t>Mr. Ok </a:t>
            </a:r>
            <a:r>
              <a:rPr lang="en-US" sz="2000" b="1" i="1" dirty="0" err="1"/>
              <a:t>Libounna</a:t>
            </a:r>
            <a:r>
              <a:rPr lang="en-US" sz="2000" b="1" i="1" dirty="0"/>
              <a:t> </a:t>
            </a:r>
          </a:p>
          <a:p>
            <a:pPr marR="0" lvl="0" algn="r">
              <a:lnSpc>
                <a:spcPct val="107000"/>
              </a:lnSpc>
              <a:spcBef>
                <a:spcPts val="0"/>
              </a:spcBef>
              <a:spcAft>
                <a:spcPts val="0"/>
              </a:spcAft>
            </a:pPr>
            <a:r>
              <a:rPr lang="en-US" sz="2000" b="1" i="1" dirty="0"/>
              <a:t>Independent Consultant </a:t>
            </a:r>
          </a:p>
        </p:txBody>
      </p:sp>
    </p:spTree>
    <p:extLst>
      <p:ext uri="{BB962C8B-B14F-4D97-AF65-F5344CB8AC3E}">
        <p14:creationId xmlns:p14="http://schemas.microsoft.com/office/powerpoint/2010/main" val="3944684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81000" y="914400"/>
            <a:ext cx="8305799" cy="5562600"/>
          </a:xfrm>
          <a:solidFill>
            <a:schemeClr val="bg2">
              <a:lumMod val="40000"/>
              <a:lumOff val="60000"/>
            </a:schemeClr>
          </a:solidFill>
          <a:ln>
            <a:solidFill>
              <a:srgbClr val="000099"/>
            </a:solidFill>
          </a:ln>
        </p:spPr>
        <p:txBody>
          <a:bodyPr>
            <a:noAutofit/>
          </a:bodyPr>
          <a:lstStyle/>
          <a:p>
            <a:pPr algn="just"/>
            <a:r>
              <a:rPr lang="en-US" sz="2400" dirty="0">
                <a:solidFill>
                  <a:schemeClr val="tx1"/>
                </a:solidFill>
              </a:rPr>
              <a:t>It is important for all NGOs, large or small, to assess and then manage financial risks facing the organization. Significant financial risks that are not actively managed could threaten the NGO’s operations and financial security (Mango). </a:t>
            </a:r>
          </a:p>
          <a:p>
            <a:pPr algn="just"/>
            <a:r>
              <a:rPr lang="en-US" sz="2400" b="1" dirty="0" smtClean="0">
                <a:solidFill>
                  <a:schemeClr val="tx1"/>
                </a:solidFill>
              </a:rPr>
              <a:t>What </a:t>
            </a:r>
            <a:r>
              <a:rPr lang="en-US" sz="2400" b="1" dirty="0">
                <a:solidFill>
                  <a:schemeClr val="tx1"/>
                </a:solidFill>
              </a:rPr>
              <a:t>is a Risk? </a:t>
            </a:r>
          </a:p>
          <a:p>
            <a:pPr marL="342900" indent="-342900" algn="just">
              <a:buFont typeface="Wingdings" panose="05000000000000000000" pitchFamily="2" charset="2"/>
              <a:buChar char="§"/>
            </a:pPr>
            <a:r>
              <a:rPr lang="en-US" sz="2400" dirty="0">
                <a:solidFill>
                  <a:schemeClr val="tx1"/>
                </a:solidFill>
              </a:rPr>
              <a:t>We deal with risks every day. </a:t>
            </a:r>
            <a:r>
              <a:rPr lang="en-US" sz="2400" dirty="0" smtClean="0">
                <a:solidFill>
                  <a:schemeClr val="tx1"/>
                </a:solidFill>
              </a:rPr>
              <a:t>Risks </a:t>
            </a:r>
            <a:r>
              <a:rPr lang="en-US" sz="2400" dirty="0">
                <a:solidFill>
                  <a:schemeClr val="tx1"/>
                </a:solidFill>
              </a:rPr>
              <a:t>are a part of life, and in fact very much part of any organizations activities.</a:t>
            </a:r>
          </a:p>
          <a:p>
            <a:pPr marL="342900" indent="-342900" algn="just">
              <a:buFont typeface="Wingdings" panose="05000000000000000000" pitchFamily="2" charset="2"/>
              <a:buChar char="§"/>
            </a:pPr>
            <a:r>
              <a:rPr lang="en-US" sz="2400" dirty="0">
                <a:solidFill>
                  <a:schemeClr val="tx1"/>
                </a:solidFill>
              </a:rPr>
              <a:t>To define risk on a technical level, a risk is “the effect of uncertainty of an object”. Think of it as cause and effect… an event happens (the cause) and the risk is the effect (good or bad) and how likely it will happen.</a:t>
            </a:r>
          </a:p>
          <a:p>
            <a:pPr marL="342900" indent="-342900" algn="just">
              <a:buFont typeface="Wingdings" panose="05000000000000000000" pitchFamily="2" charset="2"/>
              <a:buChar char="§"/>
            </a:pPr>
            <a:r>
              <a:rPr lang="en-US" sz="2400" dirty="0">
                <a:solidFill>
                  <a:schemeClr val="tx1"/>
                </a:solidFill>
              </a:rPr>
              <a:t>A risk can be internal (within your control) or external (outside your control). Risk management then, is managing the possibility that something will happen. </a:t>
            </a:r>
            <a:endParaRPr lang="en-US" sz="2400" b="1" dirty="0">
              <a:solidFill>
                <a:schemeClr val="tx1"/>
              </a:solidFill>
            </a:endParaRPr>
          </a:p>
        </p:txBody>
      </p:sp>
      <p:sp>
        <p:nvSpPr>
          <p:cNvPr id="5" name="Rectangle 2"/>
          <p:cNvSpPr>
            <a:spLocks noGrp="1" noChangeArrowheads="1"/>
          </p:cNvSpPr>
          <p:nvPr>
            <p:ph type="title"/>
          </p:nvPr>
        </p:nvSpPr>
        <p:spPr>
          <a:xfrm>
            <a:off x="381001" y="76201"/>
            <a:ext cx="8305798" cy="685799"/>
          </a:xfrm>
          <a:solidFill>
            <a:srgbClr val="008000"/>
          </a:solidFill>
        </p:spPr>
        <p:txBody>
          <a:bodyPr>
            <a:noAutofit/>
          </a:bodyPr>
          <a:lstStyle/>
          <a:p>
            <a:pPr>
              <a:defRPr/>
            </a:pPr>
            <a:r>
              <a:rPr lang="en-US" sz="3600" cap="none" dirty="0">
                <a:solidFill>
                  <a:schemeClr val="bg1"/>
                </a:solidFill>
              </a:rPr>
              <a:t>1. Overview Risks</a:t>
            </a:r>
            <a:endParaRPr lang="en-US" sz="3600" b="1" cap="none" dirty="0" smtClean="0">
              <a:solidFill>
                <a:schemeClr val="bg1"/>
              </a:solidFill>
              <a:latin typeface="+mn-lt"/>
            </a:endParaRPr>
          </a:p>
        </p:txBody>
      </p:sp>
    </p:spTree>
    <p:extLst>
      <p:ext uri="{BB962C8B-B14F-4D97-AF65-F5344CB8AC3E}">
        <p14:creationId xmlns:p14="http://schemas.microsoft.com/office/powerpoint/2010/main" val="343332326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Number Placeholder 3"/>
          <p:cNvSpPr>
            <a:spLocks noGrp="1"/>
          </p:cNvSpPr>
          <p:nvPr>
            <p:ph type="sldNum" sz="quarter" idx="12"/>
          </p:nvPr>
        </p:nvSpPr>
        <p:spPr>
          <a:xfrm>
            <a:off x="914400" y="6251575"/>
            <a:ext cx="1981200" cy="457200"/>
          </a:xfrm>
          <a:noFill/>
        </p:spPr>
        <p:txBody>
          <a:bodyPr/>
          <a:lstStyle/>
          <a:p>
            <a:pPr algn="l"/>
            <a:fld id="{369F9CC3-4BC6-49D3-80FF-846E0888640D}" type="slidenum">
              <a:rPr lang="en-GB">
                <a:cs typeface="Angsana New" pitchFamily="18" charset="-34"/>
              </a:rPr>
              <a:pPr algn="l"/>
              <a:t>21</a:t>
            </a:fld>
            <a:endParaRPr lang="en-GB">
              <a:cs typeface="Angsana New" pitchFamily="18" charset="-34"/>
            </a:endParaRPr>
          </a:p>
        </p:txBody>
      </p:sp>
      <p:sp>
        <p:nvSpPr>
          <p:cNvPr id="108548" name="Rectangle 3"/>
          <p:cNvSpPr>
            <a:spLocks noGrp="1" noChangeArrowheads="1"/>
          </p:cNvSpPr>
          <p:nvPr>
            <p:ph type="body" idx="1"/>
          </p:nvPr>
        </p:nvSpPr>
        <p:spPr>
          <a:xfrm>
            <a:off x="152400" y="930133"/>
            <a:ext cx="8686800" cy="746268"/>
          </a:xfrm>
          <a:noFill/>
          <a:ln>
            <a:noFill/>
          </a:ln>
        </p:spPr>
        <p:style>
          <a:lnRef idx="2">
            <a:schemeClr val="dk1"/>
          </a:lnRef>
          <a:fillRef idx="1">
            <a:schemeClr val="lt1"/>
          </a:fillRef>
          <a:effectRef idx="0">
            <a:schemeClr val="dk1"/>
          </a:effectRef>
          <a:fontRef idx="minor">
            <a:schemeClr val="dk1"/>
          </a:fontRef>
        </p:style>
        <p:txBody>
          <a:bodyPr>
            <a:noAutofit/>
          </a:bodyPr>
          <a:lstStyle/>
          <a:p>
            <a:pPr>
              <a:lnSpc>
                <a:spcPct val="80000"/>
              </a:lnSpc>
              <a:buFont typeface="Wingdings" pitchFamily="2" charset="2"/>
              <a:buNone/>
            </a:pPr>
            <a:r>
              <a:rPr lang="en-GB" sz="2800" b="1" dirty="0" smtClean="0">
                <a:latin typeface="Calibri" pitchFamily="34" charset="0"/>
              </a:rPr>
              <a:t>The two types of expectations individuals may have about the future:</a:t>
            </a:r>
          </a:p>
          <a:p>
            <a:pPr>
              <a:lnSpc>
                <a:spcPct val="80000"/>
              </a:lnSpc>
              <a:buFont typeface="Wingdings" pitchFamily="2" charset="2"/>
              <a:buNone/>
            </a:pPr>
            <a:r>
              <a:rPr lang="en-GB" sz="2800" b="1" dirty="0" smtClean="0">
                <a:latin typeface="Calibri" pitchFamily="34" charset="0"/>
              </a:rPr>
              <a:t> </a:t>
            </a:r>
          </a:p>
        </p:txBody>
      </p:sp>
      <p:sp>
        <p:nvSpPr>
          <p:cNvPr id="5" name="Rectangle 15"/>
          <p:cNvSpPr txBox="1">
            <a:spLocks noChangeArrowheads="1"/>
          </p:cNvSpPr>
          <p:nvPr/>
        </p:nvSpPr>
        <p:spPr>
          <a:xfrm>
            <a:off x="0" y="0"/>
            <a:ext cx="9144000" cy="762000"/>
          </a:xfrm>
          <a:prstGeom prst="rect">
            <a:avLst/>
          </a:prstGeom>
          <a:solidFill>
            <a:srgbClr val="008000"/>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600" b="1" i="0" u="none" strike="noStrike" kern="1200" cap="none" spc="0" normalizeH="0" baseline="0" noProof="0" dirty="0" smtClean="0">
                <a:ln>
                  <a:noFill/>
                </a:ln>
                <a:solidFill>
                  <a:schemeClr val="bg1"/>
                </a:solidFill>
                <a:effectLst/>
                <a:uLnTx/>
                <a:uFillTx/>
                <a:latin typeface="+mn-lt"/>
                <a:ea typeface="+mj-ea"/>
                <a:cs typeface="+mj-cs"/>
              </a:rPr>
              <a:t>2. Risk and Uncertainty</a:t>
            </a:r>
          </a:p>
        </p:txBody>
      </p:sp>
      <p:graphicFrame>
        <p:nvGraphicFramePr>
          <p:cNvPr id="2" name="Diagram 1"/>
          <p:cNvGraphicFramePr/>
          <p:nvPr>
            <p:extLst>
              <p:ext uri="{D42A27DB-BD31-4B8C-83A1-F6EECF244321}">
                <p14:modId xmlns:p14="http://schemas.microsoft.com/office/powerpoint/2010/main" val="4021034639"/>
              </p:ext>
            </p:extLst>
          </p:nvPr>
        </p:nvGraphicFramePr>
        <p:xfrm>
          <a:off x="419100" y="1608066"/>
          <a:ext cx="8153400" cy="46435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996528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Number Placeholder 3"/>
          <p:cNvSpPr>
            <a:spLocks noGrp="1"/>
          </p:cNvSpPr>
          <p:nvPr>
            <p:ph type="sldNum" sz="quarter" idx="12"/>
          </p:nvPr>
        </p:nvSpPr>
        <p:spPr>
          <a:xfrm>
            <a:off x="914400" y="6251575"/>
            <a:ext cx="1981200" cy="457200"/>
          </a:xfrm>
          <a:noFill/>
        </p:spPr>
        <p:txBody>
          <a:bodyPr/>
          <a:lstStyle/>
          <a:p>
            <a:pPr algn="l"/>
            <a:fld id="{91FFD3E8-6EB6-408C-AC25-3B0DF2DCBBCD}" type="slidenum">
              <a:rPr lang="en-GB">
                <a:cs typeface="Angsana New" pitchFamily="18" charset="-34"/>
              </a:rPr>
              <a:pPr algn="l"/>
              <a:t>22</a:t>
            </a:fld>
            <a:endParaRPr lang="en-GB">
              <a:cs typeface="Angsana New" pitchFamily="18" charset="-34"/>
            </a:endParaRPr>
          </a:p>
        </p:txBody>
      </p:sp>
      <p:sp>
        <p:nvSpPr>
          <p:cNvPr id="8195" name="Rectangle 2"/>
          <p:cNvSpPr>
            <a:spLocks noGrp="1" noChangeArrowheads="1"/>
          </p:cNvSpPr>
          <p:nvPr>
            <p:ph type="title"/>
          </p:nvPr>
        </p:nvSpPr>
        <p:spPr>
          <a:xfrm>
            <a:off x="304800" y="-1"/>
            <a:ext cx="8610600" cy="797495"/>
          </a:xfrm>
          <a:solidFill>
            <a:srgbClr val="008000"/>
          </a:solidFill>
        </p:spPr>
        <p:txBody>
          <a:bodyPr>
            <a:noAutofit/>
          </a:bodyPr>
          <a:lstStyle/>
          <a:p>
            <a:pPr>
              <a:defRPr/>
            </a:pPr>
            <a:r>
              <a:rPr lang="en-GB" sz="3600" b="1" dirty="0" smtClean="0">
                <a:solidFill>
                  <a:schemeClr val="bg1"/>
                </a:solidFill>
                <a:latin typeface="+mn-lt"/>
              </a:rPr>
              <a:t>3. Types of Risk</a:t>
            </a:r>
            <a:endParaRPr lang="en-US" sz="3600" b="1" dirty="0" smtClean="0">
              <a:solidFill>
                <a:schemeClr val="bg1"/>
              </a:solidFill>
              <a:latin typeface="+mn-lt"/>
            </a:endParaRPr>
          </a:p>
        </p:txBody>
      </p:sp>
      <p:sp>
        <p:nvSpPr>
          <p:cNvPr id="2" name="Rectangle 1"/>
          <p:cNvSpPr/>
          <p:nvPr/>
        </p:nvSpPr>
        <p:spPr>
          <a:xfrm>
            <a:off x="2895600" y="1026094"/>
            <a:ext cx="2687638" cy="647131"/>
          </a:xfrm>
          <a:prstGeom prst="rect">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p:spPr>
        <p:style>
          <a:lnRef idx="1">
            <a:schemeClr val="accent2"/>
          </a:lnRef>
          <a:fillRef idx="2">
            <a:schemeClr val="accent2"/>
          </a:fillRef>
          <a:effectRef idx="1">
            <a:schemeClr val="accent2"/>
          </a:effectRef>
          <a:fontRef idx="minor">
            <a:schemeClr val="dk1"/>
          </a:fontRef>
        </p:style>
        <p:txBody>
          <a:bodyPr anchor="ctr"/>
          <a:lstStyle/>
          <a:p>
            <a:pPr algn="ctr" eaLnBrk="1" hangingPunct="1">
              <a:defRPr/>
            </a:pPr>
            <a:r>
              <a:rPr lang="en-US" sz="5400" b="1" dirty="0" smtClean="0">
                <a:solidFill>
                  <a:schemeClr val="bg1"/>
                </a:solidFill>
              </a:rPr>
              <a:t>Risks</a:t>
            </a:r>
            <a:endParaRPr lang="en-US" sz="5400" b="1" dirty="0">
              <a:solidFill>
                <a:schemeClr val="bg1"/>
              </a:solidFill>
            </a:endParaRPr>
          </a:p>
        </p:txBody>
      </p:sp>
      <p:sp>
        <p:nvSpPr>
          <p:cNvPr id="9" name="Rectangle 8"/>
          <p:cNvSpPr/>
          <p:nvPr/>
        </p:nvSpPr>
        <p:spPr>
          <a:xfrm flipH="1">
            <a:off x="4648200" y="3352800"/>
            <a:ext cx="4191000" cy="2743200"/>
          </a:xfrm>
          <a:prstGeom prst="rect">
            <a:avLst/>
          </a:prstGeom>
          <a:gradFill flip="none" rotWithShape="1">
            <a:gsLst>
              <a:gs pos="0">
                <a:schemeClr val="accent4">
                  <a:lumMod val="89000"/>
                </a:schemeClr>
              </a:gs>
              <a:gs pos="23000">
                <a:schemeClr val="accent4">
                  <a:lumMod val="89000"/>
                </a:schemeClr>
              </a:gs>
              <a:gs pos="69000">
                <a:schemeClr val="accent4">
                  <a:lumMod val="75000"/>
                </a:schemeClr>
              </a:gs>
              <a:gs pos="97000">
                <a:schemeClr val="accent4">
                  <a:lumMod val="70000"/>
                </a:schemeClr>
              </a:gs>
            </a:gsLst>
            <a:path path="circle">
              <a:fillToRect l="50000" t="50000" r="50000" b="50000"/>
            </a:path>
            <a:tileRect/>
          </a:gradFill>
        </p:spPr>
        <p:style>
          <a:lnRef idx="1">
            <a:schemeClr val="accent6"/>
          </a:lnRef>
          <a:fillRef idx="2">
            <a:schemeClr val="accent6"/>
          </a:fillRef>
          <a:effectRef idx="1">
            <a:schemeClr val="accent6"/>
          </a:effectRef>
          <a:fontRef idx="minor">
            <a:schemeClr val="dk1"/>
          </a:fontRef>
        </p:style>
        <p:txBody>
          <a:bodyPr anchor="ctr"/>
          <a:lstStyle/>
          <a:p>
            <a:pPr marL="342900" indent="-342900" algn="just" eaLnBrk="1" hangingPunct="1">
              <a:spcBef>
                <a:spcPct val="20000"/>
              </a:spcBef>
              <a:buClr>
                <a:schemeClr val="accent1">
                  <a:lumMod val="60000"/>
                  <a:lumOff val="40000"/>
                </a:schemeClr>
              </a:buClr>
              <a:buSzPct val="65000"/>
              <a:buFont typeface="+mj-lt"/>
              <a:buAutoNum type="arabicPeriod"/>
              <a:defRPr/>
            </a:pPr>
            <a:r>
              <a:rPr lang="en-US" sz="2800" b="1" dirty="0">
                <a:solidFill>
                  <a:schemeClr val="bg1"/>
                </a:solidFill>
              </a:rPr>
              <a:t>Business Risk</a:t>
            </a:r>
          </a:p>
          <a:p>
            <a:pPr marL="914400" lvl="1" indent="-457200" algn="just" eaLnBrk="1" hangingPunct="1">
              <a:spcBef>
                <a:spcPct val="20000"/>
              </a:spcBef>
              <a:buSzPct val="65000"/>
              <a:buFont typeface="+mj-lt"/>
              <a:buAutoNum type="alphaLcParenR"/>
              <a:defRPr/>
            </a:pPr>
            <a:r>
              <a:rPr lang="en-US" sz="2400" b="1" dirty="0">
                <a:solidFill>
                  <a:schemeClr val="bg1"/>
                </a:solidFill>
              </a:rPr>
              <a:t>Internal Business Risk</a:t>
            </a:r>
          </a:p>
          <a:p>
            <a:pPr marL="914400" lvl="1" indent="-457200" algn="just" eaLnBrk="1" hangingPunct="1">
              <a:spcBef>
                <a:spcPct val="20000"/>
              </a:spcBef>
              <a:buSzPct val="65000"/>
              <a:buFont typeface="+mj-lt"/>
              <a:buAutoNum type="alphaLcParenR"/>
              <a:defRPr/>
            </a:pPr>
            <a:r>
              <a:rPr lang="en-US" sz="2400" b="1" dirty="0">
                <a:solidFill>
                  <a:schemeClr val="bg1"/>
                </a:solidFill>
              </a:rPr>
              <a:t>External Business Risk</a:t>
            </a:r>
          </a:p>
          <a:p>
            <a:pPr marL="342900" indent="-342900" algn="just" eaLnBrk="1" hangingPunct="1">
              <a:spcBef>
                <a:spcPct val="20000"/>
              </a:spcBef>
              <a:buClr>
                <a:schemeClr val="accent1">
                  <a:lumMod val="60000"/>
                  <a:lumOff val="40000"/>
                </a:schemeClr>
              </a:buClr>
              <a:buSzPct val="65000"/>
              <a:buFont typeface="+mj-lt"/>
              <a:buAutoNum type="arabicPeriod"/>
              <a:defRPr/>
            </a:pPr>
            <a:r>
              <a:rPr lang="en-US" sz="2800" b="1" dirty="0">
                <a:solidFill>
                  <a:schemeClr val="bg1"/>
                </a:solidFill>
              </a:rPr>
              <a:t>Financial Risk</a:t>
            </a:r>
          </a:p>
        </p:txBody>
      </p:sp>
      <p:sp>
        <p:nvSpPr>
          <p:cNvPr id="10" name="Rectangle 9"/>
          <p:cNvSpPr/>
          <p:nvPr/>
        </p:nvSpPr>
        <p:spPr>
          <a:xfrm>
            <a:off x="4648200" y="2286000"/>
            <a:ext cx="4267200" cy="914400"/>
          </a:xfrm>
          <a:prstGeom prst="rect">
            <a:avLst/>
          </a:prstGeom>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p:spPr>
        <p:style>
          <a:lnRef idx="1">
            <a:schemeClr val="accent5"/>
          </a:lnRef>
          <a:fillRef idx="2">
            <a:schemeClr val="accent5"/>
          </a:fillRef>
          <a:effectRef idx="1">
            <a:schemeClr val="accent5"/>
          </a:effectRef>
          <a:fontRef idx="minor">
            <a:schemeClr val="dk1"/>
          </a:fontRef>
        </p:style>
        <p:txBody>
          <a:bodyPr anchor="ctr"/>
          <a:lstStyle/>
          <a:p>
            <a:pPr algn="ctr" eaLnBrk="1" hangingPunct="1">
              <a:spcBef>
                <a:spcPct val="20000"/>
              </a:spcBef>
              <a:buClr>
                <a:schemeClr val="hlink"/>
              </a:buClr>
              <a:buSzPct val="65000"/>
              <a:defRPr/>
            </a:pPr>
            <a:r>
              <a:rPr lang="en-US" sz="3600" b="1" dirty="0" smtClean="0">
                <a:solidFill>
                  <a:schemeClr val="bg1"/>
                </a:solidFill>
              </a:rPr>
              <a:t>B_ Unsystematic </a:t>
            </a:r>
            <a:r>
              <a:rPr lang="en-US" sz="3600" b="1" dirty="0">
                <a:solidFill>
                  <a:schemeClr val="bg1"/>
                </a:solidFill>
              </a:rPr>
              <a:t>Risk</a:t>
            </a:r>
          </a:p>
        </p:txBody>
      </p:sp>
      <p:sp>
        <p:nvSpPr>
          <p:cNvPr id="13" name="Down Arrow 12"/>
          <p:cNvSpPr/>
          <p:nvPr/>
        </p:nvSpPr>
        <p:spPr>
          <a:xfrm>
            <a:off x="4229100" y="1752600"/>
            <a:ext cx="46038" cy="381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cxnSp>
        <p:nvCxnSpPr>
          <p:cNvPr id="15" name="Straight Connector 14"/>
          <p:cNvCxnSpPr/>
          <p:nvPr/>
        </p:nvCxnSpPr>
        <p:spPr>
          <a:xfrm>
            <a:off x="2720975" y="2133600"/>
            <a:ext cx="27654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Down Arrow 19"/>
          <p:cNvSpPr/>
          <p:nvPr/>
        </p:nvSpPr>
        <p:spPr>
          <a:xfrm>
            <a:off x="2743200" y="2978150"/>
            <a:ext cx="46038" cy="3746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1" name="Down Arrow 20"/>
          <p:cNvSpPr/>
          <p:nvPr/>
        </p:nvSpPr>
        <p:spPr>
          <a:xfrm>
            <a:off x="5486400" y="2133600"/>
            <a:ext cx="46038" cy="2286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5" name="Down Arrow 24"/>
          <p:cNvSpPr/>
          <p:nvPr/>
        </p:nvSpPr>
        <p:spPr>
          <a:xfrm>
            <a:off x="2720975" y="2171700"/>
            <a:ext cx="44450" cy="2286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7" name="Down Arrow 26"/>
          <p:cNvSpPr/>
          <p:nvPr/>
        </p:nvSpPr>
        <p:spPr>
          <a:xfrm>
            <a:off x="5486400" y="3200400"/>
            <a:ext cx="96838" cy="1524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8" name="Rectangle 27"/>
          <p:cNvSpPr/>
          <p:nvPr/>
        </p:nvSpPr>
        <p:spPr>
          <a:xfrm flipH="1">
            <a:off x="304800" y="3328916"/>
            <a:ext cx="4114800" cy="2833687"/>
          </a:xfrm>
          <a:prstGeom prst="rect">
            <a:avLst/>
          </a:prstGeom>
          <a:gradFill flip="none" rotWithShape="1">
            <a:gsLst>
              <a:gs pos="0">
                <a:schemeClr val="accent5">
                  <a:lumMod val="89000"/>
                </a:schemeClr>
              </a:gs>
              <a:gs pos="23000">
                <a:schemeClr val="accent5">
                  <a:lumMod val="89000"/>
                </a:schemeClr>
              </a:gs>
              <a:gs pos="69000">
                <a:schemeClr val="accent5">
                  <a:lumMod val="75000"/>
                </a:schemeClr>
              </a:gs>
              <a:gs pos="97000">
                <a:schemeClr val="accent5">
                  <a:lumMod val="70000"/>
                </a:schemeClr>
              </a:gs>
            </a:gsLst>
            <a:path path="circle">
              <a:fillToRect l="50000" t="50000" r="50000" b="50000"/>
            </a:path>
            <a:tileRect/>
          </a:gradFill>
        </p:spPr>
        <p:style>
          <a:lnRef idx="1">
            <a:schemeClr val="accent6"/>
          </a:lnRef>
          <a:fillRef idx="2">
            <a:schemeClr val="accent6"/>
          </a:fillRef>
          <a:effectRef idx="1">
            <a:schemeClr val="accent6"/>
          </a:effectRef>
          <a:fontRef idx="minor">
            <a:schemeClr val="dk1"/>
          </a:fontRef>
        </p:style>
        <p:txBody>
          <a:bodyPr anchor="ctr"/>
          <a:lstStyle/>
          <a:p>
            <a:pPr marL="342900" indent="-342900" algn="just" eaLnBrk="1" hangingPunct="1">
              <a:spcBef>
                <a:spcPct val="20000"/>
              </a:spcBef>
              <a:buClr>
                <a:schemeClr val="hlink"/>
              </a:buClr>
              <a:buSzPct val="65000"/>
              <a:buFont typeface="+mj-lt"/>
              <a:buAutoNum type="arabicPeriod"/>
              <a:defRPr/>
            </a:pPr>
            <a:r>
              <a:rPr lang="en-US" sz="2800" b="1" dirty="0">
                <a:solidFill>
                  <a:schemeClr val="bg1"/>
                </a:solidFill>
              </a:rPr>
              <a:t>Interest Rate Risk</a:t>
            </a:r>
          </a:p>
          <a:p>
            <a:pPr marL="342900" indent="-342900" algn="just" eaLnBrk="1" hangingPunct="1">
              <a:spcBef>
                <a:spcPct val="20000"/>
              </a:spcBef>
              <a:buClr>
                <a:schemeClr val="hlink"/>
              </a:buClr>
              <a:buSzPct val="65000"/>
              <a:buFont typeface="+mj-lt"/>
              <a:buAutoNum type="arabicPeriod"/>
              <a:defRPr/>
            </a:pPr>
            <a:r>
              <a:rPr lang="en-US" sz="2800" b="1" dirty="0">
                <a:solidFill>
                  <a:schemeClr val="bg1"/>
                </a:solidFill>
              </a:rPr>
              <a:t>Market </a:t>
            </a:r>
            <a:r>
              <a:rPr lang="en-US" sz="2800" b="1" dirty="0" smtClean="0">
                <a:solidFill>
                  <a:schemeClr val="bg1"/>
                </a:solidFill>
              </a:rPr>
              <a:t>Risk &amp;Economy</a:t>
            </a:r>
            <a:endParaRPr lang="en-US" sz="2800" b="1" dirty="0">
              <a:solidFill>
                <a:schemeClr val="bg1"/>
              </a:solidFill>
            </a:endParaRPr>
          </a:p>
          <a:p>
            <a:pPr marL="342900" indent="-342900" algn="just" eaLnBrk="1" hangingPunct="1">
              <a:spcBef>
                <a:spcPct val="20000"/>
              </a:spcBef>
              <a:buClr>
                <a:schemeClr val="hlink"/>
              </a:buClr>
              <a:buSzPct val="65000"/>
              <a:buFont typeface="+mj-lt"/>
              <a:buAutoNum type="arabicPeriod"/>
              <a:defRPr/>
            </a:pPr>
            <a:r>
              <a:rPr lang="en-US" sz="2800" b="1" dirty="0">
                <a:solidFill>
                  <a:schemeClr val="bg1"/>
                </a:solidFill>
              </a:rPr>
              <a:t>Purchasing Power Risk</a:t>
            </a:r>
          </a:p>
          <a:p>
            <a:pPr marL="342900" indent="-342900" algn="just" eaLnBrk="1" hangingPunct="1">
              <a:spcBef>
                <a:spcPct val="20000"/>
              </a:spcBef>
              <a:buClr>
                <a:schemeClr val="hlink"/>
              </a:buClr>
              <a:buSzPct val="65000"/>
              <a:buFont typeface="+mj-lt"/>
              <a:buAutoNum type="arabicPeriod"/>
              <a:defRPr/>
            </a:pPr>
            <a:r>
              <a:rPr lang="en-US" sz="2800" b="1" dirty="0">
                <a:solidFill>
                  <a:schemeClr val="bg1"/>
                </a:solidFill>
              </a:rPr>
              <a:t>Exchange Rate Risk</a:t>
            </a:r>
          </a:p>
        </p:txBody>
      </p:sp>
      <p:sp>
        <p:nvSpPr>
          <p:cNvPr id="29" name="Rectangle 28"/>
          <p:cNvSpPr/>
          <p:nvPr/>
        </p:nvSpPr>
        <p:spPr>
          <a:xfrm flipH="1">
            <a:off x="304800" y="2362200"/>
            <a:ext cx="4114800" cy="762000"/>
          </a:xfrm>
          <a:prstGeom prst="rect">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tileRect/>
          </a:gradFill>
        </p:spPr>
        <p:style>
          <a:lnRef idx="1">
            <a:schemeClr val="accent5"/>
          </a:lnRef>
          <a:fillRef idx="2">
            <a:schemeClr val="accent5"/>
          </a:fillRef>
          <a:effectRef idx="1">
            <a:schemeClr val="accent5"/>
          </a:effectRef>
          <a:fontRef idx="minor">
            <a:schemeClr val="dk1"/>
          </a:fontRef>
        </p:style>
        <p:txBody>
          <a:bodyPr anchor="ctr"/>
          <a:lstStyle/>
          <a:p>
            <a:pPr algn="just" eaLnBrk="1" hangingPunct="1">
              <a:spcBef>
                <a:spcPct val="20000"/>
              </a:spcBef>
              <a:buClr>
                <a:schemeClr val="hlink"/>
              </a:buClr>
              <a:buSzPct val="65000"/>
              <a:defRPr/>
            </a:pPr>
            <a:r>
              <a:rPr lang="en-US" sz="3600" b="1" dirty="0" smtClean="0">
                <a:solidFill>
                  <a:schemeClr val="bg1"/>
                </a:solidFill>
              </a:rPr>
              <a:t>A_ Systematic </a:t>
            </a:r>
            <a:r>
              <a:rPr lang="en-US" sz="3600" b="1" dirty="0">
                <a:solidFill>
                  <a:schemeClr val="bg1"/>
                </a:solidFill>
              </a:rPr>
              <a:t>Risk</a:t>
            </a:r>
          </a:p>
        </p:txBody>
      </p:sp>
    </p:spTree>
    <p:extLst>
      <p:ext uri="{BB962C8B-B14F-4D97-AF65-F5344CB8AC3E}">
        <p14:creationId xmlns:p14="http://schemas.microsoft.com/office/powerpoint/2010/main" val="6447082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9598" y="990600"/>
            <a:ext cx="8077201" cy="5206621"/>
          </a:xfrm>
          <a:solidFill>
            <a:schemeClr val="bg2">
              <a:lumMod val="40000"/>
              <a:lumOff val="60000"/>
            </a:schemeClr>
          </a:solidFill>
          <a:ln>
            <a:solidFill>
              <a:srgbClr val="000099"/>
            </a:solidFill>
          </a:ln>
        </p:spPr>
        <p:txBody>
          <a:bodyPr>
            <a:noAutofit/>
          </a:bodyPr>
          <a:lstStyle/>
          <a:p>
            <a:pPr marL="557213" indent="-557213">
              <a:buFont typeface="Wingdings" panose="05000000000000000000" pitchFamily="2" charset="2"/>
              <a:buChar char="§"/>
            </a:pPr>
            <a:r>
              <a:rPr lang="en-US" sz="2800" dirty="0" smtClean="0">
                <a:solidFill>
                  <a:schemeClr val="tx1"/>
                </a:solidFill>
              </a:rPr>
              <a:t>The treasurer (Board members) is responsible for ensuring that a risk assessment takes place regularly.</a:t>
            </a:r>
          </a:p>
          <a:p>
            <a:pPr marL="557213" indent="-557213">
              <a:buFont typeface="Wingdings" panose="05000000000000000000" pitchFamily="2" charset="2"/>
              <a:buChar char="§"/>
            </a:pPr>
            <a:r>
              <a:rPr lang="en-US" sz="2800" dirty="0" smtClean="0">
                <a:solidFill>
                  <a:schemeClr val="tx1"/>
                </a:solidFill>
              </a:rPr>
              <a:t>It is often best done by a group of people including board members and management, say once a year. This will ensure ownership of the results and a greater awareness in the team of the potential threats.</a:t>
            </a:r>
            <a:r>
              <a:rPr lang="en-US" sz="2800" i="1" dirty="0" smtClean="0">
                <a:solidFill>
                  <a:schemeClr val="tx1"/>
                </a:solidFill>
              </a:rPr>
              <a:t> </a:t>
            </a:r>
          </a:p>
          <a:p>
            <a:pPr marL="557213" indent="-557213">
              <a:buFont typeface="Wingdings" panose="05000000000000000000" pitchFamily="2" charset="2"/>
              <a:buChar char="§"/>
            </a:pPr>
            <a:r>
              <a:rPr lang="en-US" sz="2800" dirty="0" smtClean="0">
                <a:solidFill>
                  <a:schemeClr val="tx1"/>
                </a:solidFill>
              </a:rPr>
              <a:t>External auditor may also be able to help or advise.</a:t>
            </a:r>
            <a:r>
              <a:rPr lang="en-US" sz="2800" i="1" dirty="0" smtClean="0">
                <a:solidFill>
                  <a:schemeClr val="tx1"/>
                </a:solidFill>
              </a:rPr>
              <a:t> </a:t>
            </a:r>
          </a:p>
          <a:p>
            <a:endParaRPr lang="en-US" i="1" dirty="0">
              <a:solidFill>
                <a:schemeClr val="tx1"/>
              </a:solidFill>
            </a:endParaRPr>
          </a:p>
        </p:txBody>
      </p:sp>
      <p:sp>
        <p:nvSpPr>
          <p:cNvPr id="5" name="Rectangle 2"/>
          <p:cNvSpPr>
            <a:spLocks noGrp="1" noChangeArrowheads="1"/>
          </p:cNvSpPr>
          <p:nvPr>
            <p:ph type="title"/>
          </p:nvPr>
        </p:nvSpPr>
        <p:spPr>
          <a:xfrm>
            <a:off x="609597" y="76201"/>
            <a:ext cx="8077201" cy="685799"/>
          </a:xfrm>
          <a:solidFill>
            <a:srgbClr val="008000"/>
          </a:solidFill>
        </p:spPr>
        <p:txBody>
          <a:bodyPr>
            <a:noAutofit/>
          </a:bodyPr>
          <a:lstStyle/>
          <a:p>
            <a:pPr>
              <a:defRPr/>
            </a:pPr>
            <a:r>
              <a:rPr lang="en-GB" sz="3600" cap="none" dirty="0">
                <a:solidFill>
                  <a:schemeClr val="bg1"/>
                </a:solidFill>
                <a:latin typeface="+mn-lt"/>
              </a:rPr>
              <a:t>4</a:t>
            </a:r>
            <a:r>
              <a:rPr lang="en-GB" sz="3600" b="1" cap="none" dirty="0" smtClean="0">
                <a:solidFill>
                  <a:schemeClr val="bg1"/>
                </a:solidFill>
                <a:latin typeface="+mn-lt"/>
              </a:rPr>
              <a:t>. Who does Risk Management?</a:t>
            </a:r>
            <a:endParaRPr lang="en-US" sz="3600" b="1" cap="none" dirty="0" smtClean="0">
              <a:solidFill>
                <a:schemeClr val="bg1"/>
              </a:solidFill>
              <a:latin typeface="+mn-lt"/>
            </a:endParaRPr>
          </a:p>
        </p:txBody>
      </p:sp>
    </p:spTree>
    <p:extLst>
      <p:ext uri="{BB962C8B-B14F-4D97-AF65-F5344CB8AC3E}">
        <p14:creationId xmlns:p14="http://schemas.microsoft.com/office/powerpoint/2010/main" val="229706397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81000" y="914400"/>
            <a:ext cx="8305799" cy="5562600"/>
          </a:xfrm>
          <a:solidFill>
            <a:schemeClr val="bg2">
              <a:lumMod val="40000"/>
              <a:lumOff val="60000"/>
            </a:schemeClr>
          </a:solidFill>
          <a:ln>
            <a:solidFill>
              <a:srgbClr val="000099"/>
            </a:solidFill>
          </a:ln>
        </p:spPr>
        <p:txBody>
          <a:bodyPr>
            <a:noAutofit/>
          </a:bodyPr>
          <a:lstStyle/>
          <a:p>
            <a:pPr marL="463550" indent="-463550" algn="just">
              <a:spcAft>
                <a:spcPts val="600"/>
              </a:spcAft>
              <a:buFont typeface="+mj-lt"/>
              <a:buAutoNum type="arabicPeriod"/>
            </a:pPr>
            <a:r>
              <a:rPr lang="en-US" sz="2100" dirty="0" smtClean="0">
                <a:solidFill>
                  <a:schemeClr val="tx1"/>
                </a:solidFill>
              </a:rPr>
              <a:t>can </a:t>
            </a:r>
            <a:r>
              <a:rPr lang="en-US" sz="2100" dirty="0">
                <a:solidFill>
                  <a:schemeClr val="tx1"/>
                </a:solidFill>
              </a:rPr>
              <a:t>contribute to </a:t>
            </a:r>
            <a:r>
              <a:rPr lang="en-US" sz="2100" b="1" dirty="0">
                <a:solidFill>
                  <a:schemeClr val="tx1"/>
                </a:solidFill>
              </a:rPr>
              <a:t>strategic and business planning and the general running (operational activities</a:t>
            </a:r>
            <a:r>
              <a:rPr lang="en-US" sz="2100" dirty="0">
                <a:solidFill>
                  <a:schemeClr val="tx1"/>
                </a:solidFill>
              </a:rPr>
              <a:t>) of an organization. </a:t>
            </a:r>
          </a:p>
          <a:p>
            <a:pPr marL="463550" indent="-463550" algn="just">
              <a:spcAft>
                <a:spcPts val="600"/>
              </a:spcAft>
              <a:buFont typeface="+mj-lt"/>
              <a:buAutoNum type="arabicPeriod"/>
            </a:pPr>
            <a:r>
              <a:rPr lang="en-US" sz="2100" dirty="0" smtClean="0">
                <a:solidFill>
                  <a:schemeClr val="tx1"/>
                </a:solidFill>
              </a:rPr>
              <a:t>it </a:t>
            </a:r>
            <a:r>
              <a:rPr lang="en-US" sz="2100" dirty="0">
                <a:solidFill>
                  <a:schemeClr val="tx1"/>
                </a:solidFill>
              </a:rPr>
              <a:t>creates </a:t>
            </a:r>
            <a:r>
              <a:rPr lang="en-US" sz="2100" b="1" dirty="0">
                <a:solidFill>
                  <a:schemeClr val="tx1"/>
                </a:solidFill>
              </a:rPr>
              <a:t>confidence</a:t>
            </a:r>
            <a:r>
              <a:rPr lang="en-US" sz="2100" dirty="0">
                <a:solidFill>
                  <a:schemeClr val="tx1"/>
                </a:solidFill>
              </a:rPr>
              <a:t> organization can deliver the desired outcomes, </a:t>
            </a:r>
            <a:r>
              <a:rPr lang="en-US" sz="2100" b="1" dirty="0">
                <a:solidFill>
                  <a:schemeClr val="tx1"/>
                </a:solidFill>
              </a:rPr>
              <a:t>manage threats </a:t>
            </a:r>
            <a:r>
              <a:rPr lang="en-US" sz="2100" dirty="0">
                <a:solidFill>
                  <a:schemeClr val="tx1"/>
                </a:solidFill>
              </a:rPr>
              <a:t>to an acceptable degree, and make informed decisions about </a:t>
            </a:r>
            <a:r>
              <a:rPr lang="en-US" sz="2100" b="1" dirty="0">
                <a:solidFill>
                  <a:schemeClr val="tx1"/>
                </a:solidFill>
              </a:rPr>
              <a:t>opportunities</a:t>
            </a:r>
            <a:r>
              <a:rPr lang="en-US" sz="2100" dirty="0">
                <a:solidFill>
                  <a:schemeClr val="tx1"/>
                </a:solidFill>
              </a:rPr>
              <a:t>. </a:t>
            </a:r>
          </a:p>
          <a:p>
            <a:pPr marL="463550" indent="-463550" algn="just">
              <a:spcAft>
                <a:spcPts val="600"/>
              </a:spcAft>
              <a:buFont typeface="+mj-lt"/>
              <a:buAutoNum type="arabicPeriod"/>
            </a:pPr>
            <a:r>
              <a:rPr lang="en-US" sz="2100" dirty="0">
                <a:solidFill>
                  <a:schemeClr val="tx1"/>
                </a:solidFill>
              </a:rPr>
              <a:t>improves the quality of decision-making (appropriate, fast, accurate, and effective) </a:t>
            </a:r>
          </a:p>
          <a:p>
            <a:pPr marL="463550" indent="-463550" algn="just">
              <a:spcAft>
                <a:spcPts val="600"/>
              </a:spcAft>
              <a:buFont typeface="+mj-lt"/>
              <a:buAutoNum type="arabicPeriod"/>
            </a:pPr>
            <a:r>
              <a:rPr lang="en-US" sz="2100" dirty="0">
                <a:solidFill>
                  <a:schemeClr val="tx1"/>
                </a:solidFill>
              </a:rPr>
              <a:t>improves stakeholder </a:t>
            </a:r>
            <a:r>
              <a:rPr lang="en-US" sz="2100" b="1" dirty="0">
                <a:solidFill>
                  <a:schemeClr val="tx1"/>
                </a:solidFill>
              </a:rPr>
              <a:t>relationships</a:t>
            </a:r>
            <a:r>
              <a:rPr lang="en-US" sz="2100" dirty="0">
                <a:solidFill>
                  <a:schemeClr val="tx1"/>
                </a:solidFill>
              </a:rPr>
              <a:t> and stakeholders’ confidence in the organization through enhanced </a:t>
            </a:r>
            <a:r>
              <a:rPr lang="en-US" sz="2100" b="1" dirty="0">
                <a:solidFill>
                  <a:schemeClr val="tx1"/>
                </a:solidFill>
              </a:rPr>
              <a:t>accountability and reporting processes</a:t>
            </a:r>
            <a:r>
              <a:rPr lang="en-US" sz="2100" dirty="0">
                <a:solidFill>
                  <a:schemeClr val="tx1"/>
                </a:solidFill>
              </a:rPr>
              <a:t>. </a:t>
            </a:r>
          </a:p>
          <a:p>
            <a:pPr marL="463550" indent="-463550" algn="just">
              <a:spcAft>
                <a:spcPts val="600"/>
              </a:spcAft>
              <a:buFont typeface="+mj-lt"/>
              <a:buAutoNum type="arabicPeriod"/>
            </a:pPr>
            <a:r>
              <a:rPr lang="en-US" sz="2100" dirty="0">
                <a:solidFill>
                  <a:schemeClr val="tx1"/>
                </a:solidFill>
              </a:rPr>
              <a:t>contributes to the development of a </a:t>
            </a:r>
            <a:r>
              <a:rPr lang="en-US" sz="2100" b="1" dirty="0">
                <a:solidFill>
                  <a:schemeClr val="tx1"/>
                </a:solidFill>
              </a:rPr>
              <a:t>positive organizational culture </a:t>
            </a:r>
            <a:r>
              <a:rPr lang="en-US" sz="2100" dirty="0">
                <a:solidFill>
                  <a:schemeClr val="tx1"/>
                </a:solidFill>
              </a:rPr>
              <a:t>of </a:t>
            </a:r>
            <a:r>
              <a:rPr lang="en-US" sz="2100" b="1" dirty="0">
                <a:solidFill>
                  <a:schemeClr val="tx1"/>
                </a:solidFill>
              </a:rPr>
              <a:t>improved governance</a:t>
            </a:r>
            <a:r>
              <a:rPr lang="en-US" sz="2100" dirty="0">
                <a:solidFill>
                  <a:schemeClr val="tx1"/>
                </a:solidFill>
              </a:rPr>
              <a:t>, as well as helps establish </a:t>
            </a:r>
            <a:r>
              <a:rPr lang="en-US" sz="2100" b="1" dirty="0">
                <a:solidFill>
                  <a:schemeClr val="tx1"/>
                </a:solidFill>
              </a:rPr>
              <a:t>clear purpose, roles and accountabilities </a:t>
            </a:r>
            <a:r>
              <a:rPr lang="en-US" sz="2100" dirty="0">
                <a:solidFill>
                  <a:schemeClr val="tx1"/>
                </a:solidFill>
              </a:rPr>
              <a:t>for all staff </a:t>
            </a:r>
          </a:p>
          <a:p>
            <a:pPr marL="463550" indent="-463550" algn="just">
              <a:spcAft>
                <a:spcPts val="600"/>
              </a:spcAft>
              <a:buFont typeface="+mj-lt"/>
              <a:buAutoNum type="arabicPeriod"/>
            </a:pPr>
            <a:r>
              <a:rPr lang="en-US" sz="2100" dirty="0" smtClean="0">
                <a:solidFill>
                  <a:schemeClr val="tx1"/>
                </a:solidFill>
              </a:rPr>
              <a:t>optimizes </a:t>
            </a:r>
            <a:r>
              <a:rPr lang="en-US" sz="2100" dirty="0">
                <a:solidFill>
                  <a:schemeClr val="tx1"/>
                </a:solidFill>
              </a:rPr>
              <a:t>performance through efficiencies in service delivery, major change and quality assurance initiatives.</a:t>
            </a:r>
          </a:p>
        </p:txBody>
      </p:sp>
      <p:sp>
        <p:nvSpPr>
          <p:cNvPr id="5" name="Rectangle 2"/>
          <p:cNvSpPr>
            <a:spLocks noGrp="1" noChangeArrowheads="1"/>
          </p:cNvSpPr>
          <p:nvPr>
            <p:ph type="title"/>
          </p:nvPr>
        </p:nvSpPr>
        <p:spPr>
          <a:xfrm>
            <a:off x="381001" y="76201"/>
            <a:ext cx="8305798" cy="685799"/>
          </a:xfrm>
          <a:solidFill>
            <a:srgbClr val="008000"/>
          </a:solidFill>
        </p:spPr>
        <p:txBody>
          <a:bodyPr>
            <a:noAutofit/>
          </a:bodyPr>
          <a:lstStyle/>
          <a:p>
            <a:pPr>
              <a:defRPr/>
            </a:pPr>
            <a:r>
              <a:rPr lang="en-US" sz="3600" cap="none" dirty="0">
                <a:solidFill>
                  <a:schemeClr val="bg1"/>
                </a:solidFill>
              </a:rPr>
              <a:t>5</a:t>
            </a:r>
            <a:r>
              <a:rPr lang="en-US" sz="3600" cap="none" dirty="0" smtClean="0">
                <a:solidFill>
                  <a:schemeClr val="bg1"/>
                </a:solidFill>
              </a:rPr>
              <a:t>. Effective Risk Management</a:t>
            </a:r>
            <a:endParaRPr lang="en-US" sz="3600" b="1" cap="none" dirty="0" smtClean="0">
              <a:solidFill>
                <a:schemeClr val="bg1"/>
              </a:solidFill>
              <a:latin typeface="+mn-lt"/>
            </a:endParaRPr>
          </a:p>
        </p:txBody>
      </p:sp>
    </p:spTree>
    <p:extLst>
      <p:ext uri="{BB962C8B-B14F-4D97-AF65-F5344CB8AC3E}">
        <p14:creationId xmlns:p14="http://schemas.microsoft.com/office/powerpoint/2010/main" val="283396050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nvPr>
        </p:nvGraphicFramePr>
        <p:xfrm>
          <a:off x="-685800" y="1066800"/>
          <a:ext cx="8610601" cy="5791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Rounded Rectangular Callout 8"/>
          <p:cNvSpPr/>
          <p:nvPr/>
        </p:nvSpPr>
        <p:spPr>
          <a:xfrm>
            <a:off x="4343400" y="37531"/>
            <a:ext cx="4572000" cy="1638869"/>
          </a:xfrm>
          <a:prstGeom prst="wedgeRoundRectCallout">
            <a:avLst>
              <a:gd name="adj1" fmla="val -30574"/>
              <a:gd name="adj2" fmla="val 77801"/>
              <a:gd name="adj3" fmla="val 16667"/>
            </a:avLst>
          </a:prstGeom>
          <a:solidFill>
            <a:srgbClr val="238D23"/>
          </a:solidFill>
          <a:effectLst>
            <a:outerShdw blurRad="50800" dist="38100" dir="13500000" algn="br" rotWithShape="0">
              <a:prstClr val="black">
                <a:alpha val="40000"/>
              </a:prstClr>
            </a:outerShdw>
          </a:effectLst>
          <a:scene3d>
            <a:camera prst="perspectiveLef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400" b="1" dirty="0">
                <a:solidFill>
                  <a:schemeClr val="bg1"/>
                </a:solidFill>
              </a:rPr>
              <a:t>6. How does we manage the financial risk?</a:t>
            </a:r>
            <a:endParaRPr lang="en-US" sz="3400" dirty="0">
              <a:solidFill>
                <a:schemeClr val="bg1"/>
              </a:solidFill>
            </a:endParaRPr>
          </a:p>
        </p:txBody>
      </p:sp>
    </p:spTree>
    <p:extLst>
      <p:ext uri="{BB962C8B-B14F-4D97-AF65-F5344CB8AC3E}">
        <p14:creationId xmlns:p14="http://schemas.microsoft.com/office/powerpoint/2010/main" val="215898689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
          </a:xfrm>
          <a:solidFill>
            <a:srgbClr val="008000"/>
          </a:solidFill>
        </p:spPr>
        <p:txBody>
          <a:bodyPr>
            <a:normAutofit/>
          </a:bodyPr>
          <a:lstStyle/>
          <a:p>
            <a:pPr algn="l"/>
            <a:r>
              <a:rPr lang="en-US" sz="3600" b="1" dirty="0" smtClean="0">
                <a:solidFill>
                  <a:schemeClr val="bg1"/>
                </a:solidFill>
                <a:latin typeface="+mn-lt"/>
              </a:rPr>
              <a:t>7. The risk management process</a:t>
            </a:r>
            <a:endParaRPr lang="en-US" sz="3600" b="1" dirty="0">
              <a:solidFill>
                <a:schemeClr val="bg1"/>
              </a:solidFill>
              <a:latin typeface="+mn-lt"/>
            </a:endParaRPr>
          </a:p>
        </p:txBody>
      </p:sp>
      <p:sp>
        <p:nvSpPr>
          <p:cNvPr id="3" name="Content Placeholder 2"/>
          <p:cNvSpPr>
            <a:spLocks noGrp="1"/>
          </p:cNvSpPr>
          <p:nvPr>
            <p:ph idx="1"/>
          </p:nvPr>
        </p:nvSpPr>
        <p:spPr/>
        <p:txBody>
          <a:bodyPr/>
          <a:lstStyle/>
          <a:p>
            <a:pPr marL="0" indent="0">
              <a:buNone/>
            </a:pPr>
            <a:endParaRPr lang="en-US" u="sng" dirty="0"/>
          </a:p>
          <a:p>
            <a:endParaRPr lang="en-US" dirty="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52600" y="838200"/>
            <a:ext cx="5947770" cy="563914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639982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81000" y="914400"/>
            <a:ext cx="8305799" cy="5562600"/>
          </a:xfrm>
          <a:solidFill>
            <a:schemeClr val="bg2">
              <a:lumMod val="40000"/>
              <a:lumOff val="60000"/>
            </a:schemeClr>
          </a:solidFill>
          <a:ln>
            <a:solidFill>
              <a:srgbClr val="000099"/>
            </a:solidFill>
          </a:ln>
        </p:spPr>
        <p:txBody>
          <a:bodyPr>
            <a:noAutofit/>
          </a:bodyPr>
          <a:lstStyle/>
          <a:p>
            <a:pPr marL="342900" indent="-342900">
              <a:buFont typeface="Wingdings" panose="05000000000000000000" pitchFamily="2" charset="2"/>
              <a:buChar char="§"/>
            </a:pPr>
            <a:r>
              <a:rPr lang="en-US" sz="2800" dirty="0">
                <a:solidFill>
                  <a:srgbClr val="0000FF"/>
                </a:solidFill>
              </a:rPr>
              <a:t>An approach to management that applies financial techniques to strategic decision making.</a:t>
            </a:r>
          </a:p>
          <a:p>
            <a:pPr marL="342900" indent="-342900">
              <a:buFont typeface="Wingdings" panose="05000000000000000000" pitchFamily="2" charset="2"/>
              <a:buChar char="§"/>
            </a:pPr>
            <a:r>
              <a:rPr lang="en-US" sz="2800" i="1" dirty="0" smtClean="0">
                <a:solidFill>
                  <a:schemeClr val="tx1"/>
                </a:solidFill>
              </a:rPr>
              <a:t>Definition</a:t>
            </a:r>
            <a:r>
              <a:rPr lang="en-US" sz="2800" i="1" dirty="0">
                <a:solidFill>
                  <a:schemeClr val="tx1"/>
                </a:solidFill>
              </a:rPr>
              <a:t>: “the application of financial techniques to strategic decisions in order to help achieve the decision-maker's objectives</a:t>
            </a:r>
            <a:r>
              <a:rPr lang="en-US" sz="2800" i="1" dirty="0" smtClean="0">
                <a:solidFill>
                  <a:schemeClr val="tx1"/>
                </a:solidFill>
              </a:rPr>
              <a:t>”.</a:t>
            </a:r>
            <a:endParaRPr lang="en-US" sz="2800" i="1" dirty="0">
              <a:solidFill>
                <a:schemeClr val="tx1"/>
              </a:solidFill>
            </a:endParaRPr>
          </a:p>
          <a:p>
            <a:pPr marL="342900" indent="-342900">
              <a:buFont typeface="Wingdings" panose="05000000000000000000" pitchFamily="2" charset="2"/>
              <a:buChar char="§"/>
            </a:pPr>
            <a:r>
              <a:rPr lang="en-US" sz="2800" dirty="0" smtClean="0">
                <a:solidFill>
                  <a:schemeClr val="tx1"/>
                </a:solidFill>
              </a:rPr>
              <a:t>Strategy</a:t>
            </a:r>
            <a:r>
              <a:rPr lang="en-US" sz="2800" dirty="0">
                <a:solidFill>
                  <a:schemeClr val="tx1"/>
                </a:solidFill>
              </a:rPr>
              <a:t>: a carefully devised plan of action to achieve a goal, or the art of developing or carrying out such a </a:t>
            </a:r>
            <a:r>
              <a:rPr lang="en-US" sz="2800" dirty="0" smtClean="0">
                <a:solidFill>
                  <a:schemeClr val="tx1"/>
                </a:solidFill>
              </a:rPr>
              <a:t>plan.</a:t>
            </a:r>
            <a:endParaRPr lang="en-US" sz="2800" dirty="0">
              <a:solidFill>
                <a:schemeClr val="tx1"/>
              </a:solidFill>
            </a:endParaRPr>
          </a:p>
          <a:p>
            <a:pPr marL="342900" indent="-342900" algn="just">
              <a:buFont typeface="Wingdings" panose="05000000000000000000" pitchFamily="2" charset="2"/>
              <a:buChar char="§"/>
            </a:pPr>
            <a:r>
              <a:rPr lang="en-US" sz="2800" dirty="0" smtClean="0">
                <a:solidFill>
                  <a:schemeClr val="tx1"/>
                </a:solidFill>
              </a:rPr>
              <a:t>Strategic </a:t>
            </a:r>
            <a:r>
              <a:rPr lang="en-US" sz="2800" dirty="0">
                <a:solidFill>
                  <a:schemeClr val="tx1"/>
                </a:solidFill>
              </a:rPr>
              <a:t>Financial Management refers to both, financial implications or aspects of various business strategies, and strategic management of </a:t>
            </a:r>
            <a:r>
              <a:rPr lang="en-US" sz="2800" dirty="0" smtClean="0">
                <a:solidFill>
                  <a:schemeClr val="tx1"/>
                </a:solidFill>
              </a:rPr>
              <a:t>finances.</a:t>
            </a:r>
            <a:endParaRPr lang="en-US" sz="2800" dirty="0">
              <a:solidFill>
                <a:schemeClr val="tx1"/>
              </a:solidFill>
            </a:endParaRPr>
          </a:p>
          <a:p>
            <a:pPr algn="just">
              <a:spcAft>
                <a:spcPts val="600"/>
              </a:spcAft>
            </a:pPr>
            <a:endParaRPr lang="en-US" sz="2100" dirty="0">
              <a:solidFill>
                <a:schemeClr val="tx1"/>
              </a:solidFill>
            </a:endParaRPr>
          </a:p>
        </p:txBody>
      </p:sp>
      <p:sp>
        <p:nvSpPr>
          <p:cNvPr id="5" name="Rectangle 2"/>
          <p:cNvSpPr>
            <a:spLocks noGrp="1" noChangeArrowheads="1"/>
          </p:cNvSpPr>
          <p:nvPr>
            <p:ph type="title"/>
          </p:nvPr>
        </p:nvSpPr>
        <p:spPr>
          <a:xfrm>
            <a:off x="381001" y="76201"/>
            <a:ext cx="8305798" cy="685799"/>
          </a:xfrm>
          <a:solidFill>
            <a:srgbClr val="008000"/>
          </a:solidFill>
        </p:spPr>
        <p:txBody>
          <a:bodyPr>
            <a:noAutofit/>
          </a:bodyPr>
          <a:lstStyle/>
          <a:p>
            <a:pPr>
              <a:defRPr/>
            </a:pPr>
            <a:r>
              <a:rPr lang="en-US" sz="3600" cap="none" dirty="0">
                <a:solidFill>
                  <a:schemeClr val="bg1"/>
                </a:solidFill>
              </a:rPr>
              <a:t>5</a:t>
            </a:r>
            <a:r>
              <a:rPr lang="en-US" sz="3600" cap="none" dirty="0" smtClean="0">
                <a:solidFill>
                  <a:schemeClr val="bg1"/>
                </a:solidFill>
              </a:rPr>
              <a:t>. </a:t>
            </a:r>
            <a:r>
              <a:rPr lang="en-US" sz="3600" cap="none" dirty="0">
                <a:solidFill>
                  <a:schemeClr val="bg1"/>
                </a:solidFill>
              </a:rPr>
              <a:t>Strategic Financial management</a:t>
            </a:r>
            <a:endParaRPr lang="en-US" sz="3600" b="1" cap="none" dirty="0" smtClean="0">
              <a:solidFill>
                <a:schemeClr val="bg1"/>
              </a:solidFill>
              <a:latin typeface="+mn-lt"/>
            </a:endParaRPr>
          </a:p>
        </p:txBody>
      </p:sp>
    </p:spTree>
    <p:extLst>
      <p:ext uri="{BB962C8B-B14F-4D97-AF65-F5344CB8AC3E}">
        <p14:creationId xmlns:p14="http://schemas.microsoft.com/office/powerpoint/2010/main" val="127535344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4117374512"/>
              </p:ext>
            </p:extLst>
          </p:nvPr>
        </p:nvGraphicFramePr>
        <p:xfrm>
          <a:off x="-6824" y="-10236"/>
          <a:ext cx="9601200" cy="6705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ounded Rectangular Callout 4"/>
          <p:cNvSpPr/>
          <p:nvPr/>
        </p:nvSpPr>
        <p:spPr>
          <a:xfrm>
            <a:off x="3733800" y="152400"/>
            <a:ext cx="5257800" cy="1219200"/>
          </a:xfrm>
          <a:prstGeom prst="wedgeRoundRectCallout">
            <a:avLst>
              <a:gd name="adj1" fmla="val -28729"/>
              <a:gd name="adj2" fmla="val 85012"/>
              <a:gd name="adj3" fmla="val 16667"/>
            </a:avLst>
          </a:prstGeom>
          <a:solidFill>
            <a:srgbClr val="238D23"/>
          </a:solidFill>
          <a:effectLst>
            <a:outerShdw blurRad="50800" dist="38100" dir="13500000" algn="br" rotWithShape="0">
              <a:prstClr val="black">
                <a:alpha val="40000"/>
              </a:prstClr>
            </a:outerShdw>
          </a:effectLst>
          <a:scene3d>
            <a:camera prst="perspective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bg1">
                    <a:lumMod val="95000"/>
                  </a:schemeClr>
                </a:solidFill>
              </a:rPr>
              <a:t>9. How can Measurement Risk?</a:t>
            </a:r>
            <a:endParaRPr lang="en-US" sz="3600" dirty="0">
              <a:solidFill>
                <a:schemeClr val="bg1">
                  <a:lumMod val="95000"/>
                </a:schemeClr>
              </a:solidFill>
            </a:endParaRPr>
          </a:p>
        </p:txBody>
      </p:sp>
    </p:spTree>
    <p:extLst>
      <p:ext uri="{BB962C8B-B14F-4D97-AF65-F5344CB8AC3E}">
        <p14:creationId xmlns:p14="http://schemas.microsoft.com/office/powerpoint/2010/main" val="113985694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2068543347"/>
              </p:ext>
            </p:extLst>
          </p:nvPr>
        </p:nvGraphicFramePr>
        <p:xfrm>
          <a:off x="-406020" y="838200"/>
          <a:ext cx="8940420" cy="5791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ounded Rectangular Callout 5"/>
          <p:cNvSpPr/>
          <p:nvPr/>
        </p:nvSpPr>
        <p:spPr>
          <a:xfrm>
            <a:off x="0" y="0"/>
            <a:ext cx="7840640" cy="1066800"/>
          </a:xfrm>
          <a:prstGeom prst="wedgeRoundRectCallout">
            <a:avLst>
              <a:gd name="adj1" fmla="val -19400"/>
              <a:gd name="adj2" fmla="val 107702"/>
              <a:gd name="adj3" fmla="val 16667"/>
            </a:avLst>
          </a:prstGeom>
          <a:solidFill>
            <a:srgbClr val="238D23"/>
          </a:solidFill>
          <a:ln>
            <a:solidFill>
              <a:schemeClr val="accent4">
                <a:lumMod val="60000"/>
                <a:lumOff val="40000"/>
              </a:schemeClr>
            </a:solidFill>
          </a:ln>
          <a:effectLst>
            <a:outerShdw blurRad="50800" dist="38100" dir="13500000" algn="br" rotWithShape="0">
              <a:prstClr val="black">
                <a:alpha val="40000"/>
              </a:prstClr>
            </a:outerShdw>
          </a:effectLst>
          <a:scene3d>
            <a:camera prst="perspective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bg1">
                    <a:lumMod val="95000"/>
                  </a:schemeClr>
                </a:solidFill>
              </a:rPr>
              <a:t>9. How can Measurement Risk</a:t>
            </a:r>
            <a:r>
              <a:rPr lang="en-US" sz="3600" b="1" dirty="0" smtClean="0">
                <a:solidFill>
                  <a:schemeClr val="bg1">
                    <a:lumMod val="95000"/>
                  </a:schemeClr>
                </a:solidFill>
              </a:rPr>
              <a:t>? </a:t>
            </a:r>
            <a:r>
              <a:rPr lang="en-US" sz="3600" b="1" dirty="0" err="1" smtClean="0">
                <a:solidFill>
                  <a:schemeClr val="bg1">
                    <a:lumMod val="95000"/>
                  </a:schemeClr>
                </a:solidFill>
              </a:rPr>
              <a:t>Con’t</a:t>
            </a:r>
            <a:endParaRPr lang="en-US" sz="3600" dirty="0">
              <a:solidFill>
                <a:schemeClr val="bg1">
                  <a:lumMod val="95000"/>
                </a:schemeClr>
              </a:solidFill>
            </a:endParaRPr>
          </a:p>
        </p:txBody>
      </p:sp>
    </p:spTree>
    <p:extLst>
      <p:ext uri="{BB962C8B-B14F-4D97-AF65-F5344CB8AC3E}">
        <p14:creationId xmlns:p14="http://schemas.microsoft.com/office/powerpoint/2010/main" val="286985268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Drive D\MARA 2017\Comp II _ Mara 1 Feb 2017\Finance Learning Forum 2017\Finance learning forum 18 Aug 2017\pic\20170818_094138.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24200" y="685800"/>
            <a:ext cx="5722649" cy="3456471"/>
          </a:xfrm>
          <a:prstGeom prst="rect">
            <a:avLst/>
          </a:prstGeom>
          <a:ln>
            <a:noFill/>
          </a:ln>
          <a:effectLst>
            <a:outerShdw blurRad="292100" dist="139700" dir="2700000" algn="tl" rotWithShape="0">
              <a:srgbClr val="333333">
                <a:alpha val="65000"/>
              </a:srgbClr>
            </a:outerShdw>
          </a:effectLst>
        </p:spPr>
      </p:pic>
      <p:sp>
        <p:nvSpPr>
          <p:cNvPr id="3" name="Content Placeholder 2"/>
          <p:cNvSpPr>
            <a:spLocks noGrp="1"/>
          </p:cNvSpPr>
          <p:nvPr>
            <p:ph idx="1"/>
          </p:nvPr>
        </p:nvSpPr>
        <p:spPr>
          <a:xfrm>
            <a:off x="457200" y="152400"/>
            <a:ext cx="8229600" cy="685800"/>
          </a:xfrm>
        </p:spPr>
        <p:txBody>
          <a:bodyPr>
            <a:normAutofit lnSpcReduction="10000"/>
          </a:bodyPr>
          <a:lstStyle/>
          <a:p>
            <a:pPr marL="0" lvl="0" indent="0" algn="ctr" defTabSz="699446">
              <a:lnSpc>
                <a:spcPct val="90000"/>
              </a:lnSpc>
              <a:buSzPct val="90000"/>
              <a:buNone/>
            </a:pPr>
            <a:r>
              <a:rPr lang="en-US" sz="4400" b="1" dirty="0">
                <a:ln w="1905"/>
                <a:solidFill>
                  <a:srgbClr val="0000CC"/>
                </a:solidFill>
                <a:effectLst>
                  <a:innerShdw blurRad="69850" dist="43180" dir="5400000">
                    <a:srgbClr val="000000">
                      <a:alpha val="65000"/>
                    </a:srgbClr>
                  </a:innerShdw>
                </a:effectLst>
                <a:latin typeface="Algerian" pitchFamily="82" charset="0"/>
              </a:rPr>
              <a:t>Thank you for </a:t>
            </a:r>
            <a:r>
              <a:rPr lang="en-US" sz="4400" b="1" dirty="0" smtClean="0">
                <a:ln w="1905"/>
                <a:solidFill>
                  <a:srgbClr val="0000CC"/>
                </a:solidFill>
                <a:effectLst>
                  <a:innerShdw blurRad="69850" dist="43180" dir="5400000">
                    <a:srgbClr val="000000">
                      <a:alpha val="65000"/>
                    </a:srgbClr>
                  </a:innerShdw>
                </a:effectLst>
                <a:latin typeface="Algerian" pitchFamily="82" charset="0"/>
              </a:rPr>
              <a:t>attention </a:t>
            </a:r>
            <a:r>
              <a:rPr lang="en-US" sz="4400" b="1" dirty="0">
                <a:ln w="1905"/>
                <a:solidFill>
                  <a:srgbClr val="0000CC"/>
                </a:solidFill>
                <a:effectLst>
                  <a:innerShdw blurRad="69850" dist="43180" dir="5400000">
                    <a:srgbClr val="000000">
                      <a:alpha val="65000"/>
                    </a:srgbClr>
                  </a:innerShdw>
                </a:effectLst>
                <a:latin typeface="Algerian" pitchFamily="82" charset="0"/>
              </a:rPr>
              <a:t>!</a:t>
            </a:r>
          </a:p>
        </p:txBody>
      </p:sp>
      <p:pic>
        <p:nvPicPr>
          <p:cNvPr id="5" name="Picture 4" descr="C:\Users\kmara\Desktop\IMG_1291.JPG"/>
          <p:cNvPicPr/>
          <p:nvPr/>
        </p:nvPicPr>
        <p:blipFill>
          <a:blip r:embed="rId3" cstate="print"/>
          <a:srcRect/>
          <a:stretch>
            <a:fillRect/>
          </a:stretch>
        </p:blipFill>
        <p:spPr bwMode="auto">
          <a:xfrm>
            <a:off x="609600" y="4142271"/>
            <a:ext cx="4876800" cy="263952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38000900"/>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2891</TotalTime>
  <Words>1441</Words>
  <Application>Microsoft Office PowerPoint</Application>
  <PresentationFormat>On-screen Show (4:3)</PresentationFormat>
  <Paragraphs>238</Paragraphs>
  <Slides>30</Slides>
  <Notes>0</Notes>
  <HiddenSlides>0</HiddenSlides>
  <MMClips>0</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30</vt:i4>
      </vt:variant>
    </vt:vector>
  </HeadingPairs>
  <TitlesOfParts>
    <vt:vector size="47" baseType="lpstr">
      <vt:lpstr>Algerian</vt:lpstr>
      <vt:lpstr>Angsana New</vt:lpstr>
      <vt:lpstr>Arial</vt:lpstr>
      <vt:lpstr>Arial Black</vt:lpstr>
      <vt:lpstr>Calibri</vt:lpstr>
      <vt:lpstr>Colonna MT</vt:lpstr>
      <vt:lpstr>Cooper Black</vt:lpstr>
      <vt:lpstr>DaunPenh</vt:lpstr>
      <vt:lpstr>Khmer OS Muol</vt:lpstr>
      <vt:lpstr>Khmer OS Muol Light</vt:lpstr>
      <vt:lpstr>Khmer OS System</vt:lpstr>
      <vt:lpstr>Lucida Sans Unicode</vt:lpstr>
      <vt:lpstr>Tahoma</vt:lpstr>
      <vt:lpstr>Times New Roman</vt:lpstr>
      <vt:lpstr>Verdana</vt:lpstr>
      <vt:lpstr>Wingdings</vt:lpstr>
      <vt:lpstr>1_Office Theme</vt:lpstr>
      <vt:lpstr> </vt:lpstr>
      <vt:lpstr>Objectives </vt:lpstr>
      <vt:lpstr>PowerPoint Presentation</vt:lpstr>
      <vt:lpstr>The CCC Learning Forum </vt:lpstr>
      <vt:lpstr>Contribution Fee</vt:lpstr>
      <vt:lpstr>Financial Working Group Members</vt:lpstr>
      <vt:lpstr>PowerPoint Presentation</vt:lpstr>
      <vt:lpstr>Learning Forum Documentations in 2017</vt:lpstr>
      <vt:lpstr>HRM Learning Forum 25/4/2018, Diakonia Center, 8:00 -5:00pm</vt:lpstr>
      <vt:lpstr>PowerPoint Presentation</vt:lpstr>
      <vt:lpstr>PowerPoint Presentation</vt:lpstr>
      <vt:lpstr>PowerPoint Presentation</vt:lpstr>
      <vt:lpstr>2. Why Internal Controls are needed?</vt:lpstr>
      <vt:lpstr>PowerPoint Presentation</vt:lpstr>
      <vt:lpstr>PowerPoint Presentation</vt:lpstr>
      <vt:lpstr>PowerPoint Presentation</vt:lpstr>
      <vt:lpstr>PowerPoint Presentation</vt:lpstr>
      <vt:lpstr>PowerPoint Presentation</vt:lpstr>
      <vt:lpstr>PowerPoint Presentation</vt:lpstr>
      <vt:lpstr>1. Overview Risks</vt:lpstr>
      <vt:lpstr>PowerPoint Presentation</vt:lpstr>
      <vt:lpstr>3. Types of Risk</vt:lpstr>
      <vt:lpstr>4. Who does Risk Management?</vt:lpstr>
      <vt:lpstr>5. Effective Risk Management</vt:lpstr>
      <vt:lpstr>PowerPoint Presentation</vt:lpstr>
      <vt:lpstr>7. The risk management process</vt:lpstr>
      <vt:lpstr>5. Strategic Financial management</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Om Nareth</dc:creator>
  <cp:lastModifiedBy>Keo Mara</cp:lastModifiedBy>
  <cp:revision>249</cp:revision>
  <dcterms:created xsi:type="dcterms:W3CDTF">2017-07-26T04:34:45Z</dcterms:created>
  <dcterms:modified xsi:type="dcterms:W3CDTF">2018-03-28T03:36:56Z</dcterms:modified>
</cp:coreProperties>
</file>