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sldx" ContentType="application/vnd.openxmlformats-officedocument.presentationml.slide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CC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6091" autoAdjust="0"/>
    <p:restoredTop sz="94444" autoAdjust="0"/>
  </p:normalViewPr>
  <p:slideViewPr>
    <p:cSldViewPr>
      <p:cViewPr varScale="1">
        <p:scale>
          <a:sx n="70" d="100"/>
          <a:sy n="70" d="100"/>
        </p:scale>
        <p:origin x="1758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302BEE-5931-4405-8226-0BC9F0C500DD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F265C-9D09-49C3-A52E-6233C5A8DE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1pPr>
            <a:lvl2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2pPr>
            <a:lvl3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3pPr>
            <a:lvl4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4pPr>
            <a:lvl5pPr>
              <a:lnSpc>
                <a:spcPct val="114000"/>
              </a:lnSpc>
              <a:spcBef>
                <a:spcPts val="0"/>
              </a:spcBef>
              <a:spcAft>
                <a:spcPts val="600"/>
              </a:spcAft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2ABF74-7046-49FE-BE8F-CE8C29A99E7A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21263D-0F6A-4F93-BF35-E047FEE814E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0CABD4-79FE-43F5-954B-887D93342A95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231EF7-FCBB-46E2-B313-92F3997966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718AD-5649-4E05-A7B5-EA45A0C89F47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B42B88-03FC-414E-9356-9DC3F9B56B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13A56-3D39-4E09-B45D-B8F7E4EA608F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984AAF-A24C-4382-8381-F7BAD8632E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BEB38-1963-4E0E-A3DA-A9E654EAF1EA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00AFB-962D-4469-9240-6F97B078445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62D51-EE85-44C5-B106-D7CDB68A2219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9FF97-C87B-4685-A432-8B0AAD3A324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DBCE3E-5DB7-49A8-9376-90657061D86C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C19B7-DCAC-4C25-B7BD-6E2FC531170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D39C07-9318-43D0-8B16-4CC3AEC31A31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FBD907-24D0-4ABB-85EB-EF994F65C85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8697EB-2106-4AF0-83DF-7742DBAE8D50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28E9B8-52CA-42DC-9582-21B052CD36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05D96-76D2-4903-B0C3-B685F83B5F16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41D765-FDCE-4ECC-89FB-CCCDF2C7944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6B6C5B1-FEAA-4C96-B7E9-E9019E7BDCA1}" type="datetimeFigureOut">
              <a:rPr lang="en-US"/>
              <a:pPr>
                <a:defRPr/>
              </a:pPr>
              <a:t>3/28/2018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3C8B9DA-0AAD-401A-AAB2-E4AD75E1D9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Lucida Sans Unicode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file:///C:\Y2k%20document\Monica.bmp" TargetMode="External"/><Relationship Id="rId3" Type="http://schemas.openxmlformats.org/officeDocument/2006/relationships/image" Target="../media/image2.jpe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file:///C:\Y2k%20document\Sihanouk.bmp" TargetMode="External"/><Relationship Id="rId11" Type="http://schemas.openxmlformats.org/officeDocument/2006/relationships/image" Target="../media/image1.emf"/><Relationship Id="rId5" Type="http://schemas.openxmlformats.org/officeDocument/2006/relationships/image" Target="../media/image4.jpeg"/><Relationship Id="rId10" Type="http://schemas.openxmlformats.org/officeDocument/2006/relationships/package" Target="../embeddings/Microsoft_PowerPoint_Slide.sldx"/><Relationship Id="rId4" Type="http://schemas.openxmlformats.org/officeDocument/2006/relationships/image" Target="../media/image3.gif"/><Relationship Id="rId9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6" descr="newkingx"/>
          <p:cNvPicPr>
            <a:picLocks noChangeAspect="1" noChangeArrowheads="1"/>
          </p:cNvPicPr>
          <p:nvPr/>
        </p:nvPicPr>
        <p:blipFill>
          <a:blip r:embed="rId3" cstate="print">
            <a:lum bright="-18000" contrast="-10000"/>
          </a:blip>
          <a:srcRect/>
          <a:stretch>
            <a:fillRect/>
          </a:stretch>
        </p:blipFill>
        <p:spPr bwMode="auto">
          <a:xfrm>
            <a:off x="2667000" y="220662"/>
            <a:ext cx="7477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5" descr="kh-flag1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40150" y="0"/>
            <a:ext cx="1489075" cy="754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4"/>
          <p:cNvSpPr txBox="1">
            <a:spLocks noChangeArrowheads="1"/>
          </p:cNvSpPr>
          <p:nvPr/>
        </p:nvSpPr>
        <p:spPr bwMode="auto">
          <a:xfrm>
            <a:off x="-228600" y="2209800"/>
            <a:ext cx="48768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lvl="0" algn="ctr">
              <a:lnSpc>
                <a:spcPct val="150000"/>
              </a:lnSpc>
              <a:defRPr/>
            </a:pP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វេទិកា</a:t>
            </a:r>
            <a:r>
              <a:rPr lang="ca-ES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សិក្សា</a:t>
            </a: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រៀនសូត្រ</a:t>
            </a:r>
            <a:r>
              <a:rPr lang="ca-ES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​​</a:t>
            </a: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ការគ្រប់</a:t>
            </a:r>
            <a:r>
              <a:rPr lang="ca-ES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​</a:t>
            </a: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គ្រង</a:t>
            </a:r>
            <a:r>
              <a:rPr lang="en-US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 </a:t>
            </a: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ហិរញ្ញវត្ថុលើកទី២</a:t>
            </a:r>
            <a:r>
              <a:rPr lang="ca-ES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១</a:t>
            </a: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 </a:t>
            </a:r>
          </a:p>
          <a:p>
            <a:pPr lvl="0" algn="ctr">
              <a:lnSpc>
                <a:spcPct val="150000"/>
              </a:lnSpc>
              <a:defRPr/>
            </a:pPr>
            <a:endParaRPr lang="km-KH" sz="1600" dirty="0" smtClean="0">
              <a:solidFill>
                <a:schemeClr val="bg1"/>
              </a:solidFill>
              <a:latin typeface="Calibri" pitchFamily="34" charset="0"/>
              <a:cs typeface="Khmer OS Muol Light" pitchFamily="2" charset="0"/>
            </a:endParaRPr>
          </a:p>
          <a:p>
            <a:pPr lvl="0" algn="ctr">
              <a:lnSpc>
                <a:spcPct val="150000"/>
              </a:lnSpc>
              <a:defRPr/>
            </a:pPr>
            <a:r>
              <a:rPr lang="km-KH" sz="20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ស្តីពី</a:t>
            </a:r>
          </a:p>
          <a:p>
            <a:pPr algn="ctr">
              <a:lnSpc>
                <a:spcPct val="150000"/>
              </a:lnSpc>
              <a:defRPr/>
            </a:pPr>
            <a:r>
              <a:rPr lang="en-US" sz="2000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“ </a:t>
            </a:r>
            <a:r>
              <a:rPr lang="km-KH" sz="2000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ពន្ធដារនិងច្បាប់នៃប្រទេសកម្ពុជា</a:t>
            </a:r>
            <a:r>
              <a:rPr lang="en-US" sz="2000" dirty="0" smtClean="0">
                <a:solidFill>
                  <a:srgbClr val="FFFF00"/>
                </a:solidFill>
                <a:latin typeface="Calibri" pitchFamily="34" charset="0"/>
                <a:cs typeface="Khmer OS Muol Light" pitchFamily="2" charset="0"/>
              </a:rPr>
              <a:t>”</a:t>
            </a:r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endParaRPr lang="en-US" sz="400" b="1" dirty="0" smtClean="0">
              <a:solidFill>
                <a:schemeClr val="bg1"/>
              </a:solidFill>
              <a:latin typeface="Khmer OS System" pitchFamily="2" charset="0"/>
              <a:cs typeface="Khmer OS System" pitchFamily="2" charset="0"/>
            </a:endParaRPr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endParaRPr lang="en-US" sz="400" b="1" dirty="0" smtClean="0">
              <a:solidFill>
                <a:schemeClr val="bg1"/>
              </a:solidFill>
              <a:latin typeface="Khmer OS System" pitchFamily="2" charset="0"/>
              <a:cs typeface="Khmer OS System" pitchFamily="2" charset="0"/>
            </a:endParaRPr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endParaRPr lang="en-US" sz="400" b="1" dirty="0" smtClean="0">
              <a:solidFill>
                <a:schemeClr val="bg1"/>
              </a:solidFill>
              <a:latin typeface="Khmer OS System" pitchFamily="2" charset="0"/>
              <a:cs typeface="Khmer OS System" pitchFamily="2" charset="0"/>
            </a:endParaRPr>
          </a:p>
          <a:p>
            <a:pPr algn="ctr">
              <a:spcBef>
                <a:spcPts val="300"/>
              </a:spcBef>
              <a:spcAft>
                <a:spcPts val="300"/>
              </a:spcAft>
            </a:pPr>
            <a:r>
              <a:rPr lang="km-KH" sz="1600" b="1" dirty="0" smtClean="0">
                <a:solidFill>
                  <a:schemeClr val="bg1"/>
                </a:solidFill>
                <a:latin typeface="Khmer OS System" pitchFamily="2" charset="0"/>
                <a:cs typeface="Khmer OS System" pitchFamily="2" charset="0"/>
              </a:rPr>
              <a:t>ថ្ងៃទី ២៧ ខែ</a:t>
            </a:r>
            <a:r>
              <a:rPr lang="en-US" sz="1600" b="1" dirty="0" smtClean="0">
                <a:solidFill>
                  <a:schemeClr val="bg1"/>
                </a:solidFill>
                <a:latin typeface="Khmer OS System" pitchFamily="2" charset="0"/>
                <a:cs typeface="Khmer OS System" pitchFamily="2" charset="0"/>
              </a:rPr>
              <a:t> </a:t>
            </a:r>
            <a:r>
              <a:rPr lang="km-KH" sz="1600" b="1" dirty="0" smtClean="0">
                <a:solidFill>
                  <a:schemeClr val="bg1"/>
                </a:solidFill>
                <a:latin typeface="Khmer OS System" pitchFamily="2" charset="0"/>
                <a:cs typeface="Khmer OS System" pitchFamily="2" charset="0"/>
              </a:rPr>
              <a:t>មិនា​ ឆ្នាំ ២០១៨</a:t>
            </a:r>
          </a:p>
          <a:p>
            <a:pPr algn="ctr"/>
            <a:r>
              <a:rPr lang="km-KH" sz="1600" b="1" dirty="0" smtClean="0">
                <a:solidFill>
                  <a:schemeClr val="bg1"/>
                </a:solidFill>
                <a:latin typeface="Khmer OS System" pitchFamily="2" charset="0"/>
                <a:cs typeface="Khmer OS System" pitchFamily="2" charset="0"/>
              </a:rPr>
              <a:t>អាគារដាយកូនៀសិនធើ</a:t>
            </a:r>
            <a:endParaRPr lang="en-US" sz="1600" b="1" dirty="0" smtClean="0">
              <a:solidFill>
                <a:schemeClr val="bg1"/>
              </a:solidFill>
              <a:latin typeface="Khmer OS System" pitchFamily="2" charset="0"/>
              <a:cs typeface="Khmer OS System" pitchFamily="2" charset="0"/>
            </a:endParaRPr>
          </a:p>
          <a:p>
            <a:pPr algn="ctr">
              <a:lnSpc>
                <a:spcPct val="150000"/>
              </a:lnSpc>
            </a:pPr>
            <a:endParaRPr lang="en-US" sz="1400" b="1" dirty="0" smtClean="0">
              <a:solidFill>
                <a:schemeClr val="bg1"/>
              </a:solidFill>
              <a:latin typeface="Khmer OS System" pitchFamily="2" charset="0"/>
              <a:cs typeface="Khmer OS System" pitchFamily="2" charset="0"/>
            </a:endParaRPr>
          </a:p>
        </p:txBody>
      </p:sp>
      <p:sp>
        <p:nvSpPr>
          <p:cNvPr id="2054" name="Text Box 5"/>
          <p:cNvSpPr txBox="1">
            <a:spLocks noChangeArrowheads="1"/>
          </p:cNvSpPr>
          <p:nvPr/>
        </p:nvSpPr>
        <p:spPr bwMode="auto">
          <a:xfrm>
            <a:off x="4114800" y="2362200"/>
            <a:ext cx="5181600" cy="3124200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cap="all" dirty="0" smtClean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  <a:latin typeface="+mn-lt"/>
              </a:rPr>
              <a:t>The 21st Finance Management </a:t>
            </a:r>
            <a:endParaRPr lang="km-KH" sz="300" b="1" cap="all" dirty="0" smtClean="0">
              <a:ln/>
              <a:solidFill>
                <a:schemeClr val="accent5">
                  <a:lumMod val="20000"/>
                  <a:lumOff val="80000"/>
                </a:schemeClr>
              </a:solidFill>
              <a:effectLst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endParaRPr lang="en-US" sz="400" b="1" cap="all" dirty="0" smtClean="0">
              <a:ln/>
              <a:solidFill>
                <a:schemeClr val="accent5">
                  <a:lumMod val="20000"/>
                  <a:lumOff val="80000"/>
                </a:schemeClr>
              </a:solidFill>
              <a:effectLst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>
              <a:lnSpc>
                <a:spcPts val="192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cap="all" dirty="0" smtClean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  <a:latin typeface="+mn-lt"/>
              </a:rPr>
              <a:t>Learning Forum</a:t>
            </a:r>
            <a:r>
              <a:rPr lang="en-US" sz="2400" b="1" cap="all" dirty="0" smtClean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reflection blurRad="10000" stA="55000" endPos="48000" dist="500" dir="5400000" sy="-100000" algn="bl" rotWithShape="0"/>
                </a:effectLst>
                <a:latin typeface="+mn-lt"/>
              </a:rPr>
              <a:t>  </a:t>
            </a:r>
          </a:p>
          <a:p>
            <a:pPr algn="ctr"/>
            <a:endParaRPr lang="en-US" sz="20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/>
            <a:endParaRPr lang="km-KH" sz="5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/>
            <a:r>
              <a:rPr lang="en-US" b="1" cap="all" dirty="0" smtClean="0">
                <a:ln/>
                <a:solidFill>
                  <a:schemeClr val="accent5">
                    <a:lumMod val="20000"/>
                    <a:lumOff val="80000"/>
                  </a:schemeClr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+mn-lt"/>
              </a:rPr>
              <a:t>On</a:t>
            </a:r>
            <a:endParaRPr lang="km-KH" b="1" cap="all" dirty="0" smtClean="0">
              <a:ln/>
              <a:solidFill>
                <a:schemeClr val="accent5">
                  <a:lumMod val="20000"/>
                  <a:lumOff val="80000"/>
                </a:schemeClr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>
              <a:lnSpc>
                <a:spcPct val="150000"/>
              </a:lnSpc>
            </a:pPr>
            <a:endParaRPr lang="en-US" sz="300" b="1" i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>
              <a:lnSpc>
                <a:spcPct val="150000"/>
              </a:lnSpc>
            </a:pPr>
            <a:endParaRPr lang="en-US" sz="300" b="1" i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>
              <a:lnSpc>
                <a:spcPct val="150000"/>
              </a:lnSpc>
            </a:pPr>
            <a:endParaRPr lang="en-US" sz="300" b="1" i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+mn-lt"/>
            </a:endParaRPr>
          </a:p>
          <a:p>
            <a:pPr algn="ctr">
              <a:lnSpc>
                <a:spcPct val="150000"/>
              </a:lnSpc>
            </a:pPr>
            <a:r>
              <a:rPr lang="en-US" sz="2000" b="1" dirty="0" smtClean="0">
                <a:solidFill>
                  <a:srgbClr val="FFFF00"/>
                </a:solidFill>
                <a:latin typeface="+mn-lt"/>
                <a:ea typeface="Times New Roman" pitchFamily="18" charset="0"/>
                <a:cs typeface="Aharoni" pitchFamily="2" charset="-79"/>
              </a:rPr>
              <a:t>“</a:t>
            </a:r>
            <a:r>
              <a:rPr lang="en-US" sz="2000" b="1" dirty="0" smtClean="0">
                <a:solidFill>
                  <a:srgbClr val="FFFF00"/>
                </a:solidFill>
                <a:latin typeface="+mn-lt"/>
                <a:ea typeface="Times New Roman" pitchFamily="18" charset="0"/>
                <a:cs typeface="Aharoni" pitchFamily="2" charset="-79"/>
              </a:rPr>
              <a:t>Cambodian </a:t>
            </a:r>
            <a:r>
              <a:rPr lang="en-US" sz="2000" b="1" dirty="0" smtClean="0">
                <a:solidFill>
                  <a:srgbClr val="FFFF00"/>
                </a:solidFill>
                <a:latin typeface="+mn-lt"/>
                <a:ea typeface="Times New Roman" pitchFamily="18" charset="0"/>
                <a:cs typeface="Aharoni" pitchFamily="2" charset="-79"/>
              </a:rPr>
              <a:t>Taxation and Law” </a:t>
            </a:r>
          </a:p>
          <a:p>
            <a:pPr algn="ctr" eaLnBrk="1" hangingPunct="1">
              <a:spcAft>
                <a:spcPts val="1000"/>
              </a:spcAft>
              <a:defRPr/>
            </a:pPr>
            <a:endParaRPr lang="en-US" sz="105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Verdana" pitchFamily="34" charset="0"/>
            </a:endParaRPr>
          </a:p>
          <a:p>
            <a:pPr eaLnBrk="1" hangingPunct="1">
              <a:defRPr/>
            </a:pPr>
            <a:endParaRPr lang="en-US" sz="1400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Verdana" pitchFamily="34" charset="0"/>
            </a:endParaRPr>
          </a:p>
        </p:txBody>
      </p:sp>
      <p:pic>
        <p:nvPicPr>
          <p:cNvPr id="2055" name="Picture 4" descr="C:\Y2k document\Sihanouk.bmp"/>
          <p:cNvPicPr>
            <a:picLocks noChangeAspect="1" noChangeArrowheads="1"/>
          </p:cNvPicPr>
          <p:nvPr/>
        </p:nvPicPr>
        <p:blipFill>
          <a:blip r:embed="rId5" r:link="rId6" cstate="print"/>
          <a:srcRect/>
          <a:stretch>
            <a:fillRect/>
          </a:stretch>
        </p:blipFill>
        <p:spPr bwMode="auto">
          <a:xfrm>
            <a:off x="5399088" y="220662"/>
            <a:ext cx="731837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Picture 2" descr="C:\Y2k document\Monica.bmp"/>
          <p:cNvPicPr>
            <a:picLocks noChangeAspect="1" noChangeArrowheads="1"/>
          </p:cNvPicPr>
          <p:nvPr/>
        </p:nvPicPr>
        <p:blipFill>
          <a:blip r:embed="rId7" r:link="rId8" cstate="print"/>
          <a:srcRect/>
          <a:stretch>
            <a:fillRect/>
          </a:stretch>
        </p:blipFill>
        <p:spPr bwMode="auto">
          <a:xfrm>
            <a:off x="6153150" y="220662"/>
            <a:ext cx="731838" cy="917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8" name="Rectangle 10"/>
          <p:cNvSpPr>
            <a:spLocks noChangeArrowheads="1"/>
          </p:cNvSpPr>
          <p:nvPr/>
        </p:nvSpPr>
        <p:spPr bwMode="auto">
          <a:xfrm>
            <a:off x="4724400" y="4920053"/>
            <a:ext cx="396240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algn="ctr"/>
            <a:r>
              <a:rPr lang="en-US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Aharoni" pitchFamily="2" charset="-79"/>
              </a:rPr>
              <a:t>27</a:t>
            </a:r>
            <a:r>
              <a:rPr lang="en-US" b="1" baseline="30000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Aharoni" pitchFamily="2" charset="-79"/>
              </a:rPr>
              <a:t>th</a:t>
            </a:r>
            <a:r>
              <a:rPr lang="en-US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Aharoni" pitchFamily="2" charset="-79"/>
              </a:rPr>
              <a:t> March 2018</a:t>
            </a:r>
          </a:p>
          <a:p>
            <a:pPr algn="ctr"/>
            <a:r>
              <a:rPr lang="en-US" b="1" dirty="0" err="1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Aharoni" pitchFamily="2" charset="-79"/>
              </a:rPr>
              <a:t>Diakonia</a:t>
            </a:r>
            <a:r>
              <a:rPr lang="en-US" b="1" dirty="0" smtClean="0">
                <a:solidFill>
                  <a:schemeClr val="bg1"/>
                </a:solidFill>
                <a:latin typeface="Calibri" pitchFamily="34" charset="0"/>
                <a:ea typeface="Times New Roman" pitchFamily="18" charset="0"/>
                <a:cs typeface="Aharoni" pitchFamily="2" charset="-79"/>
              </a:rPr>
              <a:t> Center Building</a:t>
            </a:r>
            <a:endParaRPr lang="en-US" b="1" dirty="0">
              <a:solidFill>
                <a:schemeClr val="bg1"/>
              </a:solidFill>
              <a:latin typeface="Calibri" pitchFamily="34" charset="0"/>
              <a:ea typeface="Times New Roman" pitchFamily="18" charset="0"/>
              <a:cs typeface="Aharoni" pitchFamily="2" charset="-79"/>
            </a:endParaRPr>
          </a:p>
        </p:txBody>
      </p:sp>
      <p:pic>
        <p:nvPicPr>
          <p:cNvPr id="2064" name="Picture 22" descr="CCC-logo-small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61014" y="838200"/>
            <a:ext cx="177691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TextBox 11"/>
          <p:cNvSpPr txBox="1"/>
          <p:nvPr/>
        </p:nvSpPr>
        <p:spPr>
          <a:xfrm>
            <a:off x="190500" y="5934403"/>
            <a:ext cx="8763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m-KH" sz="1400" dirty="0" smtClean="0">
                <a:solidFill>
                  <a:schemeClr val="bg1"/>
                </a:solidFill>
                <a:latin typeface="Calibri" pitchFamily="34" charset="0"/>
                <a:cs typeface="Khmer OS Muol Light" pitchFamily="2" charset="0"/>
              </a:rPr>
              <a:t>រៀបចំដោយៈ អង្គការគណៈកម្មាធិការសហប្រតិបត្តិការដើម្បីកម្ពុជា (គ ស ក​)</a:t>
            </a:r>
          </a:p>
          <a:p>
            <a:pPr algn="ctr"/>
            <a:r>
              <a:rPr lang="en-US" sz="1400" b="1" dirty="0" smtClean="0">
                <a:solidFill>
                  <a:schemeClr val="bg1"/>
                </a:solidFill>
                <a:latin typeface="+mn-lt"/>
                <a:ea typeface="Times New Roman" pitchFamily="18" charset="0"/>
                <a:cs typeface="+mj-cs"/>
              </a:rPr>
              <a:t>Organized By: Cooperation Committee for Cambodia (CCC)</a:t>
            </a:r>
            <a:endParaRPr lang="km-KH" sz="1400" b="1" dirty="0" smtClean="0">
              <a:solidFill>
                <a:schemeClr val="bg1"/>
              </a:solidFill>
              <a:latin typeface="+mn-lt"/>
              <a:ea typeface="Times New Roman" pitchFamily="18" charset="0"/>
              <a:cs typeface="+mj-cs"/>
            </a:endParaRPr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25" name="Object 1"/>
          <p:cNvGraphicFramePr>
            <a:graphicFrameLocks noChangeAspect="1"/>
          </p:cNvGraphicFramePr>
          <p:nvPr/>
        </p:nvGraphicFramePr>
        <p:xfrm>
          <a:off x="7543800" y="838200"/>
          <a:ext cx="1446136" cy="8669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Slide" r:id="rId10" imgW="5977206" imgH="3360555" progId="PowerPoint.Slide.12">
                  <p:embed/>
                </p:oleObj>
              </mc:Choice>
              <mc:Fallback>
                <p:oleObj name="Slide" r:id="rId10" imgW="5977206" imgH="3360555" progId="PowerPoint.Slide.12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3800" y="838200"/>
                        <a:ext cx="1446136" cy="866964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lank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CCC PPT Standard">
      <a:majorFont>
        <a:latin typeface="Lucida Sans Unicode"/>
        <a:ea typeface=""/>
        <a:cs typeface=""/>
      </a:majorFont>
      <a:minorFont>
        <a:latin typeface="Verdan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1439</TotalTime>
  <Words>83</Words>
  <Application>Microsoft Office PowerPoint</Application>
  <PresentationFormat>On-screen Show (4:3)</PresentationFormat>
  <Paragraphs>23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1" baseType="lpstr">
      <vt:lpstr>Aharoni</vt:lpstr>
      <vt:lpstr>Arial</vt:lpstr>
      <vt:lpstr>Calibri</vt:lpstr>
      <vt:lpstr>Khmer OS Muol Light</vt:lpstr>
      <vt:lpstr>Khmer OS System</vt:lpstr>
      <vt:lpstr>Lucida Sans Unicode</vt:lpstr>
      <vt:lpstr>Times New Roman</vt:lpstr>
      <vt:lpstr>Verdana</vt:lpstr>
      <vt:lpstr>blank</vt:lpstr>
      <vt:lpstr>Slide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kmara</dc:creator>
  <cp:lastModifiedBy>Keo Mara</cp:lastModifiedBy>
  <cp:revision>96</cp:revision>
  <dcterms:created xsi:type="dcterms:W3CDTF">2013-09-06T08:06:57Z</dcterms:created>
  <dcterms:modified xsi:type="dcterms:W3CDTF">2018-03-28T03:37:15Z</dcterms:modified>
</cp:coreProperties>
</file>