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1872" y="39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C121A21D-CE6E-469C-BED9-C6158E0B109A}" type="datetimeFigureOut">
              <a:rPr lang="en-US" smtClean="0"/>
              <a:t>6/14/2018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4BF682D-438D-451F-8433-B8502E8FEF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066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BF682D-438D-451F-8433-B8502E8FEF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3308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6/14/2018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6/14/2018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6/14/2018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6/14/2018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6/14/2018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6/14/2018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6/14/2018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6/14/2018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6/14/2018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6/14/2018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4B6CA-82E7-4723-8123-284159449890}" type="datetimeFigureOut">
              <a:rPr lang="en-US" smtClean="0"/>
              <a:pPr/>
              <a:t>6/14/2018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4B6CA-82E7-4723-8123-284159449890}" type="datetimeFigureOut">
              <a:rPr lang="en-US" smtClean="0"/>
              <a:pPr/>
              <a:t>6/14/2018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F7A61-1F86-4E94-AB5B-4309E709D7A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360000"/>
            <a:ext cx="9144000" cy="5783214"/>
          </a:xfrm>
          <a:prstGeom prst="rect">
            <a:avLst/>
          </a:prstGeom>
          <a:solidFill>
            <a:srgbClr val="0000CC"/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807B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807B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5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/>
            </a:r>
            <a:br>
              <a:rPr kumimoji="0" lang="en-US" sz="5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</a:br>
            <a:r>
              <a:rPr kumimoji="0" lang="en-US" sz="5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/>
            </a:r>
            <a:br>
              <a:rPr kumimoji="0" lang="en-US" sz="5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</a:b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halkboard"/>
                <a:ea typeface="+mj-ea"/>
                <a:cs typeface="+mj-cs"/>
              </a:rPr>
              <a:t/>
            </a:r>
            <a:b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halkboard"/>
                <a:ea typeface="+mj-ea"/>
                <a:cs typeface="+mj-cs"/>
              </a:rPr>
            </a:b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halkboard"/>
                <a:ea typeface="+mj-ea"/>
                <a:cs typeface="+mj-cs"/>
              </a:rPr>
              <a:t> </a:t>
            </a:r>
            <a:b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halkboard"/>
                <a:ea typeface="+mj-ea"/>
                <a:cs typeface="+mj-cs"/>
              </a:rPr>
            </a:b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807B5"/>
                </a:solidFill>
                <a:effectLst/>
                <a:uLnTx/>
                <a:uFillTx/>
                <a:latin typeface="Lucida Sans Unicode"/>
                <a:ea typeface="+mj-ea"/>
                <a:cs typeface="Lucida Sans Unicode"/>
              </a:rPr>
              <a:t/>
            </a:r>
            <a:b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807B5"/>
                </a:solidFill>
                <a:effectLst/>
                <a:uLnTx/>
                <a:uFillTx/>
                <a:latin typeface="Lucida Sans Unicode"/>
                <a:ea typeface="+mj-ea"/>
                <a:cs typeface="Lucida Sans Unicode"/>
              </a:rPr>
            </a:b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/>
                <a:ea typeface="+mj-ea"/>
                <a:cs typeface="Lucida Sans Unicode"/>
              </a:rPr>
              <a:t/>
            </a:r>
            <a:b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/>
                <a:ea typeface="+mj-ea"/>
                <a:cs typeface="Lucida Sans Unicode"/>
              </a:rPr>
            </a:b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807B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807B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1807B5"/>
              </a:solidFill>
              <a:effectLst/>
              <a:uLnTx/>
              <a:uFillTx/>
              <a:latin typeface="Tahoma" pitchFamily="-84" charset="0"/>
              <a:ea typeface="Tahoma" pitchFamily="-84" charset="0"/>
              <a:cs typeface="Tahoma" pitchFamily="-84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0" y="0"/>
            <a:ext cx="9144000" cy="360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endParaRPr lang="en-US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2584173"/>
            <a:ext cx="5181600" cy="349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m-KH" sz="3100" dirty="0" smtClean="0">
                <a:solidFill>
                  <a:schemeClr val="bg1"/>
                </a:solidFill>
                <a:latin typeface="Khmer OS Muol Light" pitchFamily="2" charset="0"/>
                <a:cs typeface="Khmer OS Muol Light" pitchFamily="2" charset="0"/>
              </a:rPr>
              <a:t>សូមស្វាគមន</a:t>
            </a:r>
            <a:r>
              <a:rPr lang="km-KH" sz="3100" dirty="0">
                <a:solidFill>
                  <a:schemeClr val="bg1"/>
                </a:solidFill>
                <a:latin typeface="Khmer OS Muol Light" pitchFamily="2" charset="0"/>
                <a:cs typeface="Khmer OS Muol Light" pitchFamily="2" charset="0"/>
              </a:rPr>
              <a:t>៍</a:t>
            </a:r>
            <a:endParaRPr lang="km-KH" sz="3100" dirty="0" smtClean="0">
              <a:solidFill>
                <a:schemeClr val="bg1"/>
              </a:solidFill>
              <a:latin typeface="Khmer OS Muol Light" pitchFamily="2" charset="0"/>
              <a:cs typeface="Khmer OS Muol Light" pitchFamily="2" charset="0"/>
            </a:endParaRPr>
          </a:p>
          <a:p>
            <a:pPr algn="ctr"/>
            <a:endParaRPr lang="km-KH" sz="800" dirty="0" smtClean="0">
              <a:solidFill>
                <a:schemeClr val="bg1"/>
              </a:solidFill>
              <a:latin typeface="Khmer OS Muol Light" pitchFamily="2" charset="0"/>
              <a:cs typeface="Khmer OS Muol Light" pitchFamily="2" charset="0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en-US" sz="1400" dirty="0" smtClean="0">
                <a:solidFill>
                  <a:srgbClr val="FFFF00"/>
                </a:solidFill>
                <a:latin typeface="Khmer OS Muol Light" pitchFamily="2" charset="0"/>
                <a:cs typeface="Khmer OS Muol Light" pitchFamily="2" charset="0"/>
              </a:rPr>
              <a:t> </a:t>
            </a:r>
            <a:r>
              <a:rPr lang="km-KH" sz="2000" dirty="0">
                <a:solidFill>
                  <a:schemeClr val="bg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វេទិកា</a:t>
            </a:r>
            <a:r>
              <a:rPr lang="ca-ES" sz="2000" dirty="0">
                <a:solidFill>
                  <a:schemeClr val="bg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សិក្សា</a:t>
            </a:r>
            <a:r>
              <a:rPr lang="km-KH" sz="2000" dirty="0">
                <a:solidFill>
                  <a:schemeClr val="bg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រៀន</a:t>
            </a:r>
            <a:r>
              <a:rPr lang="km-KH" sz="2000" dirty="0" smtClean="0">
                <a:solidFill>
                  <a:schemeClr val="bg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សូត្រ</a:t>
            </a:r>
            <a:r>
              <a:rPr lang="en-US" sz="2000" dirty="0" smtClean="0">
                <a:solidFill>
                  <a:schemeClr val="bg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2000" dirty="0" smtClean="0">
                <a:solidFill>
                  <a:schemeClr val="bg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ការត្រួតពិនិត្យ និងវាយតម្លៃលើកទី១៩</a:t>
            </a:r>
          </a:p>
          <a:p>
            <a:pPr lvl="0" algn="ctr">
              <a:lnSpc>
                <a:spcPct val="150000"/>
              </a:lnSpc>
              <a:defRPr/>
            </a:pPr>
            <a:r>
              <a:rPr lang="km-KH" sz="2000" dirty="0" smtClean="0">
                <a:solidFill>
                  <a:schemeClr val="bg1"/>
                </a:solidFill>
                <a:latin typeface="Calibri" pitchFamily="34" charset="0"/>
                <a:cs typeface="Khmer OS Muol Light" pitchFamily="2" charset="0"/>
              </a:rPr>
              <a:t>ស្</a:t>
            </a:r>
            <a:r>
              <a:rPr lang="km-KH" sz="2000" dirty="0">
                <a:solidFill>
                  <a:schemeClr val="bg1"/>
                </a:solidFill>
                <a:latin typeface="Calibri" pitchFamily="34" charset="0"/>
                <a:cs typeface="Khmer OS Muol Light" pitchFamily="2" charset="0"/>
              </a:rPr>
              <a:t>តីពី</a:t>
            </a:r>
          </a:p>
          <a:p>
            <a:pPr algn="ctr">
              <a:defRPr/>
            </a:pPr>
            <a:r>
              <a:rPr lang="en-US" sz="2800" dirty="0" smtClean="0">
                <a:solidFill>
                  <a:srgbClr val="FFFF00"/>
                </a:solidFill>
                <a:latin typeface="Calibri" pitchFamily="34" charset="0"/>
                <a:cs typeface="Khmer OS Muol Light" pitchFamily="2" charset="0"/>
              </a:rPr>
              <a:t>“</a:t>
            </a:r>
            <a:r>
              <a:rPr lang="km-KH" sz="2400" dirty="0" smtClean="0">
                <a:solidFill>
                  <a:srgbClr val="FFFF00"/>
                </a:solidFill>
                <a:latin typeface="Calibri" pitchFamily="34" charset="0"/>
                <a:cs typeface="Khmer OS Muol Light" pitchFamily="2" charset="0"/>
              </a:rPr>
              <a:t>ការបង្កើតឧបករណ៍សម្រាប់ត្រួតពិនិត្យគម្រោង</a:t>
            </a:r>
            <a:r>
              <a:rPr lang="en-US" sz="2800" dirty="0" smtClean="0">
                <a:solidFill>
                  <a:srgbClr val="FFFF00"/>
                </a:solidFill>
                <a:latin typeface="Calibri" pitchFamily="34" charset="0"/>
                <a:cs typeface="Khmer OS Muol Light" pitchFamily="2" charset="0"/>
              </a:rPr>
              <a:t>”</a:t>
            </a:r>
            <a:endParaRPr lang="km-KH" sz="400" dirty="0" smtClean="0">
              <a:solidFill>
                <a:srgbClr val="FFFF00"/>
              </a:solidFill>
              <a:latin typeface="Calibri" pitchFamily="34" charset="0"/>
              <a:cs typeface="Khmer OS Muol Light" pitchFamily="2" charset="0"/>
            </a:endParaRPr>
          </a:p>
          <a:p>
            <a:pPr algn="ctr">
              <a:defRPr/>
            </a:pPr>
            <a:endParaRPr lang="en-US" sz="400" dirty="0" smtClean="0">
              <a:solidFill>
                <a:schemeClr val="bg1"/>
              </a:solidFill>
              <a:latin typeface="Khmer OS Bokor" panose="02000500000000020004" pitchFamily="2" charset="0"/>
              <a:cs typeface="Khmer OS Bokor" panose="02000500000000020004" pitchFamily="2" charset="0"/>
            </a:endParaRPr>
          </a:p>
          <a:p>
            <a:pPr algn="ctr">
              <a:defRPr/>
            </a:pPr>
            <a:endParaRPr lang="en-US" sz="400" dirty="0">
              <a:solidFill>
                <a:schemeClr val="bg1"/>
              </a:solidFill>
              <a:latin typeface="Khmer OS Bokor" panose="02000500000000020004" pitchFamily="2" charset="0"/>
              <a:cs typeface="Khmer OS Bokor" panose="02000500000000020004" pitchFamily="2" charset="0"/>
            </a:endParaRPr>
          </a:p>
          <a:p>
            <a:pPr algn="ctr">
              <a:defRPr/>
            </a:pPr>
            <a:endParaRPr lang="en-US" sz="400" dirty="0" smtClean="0">
              <a:solidFill>
                <a:schemeClr val="bg1"/>
              </a:solidFill>
              <a:latin typeface="Khmer OS Bokor" panose="02000500000000020004" pitchFamily="2" charset="0"/>
              <a:cs typeface="Khmer OS Bokor" panose="02000500000000020004" pitchFamily="2" charset="0"/>
            </a:endParaRPr>
          </a:p>
          <a:p>
            <a:pPr algn="ctr">
              <a:defRPr/>
            </a:pPr>
            <a:endParaRPr lang="en-US" sz="400" dirty="0">
              <a:solidFill>
                <a:schemeClr val="bg1"/>
              </a:solidFill>
              <a:latin typeface="Khmer OS Bokor" panose="02000500000000020004" pitchFamily="2" charset="0"/>
              <a:cs typeface="Khmer OS Bokor" panose="02000500000000020004" pitchFamily="2" charset="0"/>
            </a:endParaRPr>
          </a:p>
          <a:p>
            <a:pPr algn="ctr">
              <a:defRPr/>
            </a:pPr>
            <a:endParaRPr lang="en-US" sz="400" dirty="0" smtClean="0">
              <a:solidFill>
                <a:schemeClr val="bg1"/>
              </a:solidFill>
              <a:latin typeface="Khmer OS Bokor" panose="02000500000000020004" pitchFamily="2" charset="0"/>
              <a:cs typeface="Khmer OS Bokor" panose="02000500000000020004" pitchFamily="2" charset="0"/>
            </a:endParaRPr>
          </a:p>
          <a:p>
            <a:pPr algn="ctr">
              <a:defRPr/>
            </a:pPr>
            <a:r>
              <a:rPr lang="km-KH" sz="1600" dirty="0" smtClean="0">
                <a:solidFill>
                  <a:schemeClr val="bg1"/>
                </a:solidFill>
                <a:latin typeface="Khmer OS Bokor" panose="02000500000000020004" pitchFamily="2" charset="0"/>
                <a:cs typeface="Khmer OS Bokor" panose="02000500000000020004" pitchFamily="2" charset="0"/>
              </a:rPr>
              <a:t>ថ្ងៃទី ១៤ ខែ</a:t>
            </a:r>
            <a:r>
              <a:rPr lang="en-US" sz="1600" dirty="0" smtClean="0">
                <a:solidFill>
                  <a:schemeClr val="bg1"/>
                </a:solidFill>
                <a:latin typeface="Khmer OS Bokor" panose="02000500000000020004" pitchFamily="2" charset="0"/>
                <a:cs typeface="Khmer OS Bokor" panose="02000500000000020004" pitchFamily="2" charset="0"/>
              </a:rPr>
              <a:t> </a:t>
            </a:r>
            <a:r>
              <a:rPr lang="km-KH" sz="1600" dirty="0" smtClean="0">
                <a:solidFill>
                  <a:schemeClr val="bg1"/>
                </a:solidFill>
                <a:latin typeface="Khmer OS Bokor" panose="02000500000000020004" pitchFamily="2" charset="0"/>
                <a:cs typeface="Khmer OS Bokor" panose="02000500000000020004" pitchFamily="2" charset="0"/>
              </a:rPr>
              <a:t>មិថុនា​ ឆ្នាំ ២០១៨</a:t>
            </a:r>
            <a:r>
              <a:rPr lang="en-US" sz="1600" dirty="0" smtClean="0">
                <a:solidFill>
                  <a:schemeClr val="bg1"/>
                </a:solidFill>
                <a:latin typeface="Khmer OS Bokor" panose="02000500000000020004" pitchFamily="2" charset="0"/>
                <a:cs typeface="Khmer OS Bokor" panose="02000500000000020004" pitchFamily="2" charset="0"/>
              </a:rPr>
              <a:t> </a:t>
            </a:r>
            <a:r>
              <a:rPr lang="km-KH" sz="1600" dirty="0" smtClean="0">
                <a:solidFill>
                  <a:schemeClr val="bg1"/>
                </a:solidFill>
                <a:latin typeface="Khmer OS Bokor" panose="02000500000000020004" pitchFamily="2" charset="0"/>
                <a:cs typeface="Khmer OS Bokor" panose="02000500000000020004" pitchFamily="2" charset="0"/>
              </a:rPr>
              <a:t>នៅរដាយកូនៀសិនធើ</a:t>
            </a:r>
            <a:endParaRPr lang="en-US" sz="1600" dirty="0">
              <a:solidFill>
                <a:schemeClr val="bg1"/>
              </a:solidFill>
              <a:latin typeface="Khmer OS Bokor" panose="02000500000000020004" pitchFamily="2" charset="0"/>
              <a:cs typeface="Khmer OS Bokor" panose="02000500000000020004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58875" y="2573331"/>
            <a:ext cx="44196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Welcome to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sz="400" b="1" dirty="0" smtClean="0">
              <a:solidFill>
                <a:schemeClr val="bg1"/>
              </a:solidFill>
              <a:ea typeface="Times New Roman" pitchFamily="18" charset="0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sz="400" b="1" dirty="0">
              <a:solidFill>
                <a:schemeClr val="bg1"/>
              </a:solidFill>
              <a:ea typeface="Times New Roman" pitchFamily="18" charset="0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sz="400" b="1" dirty="0" smtClean="0">
              <a:solidFill>
                <a:schemeClr val="bg1"/>
              </a:solidFill>
              <a:ea typeface="Times New Roman" pitchFamily="18" charset="0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 smtClean="0">
                <a:solidFill>
                  <a:schemeClr val="bg1"/>
                </a:solidFill>
                <a:ea typeface="Times New Roman" pitchFamily="18" charset="0"/>
                <a:cs typeface="Aharoni" pitchFamily="2" charset="-79"/>
              </a:rPr>
              <a:t>The 19</a:t>
            </a:r>
            <a:r>
              <a:rPr lang="en-US" sz="2800" b="1" baseline="30000" dirty="0" smtClean="0">
                <a:solidFill>
                  <a:schemeClr val="bg1"/>
                </a:solidFill>
                <a:ea typeface="Times New Roman" pitchFamily="18" charset="0"/>
                <a:cs typeface="Aharoni" pitchFamily="2" charset="-79"/>
              </a:rPr>
              <a:t>th</a:t>
            </a:r>
            <a:r>
              <a:rPr lang="en-US" sz="2800" b="1" dirty="0" smtClean="0">
                <a:solidFill>
                  <a:schemeClr val="bg1"/>
                </a:solidFill>
                <a:ea typeface="Times New Roman" pitchFamily="18" charset="0"/>
                <a:cs typeface="Aharoni" pitchFamily="2" charset="-79"/>
              </a:rPr>
              <a:t> Monitoring and Evaluation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chemeClr val="bg1"/>
                </a:solidFill>
                <a:ea typeface="Times New Roman" pitchFamily="18" charset="0"/>
                <a:cs typeface="Aharoni" pitchFamily="2" charset="-79"/>
              </a:rPr>
              <a:t>On </a:t>
            </a:r>
          </a:p>
          <a:p>
            <a:pPr algn="ctr"/>
            <a:r>
              <a:rPr lang="en-US" sz="3200" b="1" dirty="0" smtClean="0">
                <a:solidFill>
                  <a:srgbClr val="FFFF00"/>
                </a:solidFill>
                <a:ea typeface="Times New Roman" pitchFamily="18" charset="0"/>
                <a:cs typeface="Aharoni" pitchFamily="2" charset="-79"/>
              </a:rPr>
              <a:t>“Developing Tools for Project Monitoring” </a:t>
            </a:r>
            <a:endParaRPr lang="en-US" sz="3200" b="1" dirty="0">
              <a:solidFill>
                <a:srgbClr val="FFFF00"/>
              </a:solidFill>
              <a:ea typeface="Times New Roman" pitchFamily="18" charset="0"/>
              <a:cs typeface="Aharoni" pitchFamily="2" charset="-79"/>
            </a:endParaRPr>
          </a:p>
          <a:p>
            <a:pPr algn="ctr"/>
            <a:endParaRPr lang="en-US" sz="100" dirty="0" smtClean="0">
              <a:solidFill>
                <a:schemeClr val="bg1"/>
              </a:solidFill>
            </a:endParaRPr>
          </a:p>
          <a:p>
            <a:pPr algn="ctr"/>
            <a:endParaRPr lang="en-US" sz="100" dirty="0">
              <a:solidFill>
                <a:schemeClr val="bg1"/>
              </a:solidFill>
            </a:endParaRPr>
          </a:p>
          <a:p>
            <a:pPr algn="ctr"/>
            <a:endParaRPr lang="en-US" sz="400" dirty="0" smtClean="0">
              <a:solidFill>
                <a:schemeClr val="bg1"/>
              </a:solidFill>
            </a:endParaRPr>
          </a:p>
          <a:p>
            <a:pPr algn="ctr"/>
            <a:endParaRPr lang="en-US" sz="400" dirty="0">
              <a:solidFill>
                <a:schemeClr val="bg1"/>
              </a:solidFill>
            </a:endParaRPr>
          </a:p>
          <a:p>
            <a:pPr algn="ctr"/>
            <a:endParaRPr lang="en-US" sz="400" dirty="0" smtClean="0">
              <a:solidFill>
                <a:schemeClr val="bg1"/>
              </a:solidFill>
            </a:endParaRPr>
          </a:p>
          <a:p>
            <a:pPr algn="ctr"/>
            <a:r>
              <a:rPr lang="en-US" smtClean="0">
                <a:solidFill>
                  <a:schemeClr val="bg1"/>
                </a:solidFill>
              </a:rPr>
              <a:t>14</a:t>
            </a:r>
            <a:r>
              <a:rPr lang="en-US" baseline="30000" smtClean="0">
                <a:solidFill>
                  <a:schemeClr val="bg1"/>
                </a:solidFill>
              </a:rPr>
              <a:t>th</a:t>
            </a:r>
            <a:r>
              <a:rPr lang="en-US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June 2018,  At </a:t>
            </a:r>
            <a:r>
              <a:rPr lang="en-US" dirty="0" err="1" smtClean="0">
                <a:solidFill>
                  <a:schemeClr val="bg1"/>
                </a:solidFill>
              </a:rPr>
              <a:t>Diakonia</a:t>
            </a:r>
            <a:r>
              <a:rPr lang="en-US" dirty="0" smtClean="0">
                <a:solidFill>
                  <a:schemeClr val="bg1"/>
                </a:solidFill>
              </a:rPr>
              <a:t> Center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4" name="Picture 13" descr="newkingx"/>
          <p:cNvPicPr/>
          <p:nvPr/>
        </p:nvPicPr>
        <p:blipFill>
          <a:blip r:embed="rId3" cstate="print">
            <a:lum bright="-18000" contras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295400"/>
            <a:ext cx="965280" cy="10513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226" y="1299690"/>
            <a:ext cx="888374" cy="10625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301" y="1295400"/>
            <a:ext cx="958215" cy="1062511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TextBox 3"/>
          <p:cNvSpPr txBox="1">
            <a:spLocks noChangeArrowheads="1"/>
          </p:cNvSpPr>
          <p:nvPr/>
        </p:nvSpPr>
        <p:spPr bwMode="auto">
          <a:xfrm>
            <a:off x="0" y="6060744"/>
            <a:ext cx="9144000" cy="728405"/>
          </a:xfrm>
          <a:prstGeom prst="rect">
            <a:avLst/>
          </a:prstGeom>
          <a:ln w="3175"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en-US" b="1" baseline="30000" dirty="0">
              <a:solidFill>
                <a:srgbClr val="0033CC"/>
              </a:solidFill>
            </a:endParaRPr>
          </a:p>
          <a:p>
            <a:pPr algn="ctr"/>
            <a:endParaRPr lang="en-US" sz="200" b="1" baseline="30000" dirty="0" smtClean="0">
              <a:solidFill>
                <a:srgbClr val="0033CC"/>
              </a:solidFill>
            </a:endParaRPr>
          </a:p>
          <a:p>
            <a:pPr algn="ctr"/>
            <a:r>
              <a:rPr lang="en-US" sz="1400" b="1" dirty="0">
                <a:solidFill>
                  <a:srgbClr val="0033CC"/>
                </a:solidFill>
              </a:rPr>
              <a:t>Vision: Sustainable Development for Cambodia</a:t>
            </a:r>
          </a:p>
          <a:p>
            <a:pPr algn="ctr"/>
            <a:endParaRPr lang="en-US" sz="1400" dirty="0">
              <a:solidFill>
                <a:srgbClr val="0033CC"/>
              </a:solidFill>
            </a:endParaRPr>
          </a:p>
        </p:txBody>
      </p:sp>
      <p:pic>
        <p:nvPicPr>
          <p:cNvPr id="31" name="Picture 10" descr="CCC-logo-small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125" y="6130925"/>
            <a:ext cx="1184275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csochoeun\Desktop\buddhist_1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2" t="13277" r="3220" b="13503"/>
          <a:stretch/>
        </p:blipFill>
        <p:spPr bwMode="auto">
          <a:xfrm>
            <a:off x="2708240" y="395332"/>
            <a:ext cx="1351385" cy="794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sochoeun\Desktop\625px-Flag_of_Cambodia.svg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381000"/>
            <a:ext cx="1288150" cy="82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csochoeun\Desktop\Royal_Standard_of_the_King_of_Cambodia.svg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794" y="381000"/>
            <a:ext cx="1288150" cy="82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150563"/>
            <a:ext cx="990600" cy="6312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510</TotalTime>
  <Words>62</Words>
  <Application>Microsoft Office PowerPoint</Application>
  <PresentationFormat>On-screen Show (4:3)</PresentationFormat>
  <Paragraphs>29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2" baseType="lpstr">
      <vt:lpstr>Aharoni</vt:lpstr>
      <vt:lpstr>Arial</vt:lpstr>
      <vt:lpstr>Calibri</vt:lpstr>
      <vt:lpstr>Chalkboard</vt:lpstr>
      <vt:lpstr>Khmer OS Bokor</vt:lpstr>
      <vt:lpstr>Khmer OS Muol Light</vt:lpstr>
      <vt:lpstr>Lucida Sans Unicode</vt:lpstr>
      <vt:lpstr>Tahoma</vt:lpstr>
      <vt:lpstr>Times New Roman</vt:lpstr>
      <vt:lpstr>Verdana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esophara</dc:creator>
  <cp:lastModifiedBy>Keo Mara</cp:lastModifiedBy>
  <cp:revision>38</cp:revision>
  <cp:lastPrinted>2017-06-08T00:09:32Z</cp:lastPrinted>
  <dcterms:created xsi:type="dcterms:W3CDTF">2012-04-01T14:39:12Z</dcterms:created>
  <dcterms:modified xsi:type="dcterms:W3CDTF">2018-06-14T05:02:33Z</dcterms:modified>
</cp:coreProperties>
</file>