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60" r:id="rId2"/>
    <p:sldId id="261" r:id="rId3"/>
    <p:sldId id="264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</p:sldIdLst>
  <p:sldSz cx="18288000" cy="10287000"/>
  <p:notesSz cx="6858000" cy="9144000"/>
  <p:embeddedFontLst>
    <p:embeddedFont>
      <p:font typeface="Brasika" panose="020B0604020202020204" charset="0"/>
      <p:regular r:id="rId17"/>
    </p:embeddedFont>
    <p:embeddedFont>
      <p:font typeface="Fredoka" panose="020B0604020202020204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3816E0-2347-443F-9179-59D230BF0065}" v="8" dt="2025-11-24T03:21:16.6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4" d="100"/>
          <a:sy n="44" d="100"/>
        </p:scale>
        <p:origin x="87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smey Keo" userId="f9731135-914a-41be-ad2e-50bd2a295e0d" providerId="ADAL" clId="{748834E1-B810-4593-BB6D-7DEF793639EA}"/>
    <pc:docChg chg="undo custSel addSld delSld modSld">
      <pc:chgData name="Rasmey Keo" userId="f9731135-914a-41be-ad2e-50bd2a295e0d" providerId="ADAL" clId="{748834E1-B810-4593-BB6D-7DEF793639EA}" dt="2025-11-24T04:11:15.100" v="2449" actId="1076"/>
      <pc:docMkLst>
        <pc:docMk/>
      </pc:docMkLst>
      <pc:sldChg chg="modSp mod">
        <pc:chgData name="Rasmey Keo" userId="f9731135-914a-41be-ad2e-50bd2a295e0d" providerId="ADAL" clId="{748834E1-B810-4593-BB6D-7DEF793639EA}" dt="2025-11-24T02:14:58.203" v="1060" actId="207"/>
        <pc:sldMkLst>
          <pc:docMk/>
          <pc:sldMk cId="0" sldId="260"/>
        </pc:sldMkLst>
        <pc:spChg chg="mod">
          <ac:chgData name="Rasmey Keo" userId="f9731135-914a-41be-ad2e-50bd2a295e0d" providerId="ADAL" clId="{748834E1-B810-4593-BB6D-7DEF793639EA}" dt="2025-11-24T02:14:58.203" v="1060" actId="207"/>
          <ac:spMkLst>
            <pc:docMk/>
            <pc:sldMk cId="0" sldId="260"/>
            <ac:spMk id="2" creationId="{00000000-0000-0000-0000-000000000000}"/>
          </ac:spMkLst>
        </pc:spChg>
      </pc:sldChg>
      <pc:sldChg chg="modSp mod">
        <pc:chgData name="Rasmey Keo" userId="f9731135-914a-41be-ad2e-50bd2a295e0d" providerId="ADAL" clId="{748834E1-B810-4593-BB6D-7DEF793639EA}" dt="2025-11-24T02:15:05.706" v="1061" actId="207"/>
        <pc:sldMkLst>
          <pc:docMk/>
          <pc:sldMk cId="0" sldId="261"/>
        </pc:sldMkLst>
        <pc:spChg chg="mod">
          <ac:chgData name="Rasmey Keo" userId="f9731135-914a-41be-ad2e-50bd2a295e0d" providerId="ADAL" clId="{748834E1-B810-4593-BB6D-7DEF793639EA}" dt="2025-11-24T02:15:05.706" v="1061" actId="207"/>
          <ac:spMkLst>
            <pc:docMk/>
            <pc:sldMk cId="0" sldId="261"/>
            <ac:spMk id="4" creationId="{00000000-0000-0000-0000-000000000000}"/>
          </ac:spMkLst>
        </pc:spChg>
        <pc:spChg chg="mod">
          <ac:chgData name="Rasmey Keo" userId="f9731135-914a-41be-ad2e-50bd2a295e0d" providerId="ADAL" clId="{748834E1-B810-4593-BB6D-7DEF793639EA}" dt="2025-11-21T07:47:49.795" v="13" actId="1076"/>
          <ac:spMkLst>
            <pc:docMk/>
            <pc:sldMk cId="0" sldId="261"/>
            <ac:spMk id="7" creationId="{00000000-0000-0000-0000-000000000000}"/>
          </ac:spMkLst>
        </pc:spChg>
        <pc:spChg chg="mod">
          <ac:chgData name="Rasmey Keo" userId="f9731135-914a-41be-ad2e-50bd2a295e0d" providerId="ADAL" clId="{748834E1-B810-4593-BB6D-7DEF793639EA}" dt="2025-11-21T07:47:29.560" v="11" actId="1076"/>
          <ac:spMkLst>
            <pc:docMk/>
            <pc:sldMk cId="0" sldId="261"/>
            <ac:spMk id="14" creationId="{00000000-0000-0000-0000-000000000000}"/>
          </ac:spMkLst>
        </pc:spChg>
        <pc:spChg chg="mod">
          <ac:chgData name="Rasmey Keo" userId="f9731135-914a-41be-ad2e-50bd2a295e0d" providerId="ADAL" clId="{748834E1-B810-4593-BB6D-7DEF793639EA}" dt="2025-11-21T07:48:07.542" v="18" actId="1076"/>
          <ac:spMkLst>
            <pc:docMk/>
            <pc:sldMk cId="0" sldId="261"/>
            <ac:spMk id="20" creationId="{D8516344-5146-1091-2912-C41BE69AC01E}"/>
          </ac:spMkLst>
        </pc:spChg>
        <pc:grpChg chg="mod">
          <ac:chgData name="Rasmey Keo" userId="f9731135-914a-41be-ad2e-50bd2a295e0d" providerId="ADAL" clId="{748834E1-B810-4593-BB6D-7DEF793639EA}" dt="2025-11-21T07:47:39.625" v="12" actId="1076"/>
          <ac:grpSpMkLst>
            <pc:docMk/>
            <pc:sldMk cId="0" sldId="261"/>
            <ac:grpSpMk id="3" creationId="{6C19224C-0A7B-3FF6-CC9E-6F42EF5CE391}"/>
          </ac:grpSpMkLst>
        </pc:grpChg>
        <pc:grpChg chg="mod">
          <ac:chgData name="Rasmey Keo" userId="f9731135-914a-41be-ad2e-50bd2a295e0d" providerId="ADAL" clId="{748834E1-B810-4593-BB6D-7DEF793639EA}" dt="2025-11-21T07:47:56.476" v="14" actId="1076"/>
          <ac:grpSpMkLst>
            <pc:docMk/>
            <pc:sldMk cId="0" sldId="261"/>
            <ac:grpSpMk id="5" creationId="{00000000-0000-0000-0000-000000000000}"/>
          </ac:grpSpMkLst>
        </pc:grpChg>
        <pc:grpChg chg="mod">
          <ac:chgData name="Rasmey Keo" userId="f9731135-914a-41be-ad2e-50bd2a295e0d" providerId="ADAL" clId="{748834E1-B810-4593-BB6D-7DEF793639EA}" dt="2025-11-21T07:47:24.753" v="10" actId="1076"/>
          <ac:grpSpMkLst>
            <pc:docMk/>
            <pc:sldMk cId="0" sldId="261"/>
            <ac:grpSpMk id="10" creationId="{00000000-0000-0000-0000-000000000000}"/>
          </ac:grpSpMkLst>
        </pc:grpChg>
      </pc:sldChg>
      <pc:sldChg chg="modSp del mod modNotesTx">
        <pc:chgData name="Rasmey Keo" userId="f9731135-914a-41be-ad2e-50bd2a295e0d" providerId="ADAL" clId="{748834E1-B810-4593-BB6D-7DEF793639EA}" dt="2025-11-24T02:15:58.363" v="1064" actId="2696"/>
        <pc:sldMkLst>
          <pc:docMk/>
          <pc:sldMk cId="0" sldId="262"/>
        </pc:sldMkLst>
        <pc:spChg chg="mod">
          <ac:chgData name="Rasmey Keo" userId="f9731135-914a-41be-ad2e-50bd2a295e0d" providerId="ADAL" clId="{748834E1-B810-4593-BB6D-7DEF793639EA}" dt="2025-11-24T02:15:13.904" v="1062" actId="207"/>
          <ac:spMkLst>
            <pc:docMk/>
            <pc:sldMk cId="0" sldId="262"/>
            <ac:spMk id="2" creationId="{00000000-0000-0000-0000-000000000000}"/>
          </ac:spMkLst>
        </pc:spChg>
      </pc:sldChg>
      <pc:sldChg chg="modSp del mod">
        <pc:chgData name="Rasmey Keo" userId="f9731135-914a-41be-ad2e-50bd2a295e0d" providerId="ADAL" clId="{748834E1-B810-4593-BB6D-7DEF793639EA}" dt="2025-11-24T02:16:08.145" v="1065" actId="2696"/>
        <pc:sldMkLst>
          <pc:docMk/>
          <pc:sldMk cId="0" sldId="263"/>
        </pc:sldMkLst>
        <pc:spChg chg="mod">
          <ac:chgData name="Rasmey Keo" userId="f9731135-914a-41be-ad2e-50bd2a295e0d" providerId="ADAL" clId="{748834E1-B810-4593-BB6D-7DEF793639EA}" dt="2025-11-24T02:15:25.696" v="1063" actId="207"/>
          <ac:spMkLst>
            <pc:docMk/>
            <pc:sldMk cId="0" sldId="263"/>
            <ac:spMk id="2" creationId="{00000000-0000-0000-0000-000000000000}"/>
          </ac:spMkLst>
        </pc:spChg>
      </pc:sldChg>
      <pc:sldChg chg="modSp mod">
        <pc:chgData name="Rasmey Keo" userId="f9731135-914a-41be-ad2e-50bd2a295e0d" providerId="ADAL" clId="{748834E1-B810-4593-BB6D-7DEF793639EA}" dt="2025-11-24T02:16:23.297" v="1066" actId="207"/>
        <pc:sldMkLst>
          <pc:docMk/>
          <pc:sldMk cId="1146361472" sldId="266"/>
        </pc:sldMkLst>
        <pc:spChg chg="mod">
          <ac:chgData name="Rasmey Keo" userId="f9731135-914a-41be-ad2e-50bd2a295e0d" providerId="ADAL" clId="{748834E1-B810-4593-BB6D-7DEF793639EA}" dt="2025-11-24T02:16:23.297" v="1066" actId="207"/>
          <ac:spMkLst>
            <pc:docMk/>
            <pc:sldMk cId="1146361472" sldId="266"/>
            <ac:spMk id="4" creationId="{00000000-0000-0000-0000-000000000000}"/>
          </ac:spMkLst>
        </pc:spChg>
        <pc:spChg chg="mod">
          <ac:chgData name="Rasmey Keo" userId="f9731135-914a-41be-ad2e-50bd2a295e0d" providerId="ADAL" clId="{748834E1-B810-4593-BB6D-7DEF793639EA}" dt="2025-11-21T09:31:11.694" v="25" actId="113"/>
          <ac:spMkLst>
            <pc:docMk/>
            <pc:sldMk cId="1146361472" sldId="266"/>
            <ac:spMk id="13" creationId="{110A063C-C6DA-236A-43F4-3D80135D2C9E}"/>
          </ac:spMkLst>
        </pc:spChg>
      </pc:sldChg>
      <pc:sldChg chg="modSp mod">
        <pc:chgData name="Rasmey Keo" userId="f9731135-914a-41be-ad2e-50bd2a295e0d" providerId="ADAL" clId="{748834E1-B810-4593-BB6D-7DEF793639EA}" dt="2025-11-24T02:17:09.594" v="1068" actId="1076"/>
        <pc:sldMkLst>
          <pc:docMk/>
          <pc:sldMk cId="1415220143" sldId="267"/>
        </pc:sldMkLst>
        <pc:spChg chg="mod">
          <ac:chgData name="Rasmey Keo" userId="f9731135-914a-41be-ad2e-50bd2a295e0d" providerId="ADAL" clId="{748834E1-B810-4593-BB6D-7DEF793639EA}" dt="2025-11-24T02:17:09.594" v="1068" actId="1076"/>
          <ac:spMkLst>
            <pc:docMk/>
            <pc:sldMk cId="1415220143" sldId="267"/>
            <ac:spMk id="4" creationId="{00000000-0000-0000-0000-000000000000}"/>
          </ac:spMkLst>
        </pc:spChg>
        <pc:spChg chg="mod">
          <ac:chgData name="Rasmey Keo" userId="f9731135-914a-41be-ad2e-50bd2a295e0d" providerId="ADAL" clId="{748834E1-B810-4593-BB6D-7DEF793639EA}" dt="2025-11-21T09:31:41.339" v="29" actId="113"/>
          <ac:spMkLst>
            <pc:docMk/>
            <pc:sldMk cId="1415220143" sldId="267"/>
            <ac:spMk id="13" creationId="{110A063C-C6DA-236A-43F4-3D80135D2C9E}"/>
          </ac:spMkLst>
        </pc:spChg>
      </pc:sldChg>
      <pc:sldChg chg="modSp mod">
        <pc:chgData name="Rasmey Keo" userId="f9731135-914a-41be-ad2e-50bd2a295e0d" providerId="ADAL" clId="{748834E1-B810-4593-BB6D-7DEF793639EA}" dt="2025-11-24T02:57:03.395" v="1893" actId="6549"/>
        <pc:sldMkLst>
          <pc:docMk/>
          <pc:sldMk cId="3857085410" sldId="268"/>
        </pc:sldMkLst>
        <pc:spChg chg="mod">
          <ac:chgData name="Rasmey Keo" userId="f9731135-914a-41be-ad2e-50bd2a295e0d" providerId="ADAL" clId="{748834E1-B810-4593-BB6D-7DEF793639EA}" dt="2025-11-24T02:17:19.488" v="1070" actId="207"/>
          <ac:spMkLst>
            <pc:docMk/>
            <pc:sldMk cId="3857085410" sldId="268"/>
            <ac:spMk id="4" creationId="{00000000-0000-0000-0000-000000000000}"/>
          </ac:spMkLst>
        </pc:spChg>
        <pc:spChg chg="mod">
          <ac:chgData name="Rasmey Keo" userId="f9731135-914a-41be-ad2e-50bd2a295e0d" providerId="ADAL" clId="{748834E1-B810-4593-BB6D-7DEF793639EA}" dt="2025-11-24T02:57:03.395" v="1893" actId="6549"/>
          <ac:spMkLst>
            <pc:docMk/>
            <pc:sldMk cId="3857085410" sldId="268"/>
            <ac:spMk id="13" creationId="{110A063C-C6DA-236A-43F4-3D80135D2C9E}"/>
          </ac:spMkLst>
        </pc:spChg>
      </pc:sldChg>
      <pc:sldChg chg="modSp add mod">
        <pc:chgData name="Rasmey Keo" userId="f9731135-914a-41be-ad2e-50bd2a295e0d" providerId="ADAL" clId="{748834E1-B810-4593-BB6D-7DEF793639EA}" dt="2025-11-24T02:57:09.873" v="1897" actId="20577"/>
        <pc:sldMkLst>
          <pc:docMk/>
          <pc:sldMk cId="4208817563" sldId="269"/>
        </pc:sldMkLst>
        <pc:spChg chg="mod">
          <ac:chgData name="Rasmey Keo" userId="f9731135-914a-41be-ad2e-50bd2a295e0d" providerId="ADAL" clId="{748834E1-B810-4593-BB6D-7DEF793639EA}" dt="2025-11-24T02:17:29.171" v="1072" actId="207"/>
          <ac:spMkLst>
            <pc:docMk/>
            <pc:sldMk cId="4208817563" sldId="269"/>
            <ac:spMk id="4" creationId="{5278BD71-4A61-EA1B-C77A-3B7FC28A8643}"/>
          </ac:spMkLst>
        </pc:spChg>
        <pc:spChg chg="mod">
          <ac:chgData name="Rasmey Keo" userId="f9731135-914a-41be-ad2e-50bd2a295e0d" providerId="ADAL" clId="{748834E1-B810-4593-BB6D-7DEF793639EA}" dt="2025-11-21T09:33:50.206" v="37" actId="20577"/>
          <ac:spMkLst>
            <pc:docMk/>
            <pc:sldMk cId="4208817563" sldId="269"/>
            <ac:spMk id="12" creationId="{4EEDC3CF-0978-58A1-6278-6A3D0C6AE0E1}"/>
          </ac:spMkLst>
        </pc:spChg>
        <pc:spChg chg="mod">
          <ac:chgData name="Rasmey Keo" userId="f9731135-914a-41be-ad2e-50bd2a295e0d" providerId="ADAL" clId="{748834E1-B810-4593-BB6D-7DEF793639EA}" dt="2025-11-24T02:57:09.873" v="1897" actId="20577"/>
          <ac:spMkLst>
            <pc:docMk/>
            <pc:sldMk cId="4208817563" sldId="269"/>
            <ac:spMk id="13" creationId="{EF74DB3D-8971-6D2F-9AE8-71084F403D90}"/>
          </ac:spMkLst>
        </pc:spChg>
      </pc:sldChg>
      <pc:sldChg chg="modSp add mod">
        <pc:chgData name="Rasmey Keo" userId="f9731135-914a-41be-ad2e-50bd2a295e0d" providerId="ADAL" clId="{748834E1-B810-4593-BB6D-7DEF793639EA}" dt="2025-11-24T02:57:16.500" v="1901" actId="20577"/>
        <pc:sldMkLst>
          <pc:docMk/>
          <pc:sldMk cId="751266468" sldId="270"/>
        </pc:sldMkLst>
        <pc:spChg chg="mod">
          <ac:chgData name="Rasmey Keo" userId="f9731135-914a-41be-ad2e-50bd2a295e0d" providerId="ADAL" clId="{748834E1-B810-4593-BB6D-7DEF793639EA}" dt="2025-11-24T02:17:41.684" v="1074" actId="207"/>
          <ac:spMkLst>
            <pc:docMk/>
            <pc:sldMk cId="751266468" sldId="270"/>
            <ac:spMk id="4" creationId="{D6D0052A-9A62-E5A9-3E0F-B36D574BB136}"/>
          </ac:spMkLst>
        </pc:spChg>
        <pc:spChg chg="mod">
          <ac:chgData name="Rasmey Keo" userId="f9731135-914a-41be-ad2e-50bd2a295e0d" providerId="ADAL" clId="{748834E1-B810-4593-BB6D-7DEF793639EA}" dt="2025-11-21T10:14:21.224" v="439" actId="20577"/>
          <ac:spMkLst>
            <pc:docMk/>
            <pc:sldMk cId="751266468" sldId="270"/>
            <ac:spMk id="12" creationId="{4322F19D-9F13-13D3-E27F-1D5F00486B63}"/>
          </ac:spMkLst>
        </pc:spChg>
        <pc:spChg chg="mod">
          <ac:chgData name="Rasmey Keo" userId="f9731135-914a-41be-ad2e-50bd2a295e0d" providerId="ADAL" clId="{748834E1-B810-4593-BB6D-7DEF793639EA}" dt="2025-11-24T02:57:16.500" v="1901" actId="20577"/>
          <ac:spMkLst>
            <pc:docMk/>
            <pc:sldMk cId="751266468" sldId="270"/>
            <ac:spMk id="13" creationId="{359E9188-AAD3-7BA0-6DE1-16D9B8398F94}"/>
          </ac:spMkLst>
        </pc:spChg>
      </pc:sldChg>
      <pc:sldChg chg="modSp add mod">
        <pc:chgData name="Rasmey Keo" userId="f9731135-914a-41be-ad2e-50bd2a295e0d" providerId="ADAL" clId="{748834E1-B810-4593-BB6D-7DEF793639EA}" dt="2025-11-24T02:57:23.438" v="1905" actId="20577"/>
        <pc:sldMkLst>
          <pc:docMk/>
          <pc:sldMk cId="610744857" sldId="271"/>
        </pc:sldMkLst>
        <pc:spChg chg="mod">
          <ac:chgData name="Rasmey Keo" userId="f9731135-914a-41be-ad2e-50bd2a295e0d" providerId="ADAL" clId="{748834E1-B810-4593-BB6D-7DEF793639EA}" dt="2025-11-24T02:17:50.796" v="1076" actId="207"/>
          <ac:spMkLst>
            <pc:docMk/>
            <pc:sldMk cId="610744857" sldId="271"/>
            <ac:spMk id="4" creationId="{93841678-CF10-A11B-A564-C520BCE5B05A}"/>
          </ac:spMkLst>
        </pc:spChg>
        <pc:spChg chg="mod">
          <ac:chgData name="Rasmey Keo" userId="f9731135-914a-41be-ad2e-50bd2a295e0d" providerId="ADAL" clId="{748834E1-B810-4593-BB6D-7DEF793639EA}" dt="2025-11-21T10:24:51.266" v="700" actId="20577"/>
          <ac:spMkLst>
            <pc:docMk/>
            <pc:sldMk cId="610744857" sldId="271"/>
            <ac:spMk id="12" creationId="{57A6BA83-3275-67E0-5519-F39F5864F8D8}"/>
          </ac:spMkLst>
        </pc:spChg>
        <pc:spChg chg="mod">
          <ac:chgData name="Rasmey Keo" userId="f9731135-914a-41be-ad2e-50bd2a295e0d" providerId="ADAL" clId="{748834E1-B810-4593-BB6D-7DEF793639EA}" dt="2025-11-24T02:57:23.438" v="1905" actId="20577"/>
          <ac:spMkLst>
            <pc:docMk/>
            <pc:sldMk cId="610744857" sldId="271"/>
            <ac:spMk id="13" creationId="{E12410A2-80AE-34D2-6E5B-A6CFEC188840}"/>
          </ac:spMkLst>
        </pc:spChg>
      </pc:sldChg>
      <pc:sldChg chg="addSp delSp modSp add mod">
        <pc:chgData name="Rasmey Keo" userId="f9731135-914a-41be-ad2e-50bd2a295e0d" providerId="ADAL" clId="{748834E1-B810-4593-BB6D-7DEF793639EA}" dt="2025-11-24T02:57:29.577" v="1909" actId="20577"/>
        <pc:sldMkLst>
          <pc:docMk/>
          <pc:sldMk cId="4055699947" sldId="272"/>
        </pc:sldMkLst>
        <pc:spChg chg="mod">
          <ac:chgData name="Rasmey Keo" userId="f9731135-914a-41be-ad2e-50bd2a295e0d" providerId="ADAL" clId="{748834E1-B810-4593-BB6D-7DEF793639EA}" dt="2025-11-24T02:40:52.521" v="1390" actId="1076"/>
          <ac:spMkLst>
            <pc:docMk/>
            <pc:sldMk cId="4055699947" sldId="272"/>
            <ac:spMk id="12" creationId="{B953E22D-5459-9A25-3182-E74E3DC4F2A4}"/>
          </ac:spMkLst>
        </pc:spChg>
        <pc:spChg chg="add del mod">
          <ac:chgData name="Rasmey Keo" userId="f9731135-914a-41be-ad2e-50bd2a295e0d" providerId="ADAL" clId="{748834E1-B810-4593-BB6D-7DEF793639EA}" dt="2025-11-24T02:57:29.577" v="1909" actId="20577"/>
          <ac:spMkLst>
            <pc:docMk/>
            <pc:sldMk cId="4055699947" sldId="272"/>
            <ac:spMk id="13" creationId="{E7507FE2-FAE2-0B4E-6138-814A3DE479FA}"/>
          </ac:spMkLst>
        </pc:spChg>
        <pc:grpChg chg="mod">
          <ac:chgData name="Rasmey Keo" userId="f9731135-914a-41be-ad2e-50bd2a295e0d" providerId="ADAL" clId="{748834E1-B810-4593-BB6D-7DEF793639EA}" dt="2025-11-24T02:40:46.220" v="1389" actId="1076"/>
          <ac:grpSpMkLst>
            <pc:docMk/>
            <pc:sldMk cId="4055699947" sldId="272"/>
            <ac:grpSpMk id="3" creationId="{D0F40EE7-88BE-1659-591D-6F1708B9D20D}"/>
          </ac:grpSpMkLst>
        </pc:grpChg>
      </pc:sldChg>
      <pc:sldChg chg="modSp add mod">
        <pc:chgData name="Rasmey Keo" userId="f9731135-914a-41be-ad2e-50bd2a295e0d" providerId="ADAL" clId="{748834E1-B810-4593-BB6D-7DEF793639EA}" dt="2025-11-24T02:57:36.608" v="1913" actId="20577"/>
        <pc:sldMkLst>
          <pc:docMk/>
          <pc:sldMk cId="1787255774" sldId="273"/>
        </pc:sldMkLst>
        <pc:spChg chg="mod">
          <ac:chgData name="Rasmey Keo" userId="f9731135-914a-41be-ad2e-50bd2a295e0d" providerId="ADAL" clId="{748834E1-B810-4593-BB6D-7DEF793639EA}" dt="2025-11-24T02:57:36.608" v="1913" actId="20577"/>
          <ac:spMkLst>
            <pc:docMk/>
            <pc:sldMk cId="1787255774" sldId="273"/>
            <ac:spMk id="13" creationId="{C337D047-5A3F-974F-8B5F-F2039455D783}"/>
          </ac:spMkLst>
        </pc:spChg>
      </pc:sldChg>
      <pc:sldChg chg="modSp add mod">
        <pc:chgData name="Rasmey Keo" userId="f9731135-914a-41be-ad2e-50bd2a295e0d" providerId="ADAL" clId="{748834E1-B810-4593-BB6D-7DEF793639EA}" dt="2025-11-24T03:00:13.491" v="1969" actId="1076"/>
        <pc:sldMkLst>
          <pc:docMk/>
          <pc:sldMk cId="3909022858" sldId="274"/>
        </pc:sldMkLst>
        <pc:spChg chg="mod">
          <ac:chgData name="Rasmey Keo" userId="f9731135-914a-41be-ad2e-50bd2a295e0d" providerId="ADAL" clId="{748834E1-B810-4593-BB6D-7DEF793639EA}" dt="2025-11-24T03:00:13.491" v="1969" actId="1076"/>
          <ac:spMkLst>
            <pc:docMk/>
            <pc:sldMk cId="3909022858" sldId="274"/>
            <ac:spMk id="12" creationId="{24886E54-248B-BD3D-3338-D2BEB44DFCB7}"/>
          </ac:spMkLst>
        </pc:spChg>
        <pc:spChg chg="mod">
          <ac:chgData name="Rasmey Keo" userId="f9731135-914a-41be-ad2e-50bd2a295e0d" providerId="ADAL" clId="{748834E1-B810-4593-BB6D-7DEF793639EA}" dt="2025-11-24T03:00:07.278" v="1968" actId="1076"/>
          <ac:spMkLst>
            <pc:docMk/>
            <pc:sldMk cId="3909022858" sldId="274"/>
            <ac:spMk id="13" creationId="{E5160E7E-681C-5B29-7B10-FAE8417473CD}"/>
          </ac:spMkLst>
        </pc:spChg>
      </pc:sldChg>
      <pc:sldChg chg="modSp add mod">
        <pc:chgData name="Rasmey Keo" userId="f9731135-914a-41be-ad2e-50bd2a295e0d" providerId="ADAL" clId="{748834E1-B810-4593-BB6D-7DEF793639EA}" dt="2025-11-24T03:17:47.680" v="2406" actId="20577"/>
        <pc:sldMkLst>
          <pc:docMk/>
          <pc:sldMk cId="3426550265" sldId="275"/>
        </pc:sldMkLst>
        <pc:spChg chg="mod">
          <ac:chgData name="Rasmey Keo" userId="f9731135-914a-41be-ad2e-50bd2a295e0d" providerId="ADAL" clId="{748834E1-B810-4593-BB6D-7DEF793639EA}" dt="2025-11-24T03:04:06.228" v="1972" actId="20577"/>
          <ac:spMkLst>
            <pc:docMk/>
            <pc:sldMk cId="3426550265" sldId="275"/>
            <ac:spMk id="12" creationId="{AA3C0161-5BE8-CB02-DB46-1D55B123B12E}"/>
          </ac:spMkLst>
        </pc:spChg>
        <pc:spChg chg="mod">
          <ac:chgData name="Rasmey Keo" userId="f9731135-914a-41be-ad2e-50bd2a295e0d" providerId="ADAL" clId="{748834E1-B810-4593-BB6D-7DEF793639EA}" dt="2025-11-24T03:17:47.680" v="2406" actId="20577"/>
          <ac:spMkLst>
            <pc:docMk/>
            <pc:sldMk cId="3426550265" sldId="275"/>
            <ac:spMk id="13" creationId="{CEF79255-171A-D4AB-98A2-C3BF4205129D}"/>
          </ac:spMkLst>
        </pc:spChg>
      </pc:sldChg>
      <pc:sldChg chg="addSp delSp modSp add mod">
        <pc:chgData name="Rasmey Keo" userId="f9731135-914a-41be-ad2e-50bd2a295e0d" providerId="ADAL" clId="{748834E1-B810-4593-BB6D-7DEF793639EA}" dt="2025-11-24T04:11:15.100" v="2449" actId="1076"/>
        <pc:sldMkLst>
          <pc:docMk/>
          <pc:sldMk cId="2848122865" sldId="276"/>
        </pc:sldMkLst>
        <pc:spChg chg="add del">
          <ac:chgData name="Rasmey Keo" userId="f9731135-914a-41be-ad2e-50bd2a295e0d" providerId="ADAL" clId="{748834E1-B810-4593-BB6D-7DEF793639EA}" dt="2025-11-24T03:20:48.481" v="2416" actId="478"/>
          <ac:spMkLst>
            <pc:docMk/>
            <pc:sldMk cId="2848122865" sldId="276"/>
            <ac:spMk id="2" creationId="{D35471F7-9C72-FAE6-05ED-98B98E89558B}"/>
          </ac:spMkLst>
        </pc:spChg>
        <pc:spChg chg="add del mod">
          <ac:chgData name="Rasmey Keo" userId="f9731135-914a-41be-ad2e-50bd2a295e0d" providerId="ADAL" clId="{748834E1-B810-4593-BB6D-7DEF793639EA}" dt="2025-11-24T03:21:23.276" v="2431" actId="1076"/>
          <ac:spMkLst>
            <pc:docMk/>
            <pc:sldMk cId="2848122865" sldId="276"/>
            <ac:spMk id="4" creationId="{71631D63-64FD-5F8C-B54B-F404D6EC2DA1}"/>
          </ac:spMkLst>
        </pc:spChg>
        <pc:spChg chg="add mod">
          <ac:chgData name="Rasmey Keo" userId="f9731135-914a-41be-ad2e-50bd2a295e0d" providerId="ADAL" clId="{748834E1-B810-4593-BB6D-7DEF793639EA}" dt="2025-11-24T04:11:15.100" v="2449" actId="1076"/>
          <ac:spMkLst>
            <pc:docMk/>
            <pc:sldMk cId="2848122865" sldId="276"/>
            <ac:spMk id="5" creationId="{8EFADBD2-2862-9C7D-D7DD-CCF35C22868B}"/>
          </ac:spMkLst>
        </pc:spChg>
        <pc:spChg chg="del">
          <ac:chgData name="Rasmey Keo" userId="f9731135-914a-41be-ad2e-50bd2a295e0d" providerId="ADAL" clId="{748834E1-B810-4593-BB6D-7DEF793639EA}" dt="2025-11-24T03:20:05.639" v="2410" actId="478"/>
          <ac:spMkLst>
            <pc:docMk/>
            <pc:sldMk cId="2848122865" sldId="276"/>
            <ac:spMk id="12" creationId="{BC278256-1653-4296-1CB6-7D69BFDCEBDE}"/>
          </ac:spMkLst>
        </pc:spChg>
        <pc:spChg chg="del">
          <ac:chgData name="Rasmey Keo" userId="f9731135-914a-41be-ad2e-50bd2a295e0d" providerId="ADAL" clId="{748834E1-B810-4593-BB6D-7DEF793639EA}" dt="2025-11-24T03:20:02.494" v="2409" actId="478"/>
          <ac:spMkLst>
            <pc:docMk/>
            <pc:sldMk cId="2848122865" sldId="276"/>
            <ac:spMk id="13" creationId="{CA2372E6-8F76-060F-4518-69F9FB3443A8}"/>
          </ac:spMkLst>
        </pc:spChg>
        <pc:grpChg chg="del">
          <ac:chgData name="Rasmey Keo" userId="f9731135-914a-41be-ad2e-50bd2a295e0d" providerId="ADAL" clId="{748834E1-B810-4593-BB6D-7DEF793639EA}" dt="2025-11-24T03:19:55.509" v="2408" actId="478"/>
          <ac:grpSpMkLst>
            <pc:docMk/>
            <pc:sldMk cId="2848122865" sldId="276"/>
            <ac:grpSpMk id="3" creationId="{7845B504-A57A-0704-B62C-5A04CDA3529F}"/>
          </ac:grpSpMkLst>
        </pc:grpChg>
      </pc:sldChg>
      <pc:sldChg chg="add del">
        <pc:chgData name="Rasmey Keo" userId="f9731135-914a-41be-ad2e-50bd2a295e0d" providerId="ADAL" clId="{748834E1-B810-4593-BB6D-7DEF793639EA}" dt="2025-11-24T03:20:46.826" v="2415"/>
        <pc:sldMkLst>
          <pc:docMk/>
          <pc:sldMk cId="886045268" sldId="35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A6522-6661-4660-9D7A-B1EE475AB305}" type="datetimeFigureOut">
              <a:rPr lang="en-US" smtClean="0"/>
              <a:t>11/24/2025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3F3C4-30DE-4AB2-89D0-B2CE0D9F8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214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43F3C4-30DE-4AB2-89D0-B2CE0D9F884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990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323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323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8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7FCF7-44A9-43DE-9813-B1BC2D3D87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496AB2-F8D6-7123-E0CD-3A0ED44977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56D2CD-C81B-6AD0-421A-2AE6D22D09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29C93-A696-22CE-FC37-1208BA6CD9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9942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F7F88E-6086-1D41-35FD-B95E5D60A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55F6F7-DB4D-FE0C-8830-2FA76F9C81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8078F7-324A-AB9A-ADC8-C46EA8B60C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FC2CFD-6E75-5329-C0AD-96C648F3C5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7187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B04EE2-CB96-E3C2-A333-58A24F12F0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03C701-ED01-D73C-C9B7-5B218CDFEE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9E4D54-A9C5-E460-3D6B-3D13AE9A23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99D4FB-9E18-5309-E135-DF8686E0A5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2421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EAD9E-F8DF-DE98-50B3-0FA54D0A5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5DAC2A-F99E-6119-FC32-F49FB6F645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6AB1C6-5399-9F88-4C82-B02E6491A4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B7600B-5C14-0C7E-7628-DCDD10DC4D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8243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34B0F4-6DEF-32B5-14E3-AB9C90145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885053-D004-B8C3-339F-A2C9D8543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7C14F6-5273-0CDC-2BF6-08E1355CF4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1D5819-F635-63AA-3579-DFAFC91B75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03837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61E8A3-B09C-A296-254B-40A5101141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4CEBFB-28EB-1282-FA6F-D4B7C0FEEA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2E46D4-3781-EFAE-0949-BAC2CB882F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8013B3-E1B1-1F4D-5DE4-6CA38F58DE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174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0C0FA-5580-3709-10FD-1F6E406E1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C75695-6589-106A-8707-FD720A2D7A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27B4E9-8A4C-AAA6-3411-3292A4F8E6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9C2DC0-69C7-A707-5B08-3081ADDD60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723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62FDD-BB82-12E3-ED81-7038E49DA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1C1C1C-3325-0C84-B4BC-046AB7125B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0BE7C2-95C6-C0CA-6F5F-E35166F62D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B9A81E-DEF5-1A4A-E05D-42EA146E88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43F3C4-30DE-4AB2-89D0-B2CE0D9F884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3948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981200" y="2781300"/>
            <a:ext cx="13113310" cy="41058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698"/>
              </a:lnSpc>
              <a:spcBef>
                <a:spcPct val="0"/>
              </a:spcBef>
            </a:pPr>
            <a:r>
              <a:rPr lang="en-US" sz="11927" dirty="0">
                <a:solidFill>
                  <a:schemeClr val="bg1"/>
                </a:solidFill>
                <a:latin typeface="Fredoka"/>
              </a:rPr>
              <a:t>TAXATION Practical</a:t>
            </a:r>
          </a:p>
        </p:txBody>
      </p:sp>
    </p:spTree>
  </p:cSld>
  <p:clrMapOvr>
    <a:masterClrMapping/>
  </p:clrMapOvr>
  <p:transition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7816" b="-3326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5276511" y="269182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59"/>
              </a:lnSpc>
              <a:spcBef>
                <a:spcPct val="0"/>
              </a:spcBef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Taxation</a:t>
            </a:r>
            <a:r>
              <a:rPr lang="en-US" sz="7828" dirty="0">
                <a:solidFill>
                  <a:srgbClr val="FBC416"/>
                </a:solidFill>
                <a:latin typeface="Fredoka"/>
              </a:rPr>
              <a:t> 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609600" y="5418480"/>
            <a:ext cx="6748869" cy="1447801"/>
            <a:chOff x="0" y="0"/>
            <a:chExt cx="5799855" cy="1909832"/>
          </a:xfrm>
        </p:grpSpPr>
        <p:sp>
          <p:nvSpPr>
            <p:cNvPr id="6" name="Freeform 6"/>
            <p:cNvSpPr/>
            <p:nvPr/>
          </p:nvSpPr>
          <p:spPr>
            <a:xfrm>
              <a:off x="92710" y="293370"/>
              <a:ext cx="5694445" cy="1603762"/>
            </a:xfrm>
            <a:custGeom>
              <a:avLst/>
              <a:gdLst/>
              <a:ahLst/>
              <a:cxnLst/>
              <a:rect l="l" t="t" r="r" b="b"/>
              <a:pathLst>
                <a:path w="5694445" h="1603762">
                  <a:moveTo>
                    <a:pt x="0" y="1549152"/>
                  </a:moveTo>
                  <a:lnTo>
                    <a:pt x="0" y="1603762"/>
                  </a:lnTo>
                  <a:lnTo>
                    <a:pt x="5694445" y="1603762"/>
                  </a:lnTo>
                  <a:lnTo>
                    <a:pt x="5694445" y="54610"/>
                  </a:lnTo>
                  <a:lnTo>
                    <a:pt x="5639835" y="0"/>
                  </a:lnTo>
                  <a:lnTo>
                    <a:pt x="5639835" y="1549152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7"/>
            <p:cNvSpPr/>
            <p:nvPr/>
          </p:nvSpPr>
          <p:spPr>
            <a:xfrm>
              <a:off x="30375" y="91440"/>
              <a:ext cx="5719845" cy="1818392"/>
            </a:xfrm>
            <a:custGeom>
              <a:avLst/>
              <a:gdLst/>
              <a:ahLst/>
              <a:cxnLst/>
              <a:rect l="l" t="t" r="r" b="b"/>
              <a:pathLst>
                <a:path w="5719845" h="1818392">
                  <a:moveTo>
                    <a:pt x="5449335" y="0"/>
                  </a:moveTo>
                  <a:lnTo>
                    <a:pt x="0" y="1270"/>
                  </a:lnTo>
                  <a:lnTo>
                    <a:pt x="0" y="1818392"/>
                  </a:lnTo>
                  <a:lnTo>
                    <a:pt x="5718575" y="1818392"/>
                  </a:lnTo>
                  <a:lnTo>
                    <a:pt x="5719845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endParaRPr lang="en-US" sz="1800" dirty="0">
                <a:solidFill>
                  <a:srgbClr val="991A56"/>
                </a:solidFill>
                <a:latin typeface="Brasika"/>
              </a:endParaRPr>
            </a:p>
            <a:p>
              <a:endParaRPr lang="en-US" dirty="0">
                <a:solidFill>
                  <a:srgbClr val="991A56"/>
                </a:solidFill>
                <a:latin typeface="Brasika"/>
              </a:endParaRPr>
            </a:p>
            <a:p>
              <a:r>
                <a:rPr lang="en-US" sz="1800" dirty="0">
                  <a:solidFill>
                    <a:srgbClr val="991A56"/>
                  </a:solidFill>
                  <a:latin typeface="Brasika"/>
                </a:rPr>
                <a:t>Matching Book record into Tax form? </a:t>
              </a:r>
              <a:endParaRPr lang="en-US" dirty="0"/>
            </a:p>
          </p:txBody>
        </p:sp>
        <p:sp>
          <p:nvSpPr>
            <p:cNvPr id="8" name="Freeform 8"/>
            <p:cNvSpPr/>
            <p:nvPr/>
          </p:nvSpPr>
          <p:spPr>
            <a:xfrm>
              <a:off x="0" y="0"/>
              <a:ext cx="5799855" cy="1909832"/>
            </a:xfrm>
            <a:custGeom>
              <a:avLst/>
              <a:gdLst/>
              <a:ahLst/>
              <a:cxnLst/>
              <a:rect l="l" t="t" r="r" b="b"/>
              <a:pathLst>
                <a:path w="5799855" h="1909832">
                  <a:moveTo>
                    <a:pt x="5732545" y="275590"/>
                  </a:moveTo>
                  <a:lnTo>
                    <a:pt x="5731275" y="274320"/>
                  </a:lnTo>
                  <a:lnTo>
                    <a:pt x="5595385" y="138430"/>
                  </a:lnTo>
                  <a:lnTo>
                    <a:pt x="5528075" y="71120"/>
                  </a:lnTo>
                  <a:lnTo>
                    <a:pt x="5456955" y="0"/>
                  </a:lnTo>
                  <a:lnTo>
                    <a:pt x="0" y="0"/>
                  </a:lnTo>
                  <a:lnTo>
                    <a:pt x="0" y="1842522"/>
                  </a:lnTo>
                  <a:lnTo>
                    <a:pt x="80010" y="1842522"/>
                  </a:lnTo>
                  <a:lnTo>
                    <a:pt x="80010" y="1909832"/>
                  </a:lnTo>
                  <a:lnTo>
                    <a:pt x="5799855" y="1909832"/>
                  </a:lnTo>
                  <a:lnTo>
                    <a:pt x="5799855" y="342900"/>
                  </a:lnTo>
                  <a:lnTo>
                    <a:pt x="5732545" y="275590"/>
                  </a:lnTo>
                  <a:close/>
                  <a:moveTo>
                    <a:pt x="5460765" y="21590"/>
                  </a:moveTo>
                  <a:lnTo>
                    <a:pt x="5586495" y="146050"/>
                  </a:lnTo>
                  <a:lnTo>
                    <a:pt x="5710955" y="270510"/>
                  </a:lnTo>
                  <a:lnTo>
                    <a:pt x="5460765" y="270510"/>
                  </a:lnTo>
                  <a:lnTo>
                    <a:pt x="5460765" y="21590"/>
                  </a:lnTo>
                  <a:close/>
                  <a:moveTo>
                    <a:pt x="12700" y="1829822"/>
                  </a:moveTo>
                  <a:lnTo>
                    <a:pt x="12700" y="12700"/>
                  </a:lnTo>
                  <a:lnTo>
                    <a:pt x="5448065" y="12700"/>
                  </a:lnTo>
                  <a:lnTo>
                    <a:pt x="5448065" y="278130"/>
                  </a:lnTo>
                  <a:cubicBezTo>
                    <a:pt x="5448065" y="281940"/>
                    <a:pt x="5450605" y="284480"/>
                    <a:pt x="5454415" y="284480"/>
                  </a:cubicBezTo>
                  <a:lnTo>
                    <a:pt x="5719845" y="284480"/>
                  </a:lnTo>
                  <a:lnTo>
                    <a:pt x="5719845" y="1829822"/>
                  </a:lnTo>
                  <a:lnTo>
                    <a:pt x="12700" y="1829822"/>
                  </a:lnTo>
                  <a:close/>
                  <a:moveTo>
                    <a:pt x="5787155" y="1897132"/>
                  </a:moveTo>
                  <a:lnTo>
                    <a:pt x="92710" y="1897132"/>
                  </a:lnTo>
                  <a:lnTo>
                    <a:pt x="92710" y="1842522"/>
                  </a:lnTo>
                  <a:lnTo>
                    <a:pt x="5732545" y="1842522"/>
                  </a:lnTo>
                  <a:lnTo>
                    <a:pt x="5732545" y="293370"/>
                  </a:lnTo>
                  <a:lnTo>
                    <a:pt x="5787155" y="347980"/>
                  </a:lnTo>
                  <a:lnTo>
                    <a:pt x="5787155" y="1897132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347518" y="1919747"/>
            <a:ext cx="14668500" cy="2690353"/>
            <a:chOff x="0" y="0"/>
            <a:chExt cx="4932461" cy="1909832"/>
          </a:xfrm>
        </p:grpSpPr>
        <p:sp>
          <p:nvSpPr>
            <p:cNvPr id="11" name="Freeform 11"/>
            <p:cNvSpPr/>
            <p:nvPr/>
          </p:nvSpPr>
          <p:spPr>
            <a:xfrm>
              <a:off x="92710" y="293370"/>
              <a:ext cx="4827051" cy="1603762"/>
            </a:xfrm>
            <a:custGeom>
              <a:avLst/>
              <a:gdLst/>
              <a:ahLst/>
              <a:cxnLst/>
              <a:rect l="l" t="t" r="r" b="b"/>
              <a:pathLst>
                <a:path w="4827051" h="1603762">
                  <a:moveTo>
                    <a:pt x="0" y="1549152"/>
                  </a:moveTo>
                  <a:lnTo>
                    <a:pt x="0" y="1603762"/>
                  </a:lnTo>
                  <a:lnTo>
                    <a:pt x="4827051" y="1603762"/>
                  </a:lnTo>
                  <a:lnTo>
                    <a:pt x="4827051" y="54610"/>
                  </a:lnTo>
                  <a:lnTo>
                    <a:pt x="4772441" y="0"/>
                  </a:lnTo>
                  <a:lnTo>
                    <a:pt x="4772441" y="1549152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6350" y="11430"/>
              <a:ext cx="4852451" cy="1818392"/>
            </a:xfrm>
            <a:custGeom>
              <a:avLst/>
              <a:gdLst/>
              <a:ahLst/>
              <a:cxnLst/>
              <a:rect l="l" t="t" r="r" b="b"/>
              <a:pathLst>
                <a:path w="4852451" h="1818392">
                  <a:moveTo>
                    <a:pt x="4581941" y="0"/>
                  </a:moveTo>
                  <a:lnTo>
                    <a:pt x="0" y="1270"/>
                  </a:lnTo>
                  <a:lnTo>
                    <a:pt x="0" y="1818392"/>
                  </a:lnTo>
                  <a:lnTo>
                    <a:pt x="4851181" y="1818392"/>
                  </a:lnTo>
                  <a:lnTo>
                    <a:pt x="4852451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0"/>
              <a:ext cx="4932461" cy="1909832"/>
            </a:xfrm>
            <a:custGeom>
              <a:avLst/>
              <a:gdLst/>
              <a:ahLst/>
              <a:cxnLst/>
              <a:rect l="l" t="t" r="r" b="b"/>
              <a:pathLst>
                <a:path w="4932461" h="1909832">
                  <a:moveTo>
                    <a:pt x="4865151" y="275590"/>
                  </a:moveTo>
                  <a:lnTo>
                    <a:pt x="4863881" y="274320"/>
                  </a:lnTo>
                  <a:lnTo>
                    <a:pt x="4727991" y="138430"/>
                  </a:lnTo>
                  <a:lnTo>
                    <a:pt x="4660681" y="71120"/>
                  </a:lnTo>
                  <a:lnTo>
                    <a:pt x="4589561" y="0"/>
                  </a:lnTo>
                  <a:lnTo>
                    <a:pt x="0" y="0"/>
                  </a:lnTo>
                  <a:lnTo>
                    <a:pt x="0" y="1842522"/>
                  </a:lnTo>
                  <a:lnTo>
                    <a:pt x="80010" y="1842522"/>
                  </a:lnTo>
                  <a:lnTo>
                    <a:pt x="80010" y="1909832"/>
                  </a:lnTo>
                  <a:lnTo>
                    <a:pt x="4932461" y="1909832"/>
                  </a:lnTo>
                  <a:lnTo>
                    <a:pt x="4932461" y="342900"/>
                  </a:lnTo>
                  <a:lnTo>
                    <a:pt x="4865151" y="275590"/>
                  </a:lnTo>
                  <a:close/>
                  <a:moveTo>
                    <a:pt x="4593371" y="21590"/>
                  </a:moveTo>
                  <a:lnTo>
                    <a:pt x="4719101" y="146050"/>
                  </a:lnTo>
                  <a:lnTo>
                    <a:pt x="4843561" y="270510"/>
                  </a:lnTo>
                  <a:lnTo>
                    <a:pt x="4593371" y="270510"/>
                  </a:lnTo>
                  <a:lnTo>
                    <a:pt x="4593371" y="21590"/>
                  </a:lnTo>
                  <a:close/>
                  <a:moveTo>
                    <a:pt x="12700" y="1829822"/>
                  </a:moveTo>
                  <a:lnTo>
                    <a:pt x="12700" y="12700"/>
                  </a:lnTo>
                  <a:lnTo>
                    <a:pt x="4580671" y="12700"/>
                  </a:lnTo>
                  <a:lnTo>
                    <a:pt x="4580671" y="278130"/>
                  </a:lnTo>
                  <a:cubicBezTo>
                    <a:pt x="4580671" y="281940"/>
                    <a:pt x="4583211" y="284480"/>
                    <a:pt x="4587021" y="284480"/>
                  </a:cubicBezTo>
                  <a:lnTo>
                    <a:pt x="4852451" y="284480"/>
                  </a:lnTo>
                  <a:lnTo>
                    <a:pt x="4852451" y="1829822"/>
                  </a:lnTo>
                  <a:lnTo>
                    <a:pt x="12700" y="1829822"/>
                  </a:lnTo>
                  <a:close/>
                  <a:moveTo>
                    <a:pt x="4919761" y="1897132"/>
                  </a:moveTo>
                  <a:lnTo>
                    <a:pt x="92710" y="1897132"/>
                  </a:lnTo>
                  <a:lnTo>
                    <a:pt x="92710" y="1842522"/>
                  </a:lnTo>
                  <a:lnTo>
                    <a:pt x="4865151" y="1842522"/>
                  </a:lnTo>
                  <a:lnTo>
                    <a:pt x="4865151" y="293370"/>
                  </a:lnTo>
                  <a:lnTo>
                    <a:pt x="4919761" y="347980"/>
                  </a:lnTo>
                  <a:lnTo>
                    <a:pt x="4919761" y="1897132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2816990" y="2315123"/>
            <a:ext cx="13586436" cy="9035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886"/>
              </a:lnSpc>
            </a:pPr>
            <a:r>
              <a:rPr lang="en-US" sz="6347" dirty="0">
                <a:solidFill>
                  <a:srgbClr val="991A56"/>
                </a:solidFill>
                <a:latin typeface="Fredoka"/>
              </a:rPr>
              <a:t>What is challenging to doing annual tax return?</a:t>
            </a: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  <a:p>
            <a:pPr algn="ctr">
              <a:lnSpc>
                <a:spcPts val="8886"/>
              </a:lnSpc>
            </a:pPr>
            <a:endParaRPr lang="en-US" sz="6347" dirty="0">
              <a:solidFill>
                <a:srgbClr val="991A56"/>
              </a:solidFill>
              <a:latin typeface="Fredoka"/>
            </a:endParaRPr>
          </a:p>
        </p:txBody>
      </p:sp>
      <p:grpSp>
        <p:nvGrpSpPr>
          <p:cNvPr id="3" name="Group 5">
            <a:extLst>
              <a:ext uri="{FF2B5EF4-FFF2-40B4-BE49-F238E27FC236}">
                <a16:creationId xmlns:a16="http://schemas.microsoft.com/office/drawing/2014/main" id="{6C19224C-0A7B-3FF6-CC9E-6F42EF5CE391}"/>
              </a:ext>
            </a:extLst>
          </p:cNvPr>
          <p:cNvGrpSpPr/>
          <p:nvPr/>
        </p:nvGrpSpPr>
        <p:grpSpPr>
          <a:xfrm>
            <a:off x="9952891" y="5623351"/>
            <a:ext cx="6901123" cy="1447801"/>
            <a:chOff x="0" y="0"/>
            <a:chExt cx="5799855" cy="1909832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09711683-2666-FB1A-EA25-340C5ADD99DD}"/>
                </a:ext>
              </a:extLst>
            </p:cNvPr>
            <p:cNvSpPr/>
            <p:nvPr/>
          </p:nvSpPr>
          <p:spPr>
            <a:xfrm>
              <a:off x="92710" y="293370"/>
              <a:ext cx="5694445" cy="1603762"/>
            </a:xfrm>
            <a:custGeom>
              <a:avLst/>
              <a:gdLst/>
              <a:ahLst/>
              <a:cxnLst/>
              <a:rect l="l" t="t" r="r" b="b"/>
              <a:pathLst>
                <a:path w="5694445" h="1603762">
                  <a:moveTo>
                    <a:pt x="0" y="1549152"/>
                  </a:moveTo>
                  <a:lnTo>
                    <a:pt x="0" y="1603762"/>
                  </a:lnTo>
                  <a:lnTo>
                    <a:pt x="5694445" y="1603762"/>
                  </a:lnTo>
                  <a:lnTo>
                    <a:pt x="5694445" y="54610"/>
                  </a:lnTo>
                  <a:lnTo>
                    <a:pt x="5639835" y="0"/>
                  </a:lnTo>
                  <a:lnTo>
                    <a:pt x="5639835" y="1549152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F727ECBB-30FD-7A4C-2E03-FDEAC992320A}"/>
                </a:ext>
              </a:extLst>
            </p:cNvPr>
            <p:cNvSpPr/>
            <p:nvPr/>
          </p:nvSpPr>
          <p:spPr>
            <a:xfrm>
              <a:off x="6350" y="11430"/>
              <a:ext cx="5719845" cy="1818392"/>
            </a:xfrm>
            <a:custGeom>
              <a:avLst/>
              <a:gdLst/>
              <a:ahLst/>
              <a:cxnLst/>
              <a:rect l="l" t="t" r="r" b="b"/>
              <a:pathLst>
                <a:path w="5719845" h="1818392">
                  <a:moveTo>
                    <a:pt x="5449335" y="0"/>
                  </a:moveTo>
                  <a:lnTo>
                    <a:pt x="0" y="1270"/>
                  </a:lnTo>
                  <a:lnTo>
                    <a:pt x="0" y="1818392"/>
                  </a:lnTo>
                  <a:lnTo>
                    <a:pt x="5718575" y="1818392"/>
                  </a:lnTo>
                  <a:lnTo>
                    <a:pt x="5719845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endParaRPr lang="en-US" dirty="0">
                <a:solidFill>
                  <a:srgbClr val="991A56"/>
                </a:solidFill>
                <a:latin typeface="Brasika"/>
              </a:endParaRPr>
            </a:p>
            <a:p>
              <a:endParaRPr lang="en-US" dirty="0">
                <a:solidFill>
                  <a:srgbClr val="991A56"/>
                </a:solidFill>
                <a:latin typeface="Brasika"/>
              </a:endParaRPr>
            </a:p>
            <a:p>
              <a:r>
                <a:rPr lang="en-US" dirty="0">
                  <a:solidFill>
                    <a:srgbClr val="991A56"/>
                  </a:solidFill>
                  <a:latin typeface="Brasika"/>
                </a:rPr>
                <a:t>T</a:t>
              </a:r>
              <a:r>
                <a:rPr lang="en-US" sz="1800" dirty="0">
                  <a:solidFill>
                    <a:srgbClr val="991A56"/>
                  </a:solidFill>
                  <a:latin typeface="Brasika"/>
                </a:rPr>
                <a:t>ax form or template not clearly understand? </a:t>
              </a:r>
              <a:endParaRPr lang="en-US" dirty="0"/>
            </a:p>
            <a:p>
              <a:endParaRPr lang="en-US" dirty="0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850B87BE-A683-B69B-888B-B5CD7C4F0E5B}"/>
                </a:ext>
              </a:extLst>
            </p:cNvPr>
            <p:cNvSpPr/>
            <p:nvPr/>
          </p:nvSpPr>
          <p:spPr>
            <a:xfrm>
              <a:off x="0" y="0"/>
              <a:ext cx="5799855" cy="1909832"/>
            </a:xfrm>
            <a:custGeom>
              <a:avLst/>
              <a:gdLst/>
              <a:ahLst/>
              <a:cxnLst/>
              <a:rect l="l" t="t" r="r" b="b"/>
              <a:pathLst>
                <a:path w="5799855" h="1909832">
                  <a:moveTo>
                    <a:pt x="5732545" y="275590"/>
                  </a:moveTo>
                  <a:lnTo>
                    <a:pt x="5731275" y="274320"/>
                  </a:lnTo>
                  <a:lnTo>
                    <a:pt x="5595385" y="138430"/>
                  </a:lnTo>
                  <a:lnTo>
                    <a:pt x="5528075" y="71120"/>
                  </a:lnTo>
                  <a:lnTo>
                    <a:pt x="5456955" y="0"/>
                  </a:lnTo>
                  <a:lnTo>
                    <a:pt x="0" y="0"/>
                  </a:lnTo>
                  <a:lnTo>
                    <a:pt x="0" y="1842522"/>
                  </a:lnTo>
                  <a:lnTo>
                    <a:pt x="80010" y="1842522"/>
                  </a:lnTo>
                  <a:lnTo>
                    <a:pt x="80010" y="1909832"/>
                  </a:lnTo>
                  <a:lnTo>
                    <a:pt x="5799855" y="1909832"/>
                  </a:lnTo>
                  <a:lnTo>
                    <a:pt x="5799855" y="342900"/>
                  </a:lnTo>
                  <a:lnTo>
                    <a:pt x="5732545" y="275590"/>
                  </a:lnTo>
                  <a:close/>
                  <a:moveTo>
                    <a:pt x="5460765" y="21590"/>
                  </a:moveTo>
                  <a:lnTo>
                    <a:pt x="5586495" y="146050"/>
                  </a:lnTo>
                  <a:lnTo>
                    <a:pt x="5710955" y="270510"/>
                  </a:lnTo>
                  <a:lnTo>
                    <a:pt x="5460765" y="270510"/>
                  </a:lnTo>
                  <a:lnTo>
                    <a:pt x="5460765" y="21590"/>
                  </a:lnTo>
                  <a:close/>
                  <a:moveTo>
                    <a:pt x="12700" y="1829822"/>
                  </a:moveTo>
                  <a:lnTo>
                    <a:pt x="12700" y="12700"/>
                  </a:lnTo>
                  <a:lnTo>
                    <a:pt x="5448065" y="12700"/>
                  </a:lnTo>
                  <a:lnTo>
                    <a:pt x="5448065" y="278130"/>
                  </a:lnTo>
                  <a:cubicBezTo>
                    <a:pt x="5448065" y="281940"/>
                    <a:pt x="5450605" y="284480"/>
                    <a:pt x="5454415" y="284480"/>
                  </a:cubicBezTo>
                  <a:lnTo>
                    <a:pt x="5719845" y="284480"/>
                  </a:lnTo>
                  <a:lnTo>
                    <a:pt x="5719845" y="1829822"/>
                  </a:lnTo>
                  <a:lnTo>
                    <a:pt x="12700" y="1829822"/>
                  </a:lnTo>
                  <a:close/>
                  <a:moveTo>
                    <a:pt x="5787155" y="1897132"/>
                  </a:moveTo>
                  <a:lnTo>
                    <a:pt x="92710" y="1897132"/>
                  </a:lnTo>
                  <a:lnTo>
                    <a:pt x="92710" y="1842522"/>
                  </a:lnTo>
                  <a:lnTo>
                    <a:pt x="5732545" y="1842522"/>
                  </a:lnTo>
                  <a:lnTo>
                    <a:pt x="5732545" y="293370"/>
                  </a:lnTo>
                  <a:lnTo>
                    <a:pt x="5787155" y="347980"/>
                  </a:lnTo>
                  <a:lnTo>
                    <a:pt x="5787155" y="1897132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" name="Freeform 7">
            <a:extLst>
              <a:ext uri="{FF2B5EF4-FFF2-40B4-BE49-F238E27FC236}">
                <a16:creationId xmlns:a16="http://schemas.microsoft.com/office/drawing/2014/main" id="{D8516344-5146-1091-2912-C41BE69AC01E}"/>
              </a:ext>
            </a:extLst>
          </p:cNvPr>
          <p:cNvSpPr/>
          <p:nvPr/>
        </p:nvSpPr>
        <p:spPr>
          <a:xfrm>
            <a:off x="5638800" y="8216327"/>
            <a:ext cx="5943600" cy="994746"/>
          </a:xfrm>
          <a:custGeom>
            <a:avLst/>
            <a:gdLst/>
            <a:ahLst/>
            <a:cxnLst/>
            <a:rect l="l" t="t" r="r" b="b"/>
            <a:pathLst>
              <a:path w="5719845" h="1818392">
                <a:moveTo>
                  <a:pt x="5449335" y="0"/>
                </a:moveTo>
                <a:lnTo>
                  <a:pt x="0" y="1270"/>
                </a:lnTo>
                <a:lnTo>
                  <a:pt x="0" y="1818392"/>
                </a:lnTo>
                <a:lnTo>
                  <a:pt x="5718575" y="1818392"/>
                </a:lnTo>
                <a:lnTo>
                  <a:pt x="5719845" y="266700"/>
                </a:lnTo>
                <a:close/>
              </a:path>
            </a:pathLst>
          </a:custGeom>
          <a:solidFill>
            <a:srgbClr val="FFE29F"/>
          </a:solidFill>
        </p:spPr>
        <p:txBody>
          <a:bodyPr/>
          <a:lstStyle/>
          <a:p>
            <a:endParaRPr lang="en-US" dirty="0">
              <a:solidFill>
                <a:srgbClr val="991A56"/>
              </a:solidFill>
              <a:latin typeface="Brasika"/>
            </a:endParaRPr>
          </a:p>
          <a:p>
            <a:r>
              <a:rPr lang="en-US" dirty="0">
                <a:solidFill>
                  <a:srgbClr val="991A56"/>
                </a:solidFill>
                <a:latin typeface="Brasika"/>
              </a:rPr>
              <a:t>Account code not well in line with tax list down</a:t>
            </a:r>
            <a:r>
              <a:rPr lang="en-US" sz="1800" dirty="0">
                <a:solidFill>
                  <a:srgbClr val="991A56"/>
                </a:solidFill>
                <a:latin typeface="Brasika"/>
              </a:rPr>
              <a:t>?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59"/>
              </a:lnSpc>
              <a:spcBef>
                <a:spcPct val="0"/>
              </a:spcBef>
            </a:pPr>
            <a:r>
              <a:rPr lang="en-US" sz="7828" dirty="0">
                <a:solidFill>
                  <a:srgbClr val="FBC416"/>
                </a:solidFill>
                <a:latin typeface="Fredoka"/>
              </a:rPr>
              <a:t>Taxation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7ADC97-B38B-4B25-9B5E-2994C798545B}"/>
              </a:ext>
            </a:extLst>
          </p:cNvPr>
          <p:cNvSpPr txBox="1"/>
          <p:nvPr/>
        </p:nvSpPr>
        <p:spPr>
          <a:xfrm>
            <a:off x="1066800" y="2628900"/>
            <a:ext cx="5791200" cy="76944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Working in Spreadsheet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53FB6EB0-A759-6EF5-11D9-23C4CF3D27F3}"/>
              </a:ext>
            </a:extLst>
          </p:cNvPr>
          <p:cNvSpPr/>
          <p:nvPr/>
        </p:nvSpPr>
        <p:spPr>
          <a:xfrm>
            <a:off x="9525000" y="2628899"/>
            <a:ext cx="5791200" cy="1292918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Converting data into Profit &amp; loss sheet</a:t>
            </a:r>
          </a:p>
        </p:txBody>
      </p:sp>
      <p:sp>
        <p:nvSpPr>
          <p:cNvPr id="11" name="Flowchart: Preparation 10">
            <a:extLst>
              <a:ext uri="{FF2B5EF4-FFF2-40B4-BE49-F238E27FC236}">
                <a16:creationId xmlns:a16="http://schemas.microsoft.com/office/drawing/2014/main" id="{FCE68A82-AC79-4D95-7736-CF969C244063}"/>
              </a:ext>
            </a:extLst>
          </p:cNvPr>
          <p:cNvSpPr/>
          <p:nvPr/>
        </p:nvSpPr>
        <p:spPr>
          <a:xfrm>
            <a:off x="7191485" y="4686300"/>
            <a:ext cx="9420115" cy="2895600"/>
          </a:xfrm>
          <a:prstGeom prst="flowChartPrepar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a-ES" sz="4400" dirty="0">
                <a:solidFill>
                  <a:srgbClr val="C00000"/>
                </a:solidFill>
              </a:rPr>
              <a:t>Grouping or comparing account code with Tax References </a:t>
            </a:r>
            <a:endParaRPr lang="en-US" sz="4400" dirty="0">
              <a:solidFill>
                <a:srgbClr val="C00000"/>
              </a:solidFill>
            </a:endParaRPr>
          </a:p>
        </p:txBody>
      </p:sp>
      <p:sp>
        <p:nvSpPr>
          <p:cNvPr id="12" name="Flowchart: Terminator 11">
            <a:extLst>
              <a:ext uri="{FF2B5EF4-FFF2-40B4-BE49-F238E27FC236}">
                <a16:creationId xmlns:a16="http://schemas.microsoft.com/office/drawing/2014/main" id="{7D20196D-DA9D-8F15-97C1-D140E665B960}"/>
              </a:ext>
            </a:extLst>
          </p:cNvPr>
          <p:cNvSpPr/>
          <p:nvPr/>
        </p:nvSpPr>
        <p:spPr>
          <a:xfrm>
            <a:off x="1066800" y="5026083"/>
            <a:ext cx="4953000" cy="1758832"/>
          </a:xfrm>
          <a:prstGeom prst="flowChartTermina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4400" dirty="0">
                <a:solidFill>
                  <a:schemeClr val="bg1"/>
                </a:solidFill>
              </a:rPr>
              <a:t>Converting data into Balance Sheet</a:t>
            </a:r>
            <a:endParaRPr lang="en-US" sz="4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276511" y="-14287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TAXATION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D03872E1-C8A6-4797-17C0-9A33350ABDE1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2DD4324-8ED1-5AAB-9F94-2D073E39472A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469E280B-A377-B694-C9FA-B7E6513BDB3B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0608B557-AF85-E947-B968-6DFC3F4D4287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18C0160-473D-840A-EE59-F7F7A9431AB9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1 - 3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0A063C-C6DA-236A-43F4-3D80135D2C9E}"/>
              </a:ext>
            </a:extLst>
          </p:cNvPr>
          <p:cNvSpPr txBox="1"/>
          <p:nvPr/>
        </p:nvSpPr>
        <p:spPr>
          <a:xfrm>
            <a:off x="949036" y="3335300"/>
            <a:ext cx="1544053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1- Entity Information: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Entity Name, Branches, VAT Registration…..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2- Capital investment in report date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Capital registered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Capital/Share loss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3- </a:t>
            </a:r>
            <a:r>
              <a:rPr lang="en-US" sz="3600" b="1" dirty="0">
                <a:solidFill>
                  <a:prstClr val="black"/>
                </a:solidFill>
                <a:latin typeface="Calibri"/>
              </a:rPr>
              <a:t>Employment information in period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Manager or director is shareholder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Manager or Director is not shareholder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Total Employees – Worker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	- Total Employees – Worker taxable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6361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642742" y="437055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828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doka"/>
                <a:ea typeface="+mn-ea"/>
                <a:cs typeface="+mn-cs"/>
              </a:rPr>
              <a:t>TOI</a:t>
            </a: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D03872E1-C8A6-4797-17C0-9A33350ABDE1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2DD4324-8ED1-5AAB-9F94-2D073E39472A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469E280B-A377-B694-C9FA-B7E6513BDB3B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0608B557-AF85-E947-B968-6DFC3F4D4287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18C0160-473D-840A-EE59-F7F7A9431AB9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4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0A063C-C6DA-236A-43F4-3D80135D2C9E}"/>
              </a:ext>
            </a:extLst>
          </p:cNvPr>
          <p:cNvSpPr txBox="1"/>
          <p:nvPr/>
        </p:nvSpPr>
        <p:spPr>
          <a:xfrm>
            <a:off x="762000" y="3619500"/>
            <a:ext cx="1544053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4-​</a:t>
            </a:r>
            <a:r>
              <a:rPr lang="en-US" sz="3600" b="1" dirty="0">
                <a:solidFill>
                  <a:prstClr val="black"/>
                </a:solidFill>
                <a:latin typeface="Calibri"/>
              </a:rPr>
              <a:t> Balance sheet/ Financial Position: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I- Assets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Fixed Assets: A1 – A12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Current Assets: A14-A27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II- Capital &amp; Liability 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Capital/Equity: A30 – A36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Long term Liability:  A38-A41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rt term Liability: A43-A52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5220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276600" y="289338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TOI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D03872E1-C8A6-4797-17C0-9A33350ABDE1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2DD4324-8ED1-5AAB-9F94-2D073E39472A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469E280B-A377-B694-C9FA-B7E6513BDB3B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0608B557-AF85-E947-B968-6DFC3F4D4287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18C0160-473D-840A-EE59-F7F7A9431AB9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5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0A063C-C6DA-236A-43F4-3D80135D2C9E}"/>
              </a:ext>
            </a:extLst>
          </p:cNvPr>
          <p:cNvSpPr txBox="1"/>
          <p:nvPr/>
        </p:nvSpPr>
        <p:spPr>
          <a:xfrm>
            <a:off x="859733" y="3620822"/>
            <a:ext cx="15440533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en-US" sz="3600" b="1" dirty="0">
                <a:solidFill>
                  <a:prstClr val="black"/>
                </a:solidFill>
                <a:latin typeface="Calibri"/>
              </a:rPr>
              <a:t>Profit and Loss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 Financial Statement: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I- INCOMES: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-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Gross Income: B1 – B6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 Subsidy Incomes: 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B9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-B11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 Other Incomes: B13-B21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II- </a:t>
            </a:r>
            <a:r>
              <a:rPr lang="en-US" sz="3600" b="1" dirty="0">
                <a:solidFill>
                  <a:prstClr val="black"/>
                </a:solidFill>
                <a:latin typeface="Calibri"/>
              </a:rPr>
              <a:t>EXPENSES: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Operation Expenses: 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B2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 – B41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Profit/Loss on Operation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 (B42= B7+B8+B12-B22)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Profit/Loss before Tax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(B46= B42-B43-B44-B45)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Tax on income: B47 (for NGOs income not taxable, need to prepare letter to exception)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7085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BA0FD6-A467-8D3A-131F-3FAC23F21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004940D-E199-0F9A-1E3C-8378E664EF09}"/>
              </a:ext>
            </a:extLst>
          </p:cNvPr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5278BD71-4A61-EA1B-C77A-3B7FC28A8643}"/>
              </a:ext>
            </a:extLst>
          </p:cNvPr>
          <p:cNvSpPr txBox="1"/>
          <p:nvPr/>
        </p:nvSpPr>
        <p:spPr>
          <a:xfrm>
            <a:off x="3832050" y="415940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TOI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EAB3E57A-E0B8-7A6B-DDEE-904112324981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79205755-DAE4-8A72-D715-07E1B9160314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770E8BD5-2388-78A7-258A-724042FE5384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A13D3CE1-653B-87DD-2DEF-1E811D636B43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EEDC3CF-0978-58A1-6278-6A3D0C6AE0E1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6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74DB3D-8971-6D2F-9AE8-71084F403D90}"/>
              </a:ext>
            </a:extLst>
          </p:cNvPr>
          <p:cNvSpPr txBox="1"/>
          <p:nvPr/>
        </p:nvSpPr>
        <p:spPr>
          <a:xfrm>
            <a:off x="859733" y="3620822"/>
            <a:ext cx="15440533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Cost Of Goods for Manufacturing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I-Total Raw materials &amp; Purchased for manufacturing: (C4= C1+C3)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r>
              <a:rPr lang="en-US" sz="3600" dirty="0">
                <a:solidFill>
                  <a:prstClr val="black"/>
                </a:solidFill>
              </a:rPr>
              <a:t>II- Raw Materials and supplied used: (C6 = C4-C5)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III- Other purchase in Manufacturing: (C7= C8+C14)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defRPr/>
            </a:pPr>
            <a:r>
              <a:rPr lang="en-US" sz="3600" dirty="0">
                <a:solidFill>
                  <a:prstClr val="black"/>
                </a:solidFill>
              </a:rPr>
              <a:t>IV- Total purchase in Manufacturing: (C17= C6+C7+C15-C16)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en-US" sz="3600" dirty="0">
                <a:solidFill>
                  <a:prstClr val="black"/>
                </a:solidFill>
              </a:rPr>
              <a:t>V- TUTAL Finish Goods Sold: (C20= C17+C18-C19)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8817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056007-32DB-236D-1B90-637436627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372B563-B2D8-4460-43C1-0DE225207736}"/>
              </a:ext>
            </a:extLst>
          </p:cNvPr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D6D0052A-9A62-E5A9-3E0F-B36D574BB136}"/>
              </a:ext>
            </a:extLst>
          </p:cNvPr>
          <p:cNvSpPr txBox="1"/>
          <p:nvPr/>
        </p:nvSpPr>
        <p:spPr>
          <a:xfrm>
            <a:off x="3832050" y="351191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TOI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A424F130-6DDE-D73A-1E2B-BEA6E1F788ED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98FE4CBB-7493-7B08-6C91-B24814A05C6F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887ADD80-0D87-D622-42D6-C478F38E23A6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02B84C06-18D2-D814-97C8-E76E83F742D4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322F19D-9F13-13D3-E27F-1D5F00486B63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7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9E9188-AAD3-7BA0-6DE1-16D9B8398F94}"/>
              </a:ext>
            </a:extLst>
          </p:cNvPr>
          <p:cNvSpPr txBox="1"/>
          <p:nvPr/>
        </p:nvSpPr>
        <p:spPr>
          <a:xfrm>
            <a:off x="859733" y="3620822"/>
            <a:ext cx="15440533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Cost Of Goods Sold (Non-Manufacturing)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I- Beginning Stock: D1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II- Purchase in period: D2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III-Total Other purchase for sell: (D3= D4:D6)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r>
              <a:rPr lang="en-US" sz="3600" dirty="0">
                <a:solidFill>
                  <a:prstClr val="black"/>
                </a:solidFill>
              </a:rPr>
              <a:t>IV- TOTAL Cost of goods sold purchased: (D7 = D1+D2+D3)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V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TOTAL Cost of goods sold: (D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9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D7-D8)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1266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51DEA1-FA54-154C-9D8F-E127789B5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1B8E2C6-41A9-11CE-2D56-AD91D934BBA5}"/>
              </a:ext>
            </a:extLst>
          </p:cNvPr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93841678-CF10-A11B-A564-C520BCE5B05A}"/>
              </a:ext>
            </a:extLst>
          </p:cNvPr>
          <p:cNvSpPr txBox="1"/>
          <p:nvPr/>
        </p:nvSpPr>
        <p:spPr>
          <a:xfrm>
            <a:off x="3832050" y="362077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TOI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A91F87B5-1E1D-70C1-AA28-B70C8A2FBA9A}"/>
              </a:ext>
            </a:extLst>
          </p:cNvPr>
          <p:cNvGrpSpPr/>
          <p:nvPr/>
        </p:nvGrpSpPr>
        <p:grpSpPr>
          <a:xfrm>
            <a:off x="0" y="2331107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3D80F59D-2C08-41AC-032A-2C05A3388DC2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FBCAFAB9-EC1C-C96B-EABC-8B3DF7104744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B44B3A82-AF17-DBA6-24A4-FBBC15C98124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57A6BA83-3275-67E0-5519-F39F5864F8D8}"/>
              </a:ext>
            </a:extLst>
          </p:cNvPr>
          <p:cNvSpPr txBox="1"/>
          <p:nvPr/>
        </p:nvSpPr>
        <p:spPr>
          <a:xfrm>
            <a:off x="609600" y="2476524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8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12410A2-80AE-34D2-6E5B-A6CFEC188840}"/>
              </a:ext>
            </a:extLst>
          </p:cNvPr>
          <p:cNvSpPr txBox="1"/>
          <p:nvPr/>
        </p:nvSpPr>
        <p:spPr>
          <a:xfrm>
            <a:off x="859733" y="3620822"/>
            <a:ext cx="15440533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Table of calculation on </a:t>
            </a:r>
            <a:r>
              <a:rPr lang="en-US" sz="3600" b="1" dirty="0" err="1">
                <a:solidFill>
                  <a:prstClr val="black"/>
                </a:solidFill>
                <a:latin typeface="Calibri"/>
              </a:rPr>
              <a:t>ToI</a:t>
            </a:r>
            <a:r>
              <a:rPr lang="en-US" sz="3600" b="1" dirty="0">
                <a:solidFill>
                  <a:prstClr val="black"/>
                </a:solidFill>
                <a:latin typeface="Calibri"/>
              </a:rPr>
              <a:t>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I- Profit/Loss before tax: E1 = B46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II- Total Deductible expenses: (E18 =E2:E17)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III-Add- Income tax but not recorded in accounting: (E25 = E19:E24)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r>
              <a:rPr lang="en-US" sz="3600" dirty="0">
                <a:solidFill>
                  <a:prstClr val="black"/>
                </a:solidFill>
              </a:rPr>
              <a:t>IV- Deduct- Income recorded in account but not taxable in year: (E35= E32:E34)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V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Net profit/loss after period: (E36=E1+E18+E25-E31-E35)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0744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C67B7D-6D2F-C94E-BBDC-41C07F208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094CC1C-A4F1-50D4-CBE0-5352DB46F0A3}"/>
              </a:ext>
            </a:extLst>
          </p:cNvPr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9B94BE5E-1FED-D8CE-9CF7-AC6E1FE45938}"/>
              </a:ext>
            </a:extLst>
          </p:cNvPr>
          <p:cNvSpPr txBox="1"/>
          <p:nvPr/>
        </p:nvSpPr>
        <p:spPr>
          <a:xfrm>
            <a:off x="3832050" y="362077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TOI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D0F40EE7-88BE-1659-591D-6F1708B9D20D}"/>
              </a:ext>
            </a:extLst>
          </p:cNvPr>
          <p:cNvGrpSpPr/>
          <p:nvPr/>
        </p:nvGrpSpPr>
        <p:grpSpPr>
          <a:xfrm>
            <a:off x="10886" y="1943046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94A3AEA0-7B0A-F916-8019-161BE0AA80BE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BB1C4CED-5A62-B0CE-9F25-2F747EA5737D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AA10AA73-37B5-257F-64EF-7C5CD320A7D6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B953E22D-5459-9A25-3182-E74E3DC4F2A4}"/>
              </a:ext>
            </a:extLst>
          </p:cNvPr>
          <p:cNvSpPr txBox="1"/>
          <p:nvPr/>
        </p:nvSpPr>
        <p:spPr>
          <a:xfrm>
            <a:off x="505657" y="1943046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9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507FE2-FAE2-0B4E-6138-814A3DE479FA}"/>
              </a:ext>
            </a:extLst>
          </p:cNvPr>
          <p:cNvSpPr txBox="1"/>
          <p:nvPr/>
        </p:nvSpPr>
        <p:spPr>
          <a:xfrm>
            <a:off x="527927" y="2784206"/>
            <a:ext cx="15440533" cy="10618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Table of calculation on Charity/Donation: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I- Profit/Loss before tax: F1 = E36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II- Expense on Charity/Donation = F2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III-Income for calculation for Charity/Donation deductible: (F3 = F1+F2)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r>
              <a:rPr lang="en-US" sz="3600" dirty="0">
                <a:solidFill>
                  <a:prstClr val="black"/>
                </a:solidFill>
              </a:rPr>
              <a:t>IV- Expenses allowable on Charity/Donation: (F4= F3 x 5%)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V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Spend allowable on Charity in period: (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F5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F4 or F2 which amount lower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VI- Spend on Charity non-allowable add back/ Loss taxable (F6 = F2 – F5)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5699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D69D89-44DD-A410-B279-9369BC016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989CE18-D469-A053-2AC2-45322058BE3C}"/>
              </a:ext>
            </a:extLst>
          </p:cNvPr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4B0C7A6B-4A5D-DB5B-3A7A-6DFC7D6F87B9}"/>
              </a:ext>
            </a:extLst>
          </p:cNvPr>
          <p:cNvSpPr txBox="1"/>
          <p:nvPr/>
        </p:nvSpPr>
        <p:spPr>
          <a:xfrm>
            <a:off x="3832050" y="362077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TOI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F6614559-8521-26A5-F641-2A85728DA2D5}"/>
              </a:ext>
            </a:extLst>
          </p:cNvPr>
          <p:cNvGrpSpPr/>
          <p:nvPr/>
        </p:nvGrpSpPr>
        <p:grpSpPr>
          <a:xfrm>
            <a:off x="10886" y="1943046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0D632929-59B3-B8AF-C000-0A8F8F9F2E6B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45A158BD-030A-CED7-85E3-EBD7B6860588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82FD0A2E-287D-CEC7-21EB-7BAA54C380BF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332CC5CB-4E44-B05C-92CB-05CC7F1A6AB1}"/>
              </a:ext>
            </a:extLst>
          </p:cNvPr>
          <p:cNvSpPr txBox="1"/>
          <p:nvPr/>
        </p:nvSpPr>
        <p:spPr>
          <a:xfrm>
            <a:off x="505657" y="1943046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9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37D047-5A3F-974F-8B5F-F2039455D783}"/>
              </a:ext>
            </a:extLst>
          </p:cNvPr>
          <p:cNvSpPr txBox="1"/>
          <p:nvPr/>
        </p:nvSpPr>
        <p:spPr>
          <a:xfrm>
            <a:off x="527927" y="2784206"/>
            <a:ext cx="15440533" cy="10618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Table of calculation on Interest Expenses: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I- Profit/Loss before interest spent: G1 = E38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II- </a:t>
            </a:r>
            <a:r>
              <a:rPr lang="en-US" sz="3600" u="sng" dirty="0">
                <a:solidFill>
                  <a:prstClr val="black"/>
                </a:solidFill>
              </a:rPr>
              <a:t>Add</a:t>
            </a:r>
            <a:r>
              <a:rPr lang="en-US" sz="3600" dirty="0">
                <a:solidFill>
                  <a:prstClr val="black"/>
                </a:solidFill>
              </a:rPr>
              <a:t>: Interest expenses in the period = G2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III- </a:t>
            </a:r>
            <a:r>
              <a:rPr lang="en-US" sz="3600" u="sng" dirty="0">
                <a:solidFill>
                  <a:prstClr val="black"/>
                </a:solidFill>
                <a:latin typeface="Calibri"/>
              </a:rPr>
              <a:t>Less: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 Interest earned in the period G3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r>
              <a:rPr lang="en-US" sz="3600" dirty="0">
                <a:solidFill>
                  <a:prstClr val="black"/>
                </a:solidFill>
              </a:rPr>
              <a:t>IV- Total income without interest earned: (G4= G1 – G3 &amp; G4 always &gt;=0)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V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- 50% of Net income without interest earned: (G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5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G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4 x 50%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VI- Interest earned in period (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G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 = 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G3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7255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0E8440-A3E7-9F27-386A-3F76F3878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ACBCF09-764C-4139-107E-FACB84C0CF27}"/>
              </a:ext>
            </a:extLst>
          </p:cNvPr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E90147B7-59D0-BAD8-1A28-47A6EE204E40}"/>
              </a:ext>
            </a:extLst>
          </p:cNvPr>
          <p:cNvSpPr txBox="1"/>
          <p:nvPr/>
        </p:nvSpPr>
        <p:spPr>
          <a:xfrm>
            <a:off x="3832050" y="362077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TOI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44CFBA75-3A95-9C4E-C75A-CCDCDEA9BEA5}"/>
              </a:ext>
            </a:extLst>
          </p:cNvPr>
          <p:cNvGrpSpPr/>
          <p:nvPr/>
        </p:nvGrpSpPr>
        <p:grpSpPr>
          <a:xfrm>
            <a:off x="10886" y="1943046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5C1A074C-6D21-7E99-8C5C-7B6B3FA24C89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6008EBF5-6D0A-3440-7E51-AF1D86FB85CE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2998F023-592C-0931-0251-7DA40BF2A5D8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4886E54-248B-BD3D-3338-D2BEB44DFCB7}"/>
              </a:ext>
            </a:extLst>
          </p:cNvPr>
          <p:cNvSpPr txBox="1"/>
          <p:nvPr/>
        </p:nvSpPr>
        <p:spPr>
          <a:xfrm>
            <a:off x="238145" y="2120088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9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160E7E-681C-5B29-7B10-FAE8417473CD}"/>
              </a:ext>
            </a:extLst>
          </p:cNvPr>
          <p:cNvSpPr txBox="1"/>
          <p:nvPr/>
        </p:nvSpPr>
        <p:spPr>
          <a:xfrm>
            <a:off x="527927" y="3310109"/>
            <a:ext cx="1544053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Table of follow up on Interest Carry Forwards: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I- Year N to Year N-5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b="1" dirty="0">
                <a:solidFill>
                  <a:prstClr val="black"/>
                </a:solidFill>
              </a:rPr>
              <a:t>Table of Loss carry forward allowable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I- Year N to Year N-5</a:t>
            </a:r>
            <a:endParaRPr kumimoji="0" lang="en-US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9022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C167EB-A9A3-3384-3D7B-868C616186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1DC24D0-BDF2-E699-6A0F-ADD37DAADF64}"/>
              </a:ext>
            </a:extLst>
          </p:cNvPr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D6459D77-045C-5E6F-0012-05C105F397C0}"/>
              </a:ext>
            </a:extLst>
          </p:cNvPr>
          <p:cNvSpPr txBox="1"/>
          <p:nvPr/>
        </p:nvSpPr>
        <p:spPr>
          <a:xfrm>
            <a:off x="3832050" y="362077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TOI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115613A2-3F90-456D-9A92-23E98D366F2F}"/>
              </a:ext>
            </a:extLst>
          </p:cNvPr>
          <p:cNvGrpSpPr/>
          <p:nvPr/>
        </p:nvGrpSpPr>
        <p:grpSpPr>
          <a:xfrm>
            <a:off x="10886" y="1943046"/>
            <a:ext cx="16932741" cy="8211743"/>
            <a:chOff x="-78760" y="0"/>
            <a:chExt cx="5868288" cy="4279893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453366B6-7782-E300-F03E-D7A4E3E516E5}"/>
                </a:ext>
              </a:extLst>
            </p:cNvPr>
            <p:cNvSpPr/>
            <p:nvPr/>
          </p:nvSpPr>
          <p:spPr>
            <a:xfrm>
              <a:off x="92710" y="293370"/>
              <a:ext cx="5684118" cy="3973823"/>
            </a:xfrm>
            <a:custGeom>
              <a:avLst/>
              <a:gdLst/>
              <a:ahLst/>
              <a:cxnLst/>
              <a:rect l="l" t="t" r="r" b="b"/>
              <a:pathLst>
                <a:path w="5684118" h="3973823">
                  <a:moveTo>
                    <a:pt x="0" y="3919214"/>
                  </a:moveTo>
                  <a:lnTo>
                    <a:pt x="0" y="3973823"/>
                  </a:lnTo>
                  <a:lnTo>
                    <a:pt x="5684118" y="3973823"/>
                  </a:lnTo>
                  <a:lnTo>
                    <a:pt x="5684118" y="54610"/>
                  </a:lnTo>
                  <a:lnTo>
                    <a:pt x="5629508" y="0"/>
                  </a:lnTo>
                  <a:lnTo>
                    <a:pt x="5629508" y="3919214"/>
                  </a:lnTo>
                  <a:close/>
                </a:path>
              </a:pathLst>
            </a:custGeom>
            <a:solidFill>
              <a:srgbClr val="F881B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C17C1C38-4971-6430-C3DD-1F7759275F3B}"/>
                </a:ext>
              </a:extLst>
            </p:cNvPr>
            <p:cNvSpPr/>
            <p:nvPr/>
          </p:nvSpPr>
          <p:spPr>
            <a:xfrm>
              <a:off x="-78760" y="25236"/>
              <a:ext cx="5709518" cy="4188454"/>
            </a:xfrm>
            <a:custGeom>
              <a:avLst/>
              <a:gdLst/>
              <a:ahLst/>
              <a:cxnLst/>
              <a:rect l="l" t="t" r="r" b="b"/>
              <a:pathLst>
                <a:path w="5709518" h="4188454">
                  <a:moveTo>
                    <a:pt x="5439008" y="0"/>
                  </a:moveTo>
                  <a:lnTo>
                    <a:pt x="0" y="1270"/>
                  </a:lnTo>
                  <a:lnTo>
                    <a:pt x="0" y="4188454"/>
                  </a:lnTo>
                  <a:lnTo>
                    <a:pt x="5708248" y="4188454"/>
                  </a:lnTo>
                  <a:lnTo>
                    <a:pt x="5709518" y="266700"/>
                  </a:lnTo>
                  <a:close/>
                </a:path>
              </a:pathLst>
            </a:custGeom>
            <a:solidFill>
              <a:srgbClr val="FFE29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18D4E9B5-35AD-AE2C-8318-C7780F3C59BE}"/>
                </a:ext>
              </a:extLst>
            </p:cNvPr>
            <p:cNvSpPr/>
            <p:nvPr/>
          </p:nvSpPr>
          <p:spPr>
            <a:xfrm>
              <a:off x="0" y="0"/>
              <a:ext cx="5789528" cy="4279893"/>
            </a:xfrm>
            <a:custGeom>
              <a:avLst/>
              <a:gdLst/>
              <a:ahLst/>
              <a:cxnLst/>
              <a:rect l="l" t="t" r="r" b="b"/>
              <a:pathLst>
                <a:path w="5789528" h="4279893">
                  <a:moveTo>
                    <a:pt x="5722218" y="275590"/>
                  </a:moveTo>
                  <a:lnTo>
                    <a:pt x="5720948" y="274320"/>
                  </a:lnTo>
                  <a:lnTo>
                    <a:pt x="5585058" y="138430"/>
                  </a:lnTo>
                  <a:lnTo>
                    <a:pt x="5517748" y="71120"/>
                  </a:lnTo>
                  <a:lnTo>
                    <a:pt x="5446628" y="0"/>
                  </a:lnTo>
                  <a:lnTo>
                    <a:pt x="0" y="0"/>
                  </a:lnTo>
                  <a:lnTo>
                    <a:pt x="0" y="4212584"/>
                  </a:lnTo>
                  <a:lnTo>
                    <a:pt x="80010" y="4212584"/>
                  </a:lnTo>
                  <a:lnTo>
                    <a:pt x="80010" y="4279893"/>
                  </a:lnTo>
                  <a:lnTo>
                    <a:pt x="5789528" y="4279893"/>
                  </a:lnTo>
                  <a:lnTo>
                    <a:pt x="5789528" y="342900"/>
                  </a:lnTo>
                  <a:lnTo>
                    <a:pt x="5722218" y="275590"/>
                  </a:lnTo>
                  <a:close/>
                  <a:moveTo>
                    <a:pt x="5450438" y="21590"/>
                  </a:moveTo>
                  <a:lnTo>
                    <a:pt x="5576168" y="146050"/>
                  </a:lnTo>
                  <a:lnTo>
                    <a:pt x="5700628" y="270510"/>
                  </a:lnTo>
                  <a:lnTo>
                    <a:pt x="5450438" y="270510"/>
                  </a:lnTo>
                  <a:lnTo>
                    <a:pt x="5450438" y="21590"/>
                  </a:lnTo>
                  <a:close/>
                  <a:moveTo>
                    <a:pt x="12700" y="4199884"/>
                  </a:moveTo>
                  <a:lnTo>
                    <a:pt x="12700" y="12700"/>
                  </a:lnTo>
                  <a:lnTo>
                    <a:pt x="5437738" y="12700"/>
                  </a:lnTo>
                  <a:lnTo>
                    <a:pt x="5437738" y="278130"/>
                  </a:lnTo>
                  <a:cubicBezTo>
                    <a:pt x="5437738" y="281940"/>
                    <a:pt x="5440278" y="284480"/>
                    <a:pt x="5444088" y="284480"/>
                  </a:cubicBezTo>
                  <a:lnTo>
                    <a:pt x="5709518" y="284480"/>
                  </a:lnTo>
                  <a:lnTo>
                    <a:pt x="5709518" y="4199884"/>
                  </a:lnTo>
                  <a:lnTo>
                    <a:pt x="12700" y="4199884"/>
                  </a:lnTo>
                  <a:close/>
                  <a:moveTo>
                    <a:pt x="5776828" y="4267193"/>
                  </a:moveTo>
                  <a:lnTo>
                    <a:pt x="92710" y="4267193"/>
                  </a:lnTo>
                  <a:lnTo>
                    <a:pt x="92710" y="4212583"/>
                  </a:lnTo>
                  <a:lnTo>
                    <a:pt x="5722218" y="4212583"/>
                  </a:lnTo>
                  <a:lnTo>
                    <a:pt x="5722218" y="293370"/>
                  </a:lnTo>
                  <a:lnTo>
                    <a:pt x="5776828" y="347980"/>
                  </a:lnTo>
                  <a:lnTo>
                    <a:pt x="5776828" y="4267193"/>
                  </a:lnTo>
                  <a:close/>
                </a:path>
              </a:pathLst>
            </a:custGeom>
            <a:solidFill>
              <a:srgbClr val="FF61C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A3C0161-5BE8-CB02-DB46-1D55B123B12E}"/>
              </a:ext>
            </a:extLst>
          </p:cNvPr>
          <p:cNvSpPr txBox="1"/>
          <p:nvPr/>
        </p:nvSpPr>
        <p:spPr>
          <a:xfrm>
            <a:off x="238145" y="2120088"/>
            <a:ext cx="11811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Helvetica-Bold"/>
                <a:ea typeface="+mn-ea"/>
                <a:cs typeface="+mn-cs"/>
              </a:rPr>
              <a:t>Step 10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F79255-171A-D4AB-98A2-C3BF4205129D}"/>
              </a:ext>
            </a:extLst>
          </p:cNvPr>
          <p:cNvSpPr txBox="1"/>
          <p:nvPr/>
        </p:nvSpPr>
        <p:spPr>
          <a:xfrm>
            <a:off x="527927" y="2884086"/>
            <a:ext cx="15440533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/>
              </a:rPr>
              <a:t>Depreciation according to Taxation law: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I- Depreciation on intangible assets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II- Depreciation on Agriculture &amp; Raw materials 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US" sz="3600" dirty="0">
                <a:solidFill>
                  <a:prstClr val="black"/>
                </a:solidFill>
              </a:rPr>
              <a:t>III- Depreciation on tangible assets</a:t>
            </a:r>
          </a:p>
          <a:p>
            <a:pPr lvl="0">
              <a:defRPr/>
            </a:pPr>
            <a:endParaRPr lang="en-US" sz="3600" dirty="0">
              <a:solidFill>
                <a:prstClr val="black"/>
              </a:solidFill>
              <a:latin typeface="Calibri"/>
            </a:endParaRPr>
          </a:p>
          <a:p>
            <a:pPr lvl="0">
              <a:defRPr/>
            </a:pP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IV- Depreciation on fixed assets (Class 2 to Class 4) </a:t>
            </a:r>
          </a:p>
          <a:p>
            <a:pPr marL="571500" lvl="0" indent="-571500">
              <a:buFontTx/>
              <a:buChar char="-"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Class 2 (</a:t>
            </a:r>
            <a:r>
              <a:rPr lang="en-US" sz="3600" dirty="0" err="1">
                <a:solidFill>
                  <a:prstClr val="black"/>
                </a:solidFill>
                <a:latin typeface="Calibri"/>
              </a:rPr>
              <a:t>depre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 50%): for Computer, electronics device, Set up company cost.</a:t>
            </a:r>
          </a:p>
          <a:p>
            <a:pPr marL="571500" lvl="0" indent="-571500">
              <a:buFontTx/>
              <a:buChar char="-"/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Class 3 (</a:t>
            </a:r>
            <a:r>
              <a:rPr lang="en-US" sz="3600" dirty="0" err="1">
                <a:solidFill>
                  <a:prstClr val="black"/>
                </a:solidFill>
                <a:latin typeface="Calibri"/>
              </a:rPr>
              <a:t>depre</a:t>
            </a:r>
            <a:r>
              <a:rPr lang="en-US" sz="3600" dirty="0">
                <a:solidFill>
                  <a:prstClr val="black"/>
                </a:solidFill>
                <a:latin typeface="Calibri"/>
              </a:rPr>
              <a:t>. 25%): for Equipment, tool, furniture and fixture,</a:t>
            </a:r>
          </a:p>
          <a:p>
            <a:pPr marL="571500" lvl="0" indent="-571500">
              <a:buFontTx/>
              <a:buChar char="-"/>
              <a:defRPr/>
            </a:pP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Class 4 (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depre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20%): for Vehicle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550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1A5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A97380-465C-DE9D-C179-84060F29BF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35471F7-9C72-FAE6-05ED-98B98E89558B}"/>
              </a:ext>
            </a:extLst>
          </p:cNvPr>
          <p:cNvSpPr/>
          <p:nvPr/>
        </p:nvSpPr>
        <p:spPr>
          <a:xfrm>
            <a:off x="113682" y="137654"/>
            <a:ext cx="2692422" cy="1782093"/>
          </a:xfrm>
          <a:custGeom>
            <a:avLst/>
            <a:gdLst/>
            <a:ahLst/>
            <a:cxnLst/>
            <a:rect l="l" t="t" r="r" b="b"/>
            <a:pathLst>
              <a:path w="2692422" h="1782093">
                <a:moveTo>
                  <a:pt x="0" y="0"/>
                </a:moveTo>
                <a:lnTo>
                  <a:pt x="2692421" y="0"/>
                </a:lnTo>
                <a:lnTo>
                  <a:pt x="2692421" y="1782092"/>
                </a:lnTo>
                <a:lnTo>
                  <a:pt x="0" y="1782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7816" b="-33265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71631D63-64FD-5F8C-B54B-F404D6EC2DA1}"/>
              </a:ext>
            </a:extLst>
          </p:cNvPr>
          <p:cNvSpPr txBox="1"/>
          <p:nvPr/>
        </p:nvSpPr>
        <p:spPr>
          <a:xfrm>
            <a:off x="3657600" y="3162300"/>
            <a:ext cx="8810515" cy="1292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95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828" dirty="0">
                <a:solidFill>
                  <a:schemeClr val="bg1"/>
                </a:solidFill>
                <a:latin typeface="Fredoka"/>
              </a:rPr>
              <a:t>THANK YOU!</a:t>
            </a:r>
            <a:endParaRPr kumimoji="0" lang="en-US" sz="7828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edoka"/>
              <a:ea typeface="+mn-ea"/>
              <a:cs typeface="+mn-cs"/>
            </a:endParaRP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8EFADBD2-2862-9C7D-D7DD-CCF35C22868B}"/>
              </a:ext>
            </a:extLst>
          </p:cNvPr>
          <p:cNvSpPr txBox="1">
            <a:spLocks/>
          </p:cNvSpPr>
          <p:nvPr/>
        </p:nvSpPr>
        <p:spPr>
          <a:xfrm>
            <a:off x="3657600" y="5210120"/>
            <a:ext cx="10515600" cy="12433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>
                <a:solidFill>
                  <a:schemeClr val="bg1"/>
                </a:solidFill>
              </a:rPr>
              <a:t>For the children, and the world they dream of.</a:t>
            </a:r>
          </a:p>
        </p:txBody>
      </p:sp>
    </p:spTree>
    <p:extLst>
      <p:ext uri="{BB962C8B-B14F-4D97-AF65-F5344CB8AC3E}">
        <p14:creationId xmlns:p14="http://schemas.microsoft.com/office/powerpoint/2010/main" val="2848122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767</TotalTime>
  <Words>799</Words>
  <Application>Microsoft Office PowerPoint</Application>
  <PresentationFormat>Custom</PresentationFormat>
  <Paragraphs>178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Helvetica-Bold</vt:lpstr>
      <vt:lpstr>Brasika</vt:lpstr>
      <vt:lpstr>Calibri</vt:lpstr>
      <vt:lpstr>Fredoka</vt:lpstr>
      <vt:lpstr>Arial</vt:lpstr>
      <vt:lpstr>Aptos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Morning Devotion</dc:title>
  <cp:lastModifiedBy>Rasmey Keo</cp:lastModifiedBy>
  <cp:revision>3</cp:revision>
  <dcterms:created xsi:type="dcterms:W3CDTF">2006-08-16T00:00:00Z</dcterms:created>
  <dcterms:modified xsi:type="dcterms:W3CDTF">2025-11-24T04:11:25Z</dcterms:modified>
  <dc:identifier>DAFjmXeCvqg</dc:identifier>
</cp:coreProperties>
</file>