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9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3655" r:id="rId2"/>
  </p:sldMasterIdLst>
  <p:notesMasterIdLst>
    <p:notesMasterId r:id="rId32"/>
  </p:notesMasterIdLst>
  <p:handoutMasterIdLst>
    <p:handoutMasterId r:id="rId33"/>
  </p:handoutMasterIdLst>
  <p:sldIdLst>
    <p:sldId id="267" r:id="rId3"/>
    <p:sldId id="268" r:id="rId4"/>
    <p:sldId id="322" r:id="rId5"/>
    <p:sldId id="323" r:id="rId6"/>
    <p:sldId id="324" r:id="rId7"/>
    <p:sldId id="325" r:id="rId8"/>
    <p:sldId id="317" r:id="rId9"/>
    <p:sldId id="319" r:id="rId10"/>
    <p:sldId id="318" r:id="rId11"/>
    <p:sldId id="320" r:id="rId12"/>
    <p:sldId id="321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310" r:id="rId25"/>
    <p:sldId id="312" r:id="rId26"/>
    <p:sldId id="313" r:id="rId27"/>
    <p:sldId id="314" r:id="rId28"/>
    <p:sldId id="315" r:id="rId29"/>
    <p:sldId id="316" r:id="rId30"/>
    <p:sldId id="283" r:id="rId31"/>
  </p:sldIdLst>
  <p:sldSz cx="9144000" cy="6858000" type="screen4x3"/>
  <p:notesSz cx="9309100" cy="6954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91" userDrawn="1">
          <p15:clr>
            <a:srgbClr val="A4A3A4"/>
          </p15:clr>
        </p15:guide>
        <p15:guide id="2" pos="2933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l Sotheary" initials="ES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91" autoAdjust="0"/>
    <p:restoredTop sz="84369" autoAdjust="0"/>
  </p:normalViewPr>
  <p:slideViewPr>
    <p:cSldViewPr>
      <p:cViewPr varScale="1">
        <p:scale>
          <a:sx n="63" d="100"/>
          <a:sy n="63" d="100"/>
        </p:scale>
        <p:origin x="157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868" y="-90"/>
      </p:cViewPr>
      <p:guideLst>
        <p:guide orient="horz" pos="2191"/>
        <p:guide pos="2933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A32B12-47FC-4930-B406-80F810B16B48}" type="doc">
      <dgm:prSet loTypeId="urn:microsoft.com/office/officeart/2005/8/layout/arrow2" loCatId="process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0C3B7598-92E9-4842-8AA4-789AA4825F4D}">
      <dgm:prSet phldrT="[Text]" custT="1"/>
      <dgm:spPr/>
      <dgm:t>
        <a:bodyPr/>
        <a:lstStyle/>
        <a:p>
          <a:r>
            <a:rPr lang="en-US" sz="2400" b="1" dirty="0" smtClean="0">
              <a:solidFill>
                <a:srgbClr val="002060"/>
              </a:solidFill>
            </a:rPr>
            <a:t>Why Global Standard</a:t>
          </a:r>
          <a:endParaRPr lang="en-US" sz="2400" b="1" dirty="0">
            <a:solidFill>
              <a:srgbClr val="002060"/>
            </a:solidFill>
          </a:endParaRPr>
        </a:p>
      </dgm:t>
    </dgm:pt>
    <dgm:pt modelId="{C6B1198F-8200-47CF-8E23-262CF1FF947E}" type="parTrans" cxnId="{D133A143-7F02-4A19-8DEA-E8FD102AAC2E}">
      <dgm:prSet/>
      <dgm:spPr/>
      <dgm:t>
        <a:bodyPr/>
        <a:lstStyle/>
        <a:p>
          <a:endParaRPr lang="en-US"/>
        </a:p>
      </dgm:t>
    </dgm:pt>
    <dgm:pt modelId="{32D067AC-E5FA-4DEC-8712-FE347F57C33F}" type="sibTrans" cxnId="{D133A143-7F02-4A19-8DEA-E8FD102AAC2E}">
      <dgm:prSet/>
      <dgm:spPr/>
      <dgm:t>
        <a:bodyPr/>
        <a:lstStyle/>
        <a:p>
          <a:endParaRPr lang="en-US"/>
        </a:p>
      </dgm:t>
    </dgm:pt>
    <dgm:pt modelId="{61ACDA95-C256-49F8-ABA2-4C27BDA7B747}">
      <dgm:prSet phldrT="[Text]" custT="1"/>
      <dgm:spPr/>
      <dgm:t>
        <a:bodyPr/>
        <a:lstStyle/>
        <a:p>
          <a:r>
            <a:rPr lang="en-US" sz="2400" b="1" dirty="0" smtClean="0">
              <a:solidFill>
                <a:srgbClr val="002060"/>
              </a:solidFill>
            </a:rPr>
            <a:t>Clusters, Commitments, </a:t>
          </a:r>
          <a:r>
            <a:rPr lang="en-US" sz="2400" b="1" dirty="0" smtClean="0">
              <a:solidFill>
                <a:srgbClr val="002060"/>
              </a:solidFill>
            </a:rPr>
            <a:t>and </a:t>
          </a:r>
          <a:r>
            <a:rPr lang="en-US" sz="2400" b="1" dirty="0" smtClean="0">
              <a:solidFill>
                <a:srgbClr val="002060"/>
              </a:solidFill>
            </a:rPr>
            <a:t>Key Actions</a:t>
          </a:r>
          <a:endParaRPr lang="en-US" sz="2400" b="1" dirty="0">
            <a:solidFill>
              <a:srgbClr val="002060"/>
            </a:solidFill>
          </a:endParaRPr>
        </a:p>
      </dgm:t>
    </dgm:pt>
    <dgm:pt modelId="{B661265B-2214-43EC-AD53-ABB05064188B}" type="parTrans" cxnId="{FB9B4FB8-E514-4190-94C9-9F8FBE8EF234}">
      <dgm:prSet/>
      <dgm:spPr/>
      <dgm:t>
        <a:bodyPr/>
        <a:lstStyle/>
        <a:p>
          <a:endParaRPr lang="en-US"/>
        </a:p>
      </dgm:t>
    </dgm:pt>
    <dgm:pt modelId="{10036216-7C66-432D-B355-1C783641F2C2}" type="sibTrans" cxnId="{FB9B4FB8-E514-4190-94C9-9F8FBE8EF234}">
      <dgm:prSet/>
      <dgm:spPr/>
      <dgm:t>
        <a:bodyPr/>
        <a:lstStyle/>
        <a:p>
          <a:endParaRPr lang="en-US"/>
        </a:p>
      </dgm:t>
    </dgm:pt>
    <dgm:pt modelId="{C60ADB3A-7701-407C-B86A-53DA9F0B932F}">
      <dgm:prSet custT="1"/>
      <dgm:spPr/>
      <dgm:t>
        <a:bodyPr/>
        <a:lstStyle/>
        <a:p>
          <a:r>
            <a:rPr lang="en-US" sz="2400" b="1" dirty="0" smtClean="0">
              <a:solidFill>
                <a:srgbClr val="002060"/>
              </a:solidFill>
            </a:rPr>
            <a:t>Accountability Standard Locally and Globally </a:t>
          </a:r>
          <a:endParaRPr lang="en-US" sz="2400" b="1" dirty="0">
            <a:solidFill>
              <a:srgbClr val="002060"/>
            </a:solidFill>
          </a:endParaRPr>
        </a:p>
      </dgm:t>
    </dgm:pt>
    <dgm:pt modelId="{9873A9B9-4CB4-4520-8DAF-59DF064067CD}" type="parTrans" cxnId="{41EB275B-3CDF-437B-9F65-8B3FDB4024FC}">
      <dgm:prSet/>
      <dgm:spPr/>
      <dgm:t>
        <a:bodyPr/>
        <a:lstStyle/>
        <a:p>
          <a:endParaRPr lang="en-US"/>
        </a:p>
      </dgm:t>
    </dgm:pt>
    <dgm:pt modelId="{8CFDFC18-759D-49D1-91B7-B1EA6684F3E4}" type="sibTrans" cxnId="{41EB275B-3CDF-437B-9F65-8B3FDB4024FC}">
      <dgm:prSet/>
      <dgm:spPr/>
      <dgm:t>
        <a:bodyPr/>
        <a:lstStyle/>
        <a:p>
          <a:endParaRPr lang="en-US"/>
        </a:p>
      </dgm:t>
    </dgm:pt>
    <dgm:pt modelId="{74EA362E-7597-4182-B786-9CCBEF94CE39}" type="pres">
      <dgm:prSet presAssocID="{B7A32B12-47FC-4930-B406-80F810B16B48}" presName="arrowDiagram" presStyleCnt="0">
        <dgm:presLayoutVars>
          <dgm:chMax val="5"/>
          <dgm:dir/>
          <dgm:resizeHandles val="exact"/>
        </dgm:presLayoutVars>
      </dgm:prSet>
      <dgm:spPr/>
    </dgm:pt>
    <dgm:pt modelId="{51113E93-3580-46C0-A375-20589CA95987}" type="pres">
      <dgm:prSet presAssocID="{B7A32B12-47FC-4930-B406-80F810B16B48}" presName="arrow" presStyleLbl="bgShp" presStyleIdx="0" presStyleCnt="1" custLinFactNeighborX="2925" custLinFactNeighborY="1603"/>
      <dgm:spPr/>
    </dgm:pt>
    <dgm:pt modelId="{A01030A3-FFE2-467F-A0E8-67C9922B347C}" type="pres">
      <dgm:prSet presAssocID="{B7A32B12-47FC-4930-B406-80F810B16B48}" presName="arrowDiagram3" presStyleCnt="0"/>
      <dgm:spPr/>
    </dgm:pt>
    <dgm:pt modelId="{86BA3E36-0487-43F5-893C-9B51E2679E19}" type="pres">
      <dgm:prSet presAssocID="{C60ADB3A-7701-407C-B86A-53DA9F0B932F}" presName="bullet3a" presStyleLbl="node1" presStyleIdx="0" presStyleCnt="3"/>
      <dgm:spPr/>
    </dgm:pt>
    <dgm:pt modelId="{4825D612-4B41-4559-A9D6-2B60904D852C}" type="pres">
      <dgm:prSet presAssocID="{C60ADB3A-7701-407C-B86A-53DA9F0B932F}" presName="textBox3a" presStyleLbl="revTx" presStyleIdx="0" presStyleCnt="3" custScaleX="191818" custLinFactNeighborX="32765" custLinFactNeighborY="35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D8CCDF-9867-4573-BDF8-A56D0C5DF15A}" type="pres">
      <dgm:prSet presAssocID="{0C3B7598-92E9-4842-8AA4-789AA4825F4D}" presName="bullet3b" presStyleLbl="node1" presStyleIdx="1" presStyleCnt="3"/>
      <dgm:spPr/>
    </dgm:pt>
    <dgm:pt modelId="{333FBA6F-ABFE-418D-AED8-C896047233B7}" type="pres">
      <dgm:prSet presAssocID="{0C3B7598-92E9-4842-8AA4-789AA4825F4D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FDA11F-753F-4410-8EAA-FB962B3659A7}" type="pres">
      <dgm:prSet presAssocID="{61ACDA95-C256-49F8-ABA2-4C27BDA7B747}" presName="bullet3c" presStyleLbl="node1" presStyleIdx="2" presStyleCnt="3"/>
      <dgm:spPr/>
    </dgm:pt>
    <dgm:pt modelId="{A03D8C4A-9EB0-4F7B-B104-98D698E23C76}" type="pres">
      <dgm:prSet presAssocID="{61ACDA95-C256-49F8-ABA2-4C27BDA7B747}" presName="textBox3c" presStyleLbl="revTx" presStyleIdx="2" presStyleCnt="3" custScaleX="154795" custLinFactNeighborX="25421" custLinFactNeighborY="22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1EB275B-3CDF-437B-9F65-8B3FDB4024FC}" srcId="{B7A32B12-47FC-4930-B406-80F810B16B48}" destId="{C60ADB3A-7701-407C-B86A-53DA9F0B932F}" srcOrd="0" destOrd="0" parTransId="{9873A9B9-4CB4-4520-8DAF-59DF064067CD}" sibTransId="{8CFDFC18-759D-49D1-91B7-B1EA6684F3E4}"/>
    <dgm:cxn modelId="{FB9B4FB8-E514-4190-94C9-9F8FBE8EF234}" srcId="{B7A32B12-47FC-4930-B406-80F810B16B48}" destId="{61ACDA95-C256-49F8-ABA2-4C27BDA7B747}" srcOrd="2" destOrd="0" parTransId="{B661265B-2214-43EC-AD53-ABB05064188B}" sibTransId="{10036216-7C66-432D-B355-1C783641F2C2}"/>
    <dgm:cxn modelId="{51A18EF9-F2BC-458A-8562-FA13E01AA330}" type="presOf" srcId="{C60ADB3A-7701-407C-B86A-53DA9F0B932F}" destId="{4825D612-4B41-4559-A9D6-2B60904D852C}" srcOrd="0" destOrd="0" presId="urn:microsoft.com/office/officeart/2005/8/layout/arrow2"/>
    <dgm:cxn modelId="{C1BA2A9E-5FAD-465F-B7B9-20AD2D78BB25}" type="presOf" srcId="{61ACDA95-C256-49F8-ABA2-4C27BDA7B747}" destId="{A03D8C4A-9EB0-4F7B-B104-98D698E23C76}" srcOrd="0" destOrd="0" presId="urn:microsoft.com/office/officeart/2005/8/layout/arrow2"/>
    <dgm:cxn modelId="{7E3AB11E-1EB5-4FD9-A158-6DB643D6F08F}" type="presOf" srcId="{B7A32B12-47FC-4930-B406-80F810B16B48}" destId="{74EA362E-7597-4182-B786-9CCBEF94CE39}" srcOrd="0" destOrd="0" presId="urn:microsoft.com/office/officeart/2005/8/layout/arrow2"/>
    <dgm:cxn modelId="{D133A143-7F02-4A19-8DEA-E8FD102AAC2E}" srcId="{B7A32B12-47FC-4930-B406-80F810B16B48}" destId="{0C3B7598-92E9-4842-8AA4-789AA4825F4D}" srcOrd="1" destOrd="0" parTransId="{C6B1198F-8200-47CF-8E23-262CF1FF947E}" sibTransId="{32D067AC-E5FA-4DEC-8712-FE347F57C33F}"/>
    <dgm:cxn modelId="{B260B2D9-9C0B-4E50-BC34-17B3B11172D3}" type="presOf" srcId="{0C3B7598-92E9-4842-8AA4-789AA4825F4D}" destId="{333FBA6F-ABFE-418D-AED8-C896047233B7}" srcOrd="0" destOrd="0" presId="urn:microsoft.com/office/officeart/2005/8/layout/arrow2"/>
    <dgm:cxn modelId="{F341C85F-0530-4435-993B-B038FE287D97}" type="presParOf" srcId="{74EA362E-7597-4182-B786-9CCBEF94CE39}" destId="{51113E93-3580-46C0-A375-20589CA95987}" srcOrd="0" destOrd="0" presId="urn:microsoft.com/office/officeart/2005/8/layout/arrow2"/>
    <dgm:cxn modelId="{C43E0024-44B1-443D-A8F9-2EEDB5EC8700}" type="presParOf" srcId="{74EA362E-7597-4182-B786-9CCBEF94CE39}" destId="{A01030A3-FFE2-467F-A0E8-67C9922B347C}" srcOrd="1" destOrd="0" presId="urn:microsoft.com/office/officeart/2005/8/layout/arrow2"/>
    <dgm:cxn modelId="{ED0E04F9-CD0A-4C3C-86B1-4DEE4B6EF4F8}" type="presParOf" srcId="{A01030A3-FFE2-467F-A0E8-67C9922B347C}" destId="{86BA3E36-0487-43F5-893C-9B51E2679E19}" srcOrd="0" destOrd="0" presId="urn:microsoft.com/office/officeart/2005/8/layout/arrow2"/>
    <dgm:cxn modelId="{2A5E56C3-03DB-4A06-85C7-DCBFA56F4E43}" type="presParOf" srcId="{A01030A3-FFE2-467F-A0E8-67C9922B347C}" destId="{4825D612-4B41-4559-A9D6-2B60904D852C}" srcOrd="1" destOrd="0" presId="urn:microsoft.com/office/officeart/2005/8/layout/arrow2"/>
    <dgm:cxn modelId="{AA43CB72-42B8-45D7-8737-264518970D63}" type="presParOf" srcId="{A01030A3-FFE2-467F-A0E8-67C9922B347C}" destId="{15D8CCDF-9867-4573-BDF8-A56D0C5DF15A}" srcOrd="2" destOrd="0" presId="urn:microsoft.com/office/officeart/2005/8/layout/arrow2"/>
    <dgm:cxn modelId="{A3412106-98FC-45E0-A49B-223E43E2723A}" type="presParOf" srcId="{A01030A3-FFE2-467F-A0E8-67C9922B347C}" destId="{333FBA6F-ABFE-418D-AED8-C896047233B7}" srcOrd="3" destOrd="0" presId="urn:microsoft.com/office/officeart/2005/8/layout/arrow2"/>
    <dgm:cxn modelId="{92D26727-2C4E-47A9-ABB2-4A388CADCB24}" type="presParOf" srcId="{A01030A3-FFE2-467F-A0E8-67C9922B347C}" destId="{FEFDA11F-753F-4410-8EAA-FB962B3659A7}" srcOrd="4" destOrd="0" presId="urn:microsoft.com/office/officeart/2005/8/layout/arrow2"/>
    <dgm:cxn modelId="{62243E93-CEF0-46F2-BE88-A7B948DCE105}" type="presParOf" srcId="{A01030A3-FFE2-467F-A0E8-67C9922B347C}" destId="{A03D8C4A-9EB0-4F7B-B104-98D698E23C76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1CA11DC5-B762-413A-A3C1-3BC3F5C2B839}">
      <dgm:prSet phldrT="[Text]"/>
      <dgm:spPr/>
      <dgm:t>
        <a:bodyPr/>
        <a:lstStyle/>
        <a:p>
          <a:pPr algn="just"/>
          <a:r>
            <a:rPr lang="en-US" dirty="0" smtClean="0"/>
            <a:t>1.1 Listen to people, understand and address the root causes and effects of injustice, violence and inequality</a:t>
          </a:r>
          <a:endParaRPr lang="en-US" dirty="0"/>
        </a:p>
      </dgm:t>
    </dgm:pt>
    <dgm:pt modelId="{F4FE22E1-09D7-43FF-85AC-9192B088E63D}" type="parTrans" cxnId="{BDB13D32-D83E-4EDA-848C-C1A6E3D21572}">
      <dgm:prSet/>
      <dgm:spPr/>
      <dgm:t>
        <a:bodyPr/>
        <a:lstStyle/>
        <a:p>
          <a:endParaRPr lang="en-US"/>
        </a:p>
      </dgm:t>
    </dgm:pt>
    <dgm:pt modelId="{8B88FF06-42B0-4E4A-9F4C-EFC832A1A032}" type="sibTrans" cxnId="{BDB13D32-D83E-4EDA-848C-C1A6E3D21572}">
      <dgm:prSet/>
      <dgm:spPr/>
      <dgm:t>
        <a:bodyPr/>
        <a:lstStyle/>
        <a:p>
          <a:endParaRPr lang="en-US"/>
        </a:p>
      </dgm:t>
    </dgm:pt>
    <dgm:pt modelId="{E6756084-3E54-4F8D-A955-44C1BC87589D}">
      <dgm:prSet phldrT="[Text]"/>
      <dgm:spPr/>
      <dgm:t>
        <a:bodyPr/>
        <a:lstStyle/>
        <a:p>
          <a:pPr algn="just"/>
          <a:r>
            <a:rPr lang="en-US" dirty="0" smtClean="0"/>
            <a:t>1.2 Lead by example: Be inclusive, respect and promote human rights in our organization and make sure we do no harm ourselves</a:t>
          </a:r>
          <a:endParaRPr lang="en-US" dirty="0"/>
        </a:p>
      </dgm:t>
    </dgm:pt>
    <dgm:pt modelId="{BE047778-928E-49A0-986F-6720D13B853B}" type="parTrans" cxnId="{5DB88D19-03B6-4268-9DA6-524B03D48AF3}">
      <dgm:prSet/>
      <dgm:spPr/>
      <dgm:t>
        <a:bodyPr/>
        <a:lstStyle/>
        <a:p>
          <a:endParaRPr lang="en-US"/>
        </a:p>
      </dgm:t>
    </dgm:pt>
    <dgm:pt modelId="{50BF9817-37A9-47D3-83C5-20C3A74BF8B6}" type="sibTrans" cxnId="{5DB88D19-03B6-4268-9DA6-524B03D48AF3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1.4 Collaborate with other actors to collectively address the Root causes and effects of injustice, violence and inequality and to ensure all people’s rights are respected and protected. 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740DC00A-9A11-4856-8932-EFD40C79F94F}">
      <dgm:prSet/>
      <dgm:spPr/>
      <dgm:t>
        <a:bodyPr/>
        <a:lstStyle/>
        <a:p>
          <a:pPr algn="just"/>
          <a:r>
            <a:rPr lang="en-US" dirty="0" smtClean="0"/>
            <a:t>1.3 Support people to know their rights and to hold accountable those responsible for respecting, protecting and fulfilling them</a:t>
          </a:r>
          <a:endParaRPr lang="en-US" dirty="0"/>
        </a:p>
      </dgm:t>
    </dgm:pt>
    <dgm:pt modelId="{64DCBB64-EDDC-4FF5-A679-0650801B7D16}" type="parTrans" cxnId="{D8B5A392-5609-4D9F-B275-0220D3D9DCB9}">
      <dgm:prSet/>
      <dgm:spPr/>
      <dgm:t>
        <a:bodyPr/>
        <a:lstStyle/>
        <a:p>
          <a:endParaRPr lang="en-US"/>
        </a:p>
      </dgm:t>
    </dgm:pt>
    <dgm:pt modelId="{DA0CB709-011D-4362-8BD0-1D10FE7FBE74}" type="sibTrans" cxnId="{D8B5A392-5609-4D9F-B275-0220D3D9DCB9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49286FA6-7448-4ED2-9289-496B9752D6DC}" type="pres">
      <dgm:prSet presAssocID="{F4FE22E1-09D7-43FF-85AC-9192B088E63D}" presName="Name13" presStyleLbl="parChTrans1D2" presStyleIdx="0" presStyleCnt="4"/>
      <dgm:spPr/>
      <dgm:t>
        <a:bodyPr/>
        <a:lstStyle/>
        <a:p>
          <a:endParaRPr lang="en-US"/>
        </a:p>
      </dgm:t>
    </dgm:pt>
    <dgm:pt modelId="{05C5E24A-EA2A-4366-A7B5-A058B49FBF7F}" type="pres">
      <dgm:prSet presAssocID="{1CA11DC5-B762-413A-A3C1-3BC3F5C2B839}" presName="childText" presStyleLbl="bgAcc1" presStyleIdx="0" presStyleCnt="4" custScaleX="4928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9F63D-ADFB-4722-8284-9F11CEB2A3F2}" type="pres">
      <dgm:prSet presAssocID="{BE047778-928E-49A0-986F-6720D13B853B}" presName="Name13" presStyleLbl="parChTrans1D2" presStyleIdx="1" presStyleCnt="4"/>
      <dgm:spPr/>
      <dgm:t>
        <a:bodyPr/>
        <a:lstStyle/>
        <a:p>
          <a:endParaRPr lang="en-US"/>
        </a:p>
      </dgm:t>
    </dgm:pt>
    <dgm:pt modelId="{F0B7C009-EEEB-43F2-99EF-2F37D3B25FCE}" type="pres">
      <dgm:prSet presAssocID="{E6756084-3E54-4F8D-A955-44C1BC87589D}" presName="childText" presStyleLbl="bgAcc1" presStyleIdx="1" presStyleCnt="4" custScaleX="4935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B8EEC-9C6B-4E3F-A0C1-AFA8F5E1C561}" type="pres">
      <dgm:prSet presAssocID="{64DCBB64-EDDC-4FF5-A679-0650801B7D16}" presName="Name13" presStyleLbl="parChTrans1D2" presStyleIdx="2" presStyleCnt="4"/>
      <dgm:spPr/>
      <dgm:t>
        <a:bodyPr/>
        <a:lstStyle/>
        <a:p>
          <a:endParaRPr lang="en-US"/>
        </a:p>
      </dgm:t>
    </dgm:pt>
    <dgm:pt modelId="{A1E63E64-0238-473D-9CF5-C01718E3E409}" type="pres">
      <dgm:prSet presAssocID="{740DC00A-9A11-4856-8932-EFD40C79F94F}" presName="childText" presStyleLbl="bgAcc1" presStyleIdx="2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612922-3E51-4B5C-9B8A-DE0F6F0582D5}" type="pres">
      <dgm:prSet presAssocID="{12C11AB8-2C9B-4562-BC1E-6A374DD7201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3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BF49807-160F-410D-B223-91526AB40DA1}" type="presOf" srcId="{08FD03DA-C79D-4483-B027-140A6FC20646}" destId="{BE857832-EA3E-4560-B6C2-D33C8E6A07E3}" srcOrd="0" destOrd="0" presId="urn:microsoft.com/office/officeart/2005/8/layout/hierarchy3"/>
    <dgm:cxn modelId="{B228F1F8-3807-4D73-8EB5-423E68CD6C3C}" type="presOf" srcId="{09E5BE31-C5F3-4D10-BB8B-E50F080AE411}" destId="{B3151313-56C3-4D38-8F54-9199FBA138B5}" srcOrd="0" destOrd="0" presId="urn:microsoft.com/office/officeart/2005/8/layout/hierarchy3"/>
    <dgm:cxn modelId="{686B2A42-A5AB-4F01-8D80-FE5BB8064E96}" type="presOf" srcId="{F4FE22E1-09D7-43FF-85AC-9192B088E63D}" destId="{49286FA6-7448-4ED2-9289-496B9752D6DC}" srcOrd="0" destOrd="0" presId="urn:microsoft.com/office/officeart/2005/8/layout/hierarchy3"/>
    <dgm:cxn modelId="{F2CD3922-4808-422E-94A0-A9F850ABE540}" type="presOf" srcId="{08FD03DA-C79D-4483-B027-140A6FC20646}" destId="{26DC4A1A-6784-458B-B7D5-25E3F706FD7E}" srcOrd="1" destOrd="0" presId="urn:microsoft.com/office/officeart/2005/8/layout/hierarchy3"/>
    <dgm:cxn modelId="{50C55621-C788-45E2-A870-A87C221ACAB4}" srcId="{08FD03DA-C79D-4483-B027-140A6FC20646}" destId="{D25CC593-CCB5-4284-8556-9E649ABF8454}" srcOrd="3" destOrd="0" parTransId="{12C11AB8-2C9B-4562-BC1E-6A374DD72015}" sibTransId="{ED193B56-374B-413C-BEDB-3885EC4AE50C}"/>
    <dgm:cxn modelId="{35A0C99E-911C-447B-B25A-4AFA2BE844F0}" type="presOf" srcId="{1CA11DC5-B762-413A-A3C1-3BC3F5C2B839}" destId="{05C5E24A-EA2A-4366-A7B5-A058B49FBF7F}" srcOrd="0" destOrd="0" presId="urn:microsoft.com/office/officeart/2005/8/layout/hierarchy3"/>
    <dgm:cxn modelId="{D8B5A392-5609-4D9F-B275-0220D3D9DCB9}" srcId="{08FD03DA-C79D-4483-B027-140A6FC20646}" destId="{740DC00A-9A11-4856-8932-EFD40C79F94F}" srcOrd="2" destOrd="0" parTransId="{64DCBB64-EDDC-4FF5-A679-0650801B7D16}" sibTransId="{DA0CB709-011D-4362-8BD0-1D10FE7FBE74}"/>
    <dgm:cxn modelId="{2D35B714-B109-4585-82C4-4890DEAE1223}" type="presOf" srcId="{E6756084-3E54-4F8D-A955-44C1BC87589D}" destId="{F0B7C009-EEEB-43F2-99EF-2F37D3B25FCE}" srcOrd="0" destOrd="0" presId="urn:microsoft.com/office/officeart/2005/8/layout/hierarchy3"/>
    <dgm:cxn modelId="{83FAF4AE-E274-4FF0-BD1F-C49235C41648}" type="presOf" srcId="{64DCBB64-EDDC-4FF5-A679-0650801B7D16}" destId="{7FCB8EEC-9C6B-4E3F-A0C1-AFA8F5E1C561}" srcOrd="0" destOrd="0" presId="urn:microsoft.com/office/officeart/2005/8/layout/hierarchy3"/>
    <dgm:cxn modelId="{BDB13D32-D83E-4EDA-848C-C1A6E3D21572}" srcId="{08FD03DA-C79D-4483-B027-140A6FC20646}" destId="{1CA11DC5-B762-413A-A3C1-3BC3F5C2B839}" srcOrd="0" destOrd="0" parTransId="{F4FE22E1-09D7-43FF-85AC-9192B088E63D}" sibTransId="{8B88FF06-42B0-4E4A-9F4C-EFC832A1A032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76465305-1515-4F09-9B79-E6F1F3799584}" type="presOf" srcId="{D25CC593-CCB5-4284-8556-9E649ABF8454}" destId="{1C2676C8-C6A9-411C-A4BA-AAF8FB8FAB96}" srcOrd="0" destOrd="0" presId="urn:microsoft.com/office/officeart/2005/8/layout/hierarchy3"/>
    <dgm:cxn modelId="{5DB88D19-03B6-4268-9DA6-524B03D48AF3}" srcId="{08FD03DA-C79D-4483-B027-140A6FC20646}" destId="{E6756084-3E54-4F8D-A955-44C1BC87589D}" srcOrd="1" destOrd="0" parTransId="{BE047778-928E-49A0-986F-6720D13B853B}" sibTransId="{50BF9817-37A9-47D3-83C5-20C3A74BF8B6}"/>
    <dgm:cxn modelId="{D6B84725-368F-48DC-BB3C-4E3C3E573A3B}" type="presOf" srcId="{12C11AB8-2C9B-4562-BC1E-6A374DD72015}" destId="{EF612922-3E51-4B5C-9B8A-DE0F6F0582D5}" srcOrd="0" destOrd="0" presId="urn:microsoft.com/office/officeart/2005/8/layout/hierarchy3"/>
    <dgm:cxn modelId="{A57A8C22-73CE-4190-A700-95CD0F0E21D6}" type="presOf" srcId="{BE047778-928E-49A0-986F-6720D13B853B}" destId="{5B39F63D-ADFB-4722-8284-9F11CEB2A3F2}" srcOrd="0" destOrd="0" presId="urn:microsoft.com/office/officeart/2005/8/layout/hierarchy3"/>
    <dgm:cxn modelId="{C7EDF565-BA32-4191-9B7C-D4B93C6A5B1A}" type="presOf" srcId="{740DC00A-9A11-4856-8932-EFD40C79F94F}" destId="{A1E63E64-0238-473D-9CF5-C01718E3E409}" srcOrd="0" destOrd="0" presId="urn:microsoft.com/office/officeart/2005/8/layout/hierarchy3"/>
    <dgm:cxn modelId="{5621564A-B9C3-49BD-A21C-F4D04A3BC63A}" type="presParOf" srcId="{B3151313-56C3-4D38-8F54-9199FBA138B5}" destId="{E9985D94-8AE0-460F-A71B-4F9F7776F9C9}" srcOrd="0" destOrd="0" presId="urn:microsoft.com/office/officeart/2005/8/layout/hierarchy3"/>
    <dgm:cxn modelId="{87C9A0CD-4014-4914-BC32-98F04B66CD12}" type="presParOf" srcId="{E9985D94-8AE0-460F-A71B-4F9F7776F9C9}" destId="{0C2CBC8C-A010-44D6-8F97-C59309941BC7}" srcOrd="0" destOrd="0" presId="urn:microsoft.com/office/officeart/2005/8/layout/hierarchy3"/>
    <dgm:cxn modelId="{DE3B21FA-4990-43F9-B19F-297DC351A301}" type="presParOf" srcId="{0C2CBC8C-A010-44D6-8F97-C59309941BC7}" destId="{BE857832-EA3E-4560-B6C2-D33C8E6A07E3}" srcOrd="0" destOrd="0" presId="urn:microsoft.com/office/officeart/2005/8/layout/hierarchy3"/>
    <dgm:cxn modelId="{B5D7EE73-F70D-4B69-BAA1-32FC34D7BDF6}" type="presParOf" srcId="{0C2CBC8C-A010-44D6-8F97-C59309941BC7}" destId="{26DC4A1A-6784-458B-B7D5-25E3F706FD7E}" srcOrd="1" destOrd="0" presId="urn:microsoft.com/office/officeart/2005/8/layout/hierarchy3"/>
    <dgm:cxn modelId="{93A1F396-A9C4-43C0-8CF4-29B6DABEECD1}" type="presParOf" srcId="{E9985D94-8AE0-460F-A71B-4F9F7776F9C9}" destId="{A4E15B54-B1BF-448B-B13C-250859FBEFA4}" srcOrd="1" destOrd="0" presId="urn:microsoft.com/office/officeart/2005/8/layout/hierarchy3"/>
    <dgm:cxn modelId="{F7143B02-7CAB-4DFC-9B13-8DCDC1A29CCE}" type="presParOf" srcId="{A4E15B54-B1BF-448B-B13C-250859FBEFA4}" destId="{49286FA6-7448-4ED2-9289-496B9752D6DC}" srcOrd="0" destOrd="0" presId="urn:microsoft.com/office/officeart/2005/8/layout/hierarchy3"/>
    <dgm:cxn modelId="{34A16466-B0AE-4BE9-BCEE-DD2240AC6860}" type="presParOf" srcId="{A4E15B54-B1BF-448B-B13C-250859FBEFA4}" destId="{05C5E24A-EA2A-4366-A7B5-A058B49FBF7F}" srcOrd="1" destOrd="0" presId="urn:microsoft.com/office/officeart/2005/8/layout/hierarchy3"/>
    <dgm:cxn modelId="{AE261733-357D-4AC2-9687-C1DA968CAA87}" type="presParOf" srcId="{A4E15B54-B1BF-448B-B13C-250859FBEFA4}" destId="{5B39F63D-ADFB-4722-8284-9F11CEB2A3F2}" srcOrd="2" destOrd="0" presId="urn:microsoft.com/office/officeart/2005/8/layout/hierarchy3"/>
    <dgm:cxn modelId="{12F4F25F-6650-4BFF-9593-2BFB6749083A}" type="presParOf" srcId="{A4E15B54-B1BF-448B-B13C-250859FBEFA4}" destId="{F0B7C009-EEEB-43F2-99EF-2F37D3B25FCE}" srcOrd="3" destOrd="0" presId="urn:microsoft.com/office/officeart/2005/8/layout/hierarchy3"/>
    <dgm:cxn modelId="{31FB2121-158C-47C9-8955-C85744695E68}" type="presParOf" srcId="{A4E15B54-B1BF-448B-B13C-250859FBEFA4}" destId="{7FCB8EEC-9C6B-4E3F-A0C1-AFA8F5E1C561}" srcOrd="4" destOrd="0" presId="urn:microsoft.com/office/officeart/2005/8/layout/hierarchy3"/>
    <dgm:cxn modelId="{DC90B980-95E8-475E-8D07-F52B71736913}" type="presParOf" srcId="{A4E15B54-B1BF-448B-B13C-250859FBEFA4}" destId="{A1E63E64-0238-473D-9CF5-C01718E3E409}" srcOrd="5" destOrd="0" presId="urn:microsoft.com/office/officeart/2005/8/layout/hierarchy3"/>
    <dgm:cxn modelId="{FC18675A-AEE3-4DDC-AAD3-9C46690ECA7B}" type="presParOf" srcId="{A4E15B54-B1BF-448B-B13C-250859FBEFA4}" destId="{EF612922-3E51-4B5C-9B8A-DE0F6F0582D5}" srcOrd="6" destOrd="0" presId="urn:microsoft.com/office/officeart/2005/8/layout/hierarchy3"/>
    <dgm:cxn modelId="{7850B02F-7558-44AF-9748-E479B11A0F79}" type="presParOf" srcId="{A4E15B54-B1BF-448B-B13C-250859FBEFA4}" destId="{1C2676C8-C6A9-411C-A4BA-AAF8FB8FAB9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E6756084-3E54-4F8D-A955-44C1BC87589D}">
      <dgm:prSet phldrT="[Text]"/>
      <dgm:spPr/>
      <dgm:t>
        <a:bodyPr/>
        <a:lstStyle/>
        <a:p>
          <a:pPr algn="just"/>
          <a:r>
            <a:rPr lang="en-US" dirty="0" smtClean="0"/>
            <a:t>2.2 Lead by example: Address gender inequality and ensure women’s rights are respected in all we do</a:t>
          </a:r>
          <a:endParaRPr lang="en-US" dirty="0"/>
        </a:p>
      </dgm:t>
    </dgm:pt>
    <dgm:pt modelId="{BE047778-928E-49A0-986F-6720D13B853B}" type="parTrans" cxnId="{5DB88D19-03B6-4268-9DA6-524B03D48AF3}">
      <dgm:prSet/>
      <dgm:spPr/>
      <dgm:t>
        <a:bodyPr/>
        <a:lstStyle/>
        <a:p>
          <a:endParaRPr lang="en-US"/>
        </a:p>
      </dgm:t>
    </dgm:pt>
    <dgm:pt modelId="{50BF9817-37A9-47D3-83C5-20C3A74BF8B6}" type="sibTrans" cxnId="{5DB88D19-03B6-4268-9DA6-524B03D48AF3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2.4 work closely with all parts of society, including men and boys, to drive lasting economic, political and social change towards women’s and girl’s rights and gender equality.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740DC00A-9A11-4856-8932-EFD40C79F94F}">
      <dgm:prSet/>
      <dgm:spPr/>
      <dgm:t>
        <a:bodyPr/>
        <a:lstStyle/>
        <a:p>
          <a:pPr algn="just"/>
          <a:r>
            <a:rPr lang="en-US" dirty="0" smtClean="0"/>
            <a:t>2.3 Empower women and girls to live more fulfilled lives</a:t>
          </a:r>
          <a:endParaRPr lang="en-US" dirty="0"/>
        </a:p>
      </dgm:t>
    </dgm:pt>
    <dgm:pt modelId="{64DCBB64-EDDC-4FF5-A679-0650801B7D16}" type="parTrans" cxnId="{D8B5A392-5609-4D9F-B275-0220D3D9DCB9}">
      <dgm:prSet/>
      <dgm:spPr/>
      <dgm:t>
        <a:bodyPr/>
        <a:lstStyle/>
        <a:p>
          <a:endParaRPr lang="en-US"/>
        </a:p>
      </dgm:t>
    </dgm:pt>
    <dgm:pt modelId="{DA0CB709-011D-4362-8BD0-1D10FE7FBE74}" type="sibTrans" cxnId="{D8B5A392-5609-4D9F-B275-0220D3D9DCB9}">
      <dgm:prSet/>
      <dgm:spPr/>
      <dgm:t>
        <a:bodyPr/>
        <a:lstStyle/>
        <a:p>
          <a:endParaRPr lang="en-US"/>
        </a:p>
      </dgm:t>
    </dgm:pt>
    <dgm:pt modelId="{1CA11DC5-B762-413A-A3C1-3BC3F5C2B839}">
      <dgm:prSet phldrT="[Text]"/>
      <dgm:spPr/>
      <dgm:t>
        <a:bodyPr/>
        <a:lstStyle/>
        <a:p>
          <a:pPr algn="just"/>
          <a:r>
            <a:rPr lang="en-US" dirty="0" smtClean="0"/>
            <a:t>2.1 Listen to women, men, girls and boys to understand and address the root causes and effects of discrimination and gender inequality</a:t>
          </a:r>
          <a:endParaRPr lang="en-US" dirty="0"/>
        </a:p>
      </dgm:t>
    </dgm:pt>
    <dgm:pt modelId="{8B88FF06-42B0-4E4A-9F4C-EFC832A1A032}" type="sibTrans" cxnId="{BDB13D32-D83E-4EDA-848C-C1A6E3D21572}">
      <dgm:prSet/>
      <dgm:spPr/>
      <dgm:t>
        <a:bodyPr/>
        <a:lstStyle/>
        <a:p>
          <a:endParaRPr lang="en-US"/>
        </a:p>
      </dgm:t>
    </dgm:pt>
    <dgm:pt modelId="{F4FE22E1-09D7-43FF-85AC-9192B088E63D}" type="parTrans" cxnId="{BDB13D32-D83E-4EDA-848C-C1A6E3D21572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49286FA6-7448-4ED2-9289-496B9752D6DC}" type="pres">
      <dgm:prSet presAssocID="{F4FE22E1-09D7-43FF-85AC-9192B088E63D}" presName="Name13" presStyleLbl="parChTrans1D2" presStyleIdx="0" presStyleCnt="4"/>
      <dgm:spPr/>
      <dgm:t>
        <a:bodyPr/>
        <a:lstStyle/>
        <a:p>
          <a:endParaRPr lang="en-US"/>
        </a:p>
      </dgm:t>
    </dgm:pt>
    <dgm:pt modelId="{05C5E24A-EA2A-4366-A7B5-A058B49FBF7F}" type="pres">
      <dgm:prSet presAssocID="{1CA11DC5-B762-413A-A3C1-3BC3F5C2B839}" presName="childText" presStyleLbl="bgAcc1" presStyleIdx="0" presStyleCnt="4" custScaleX="4928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9F63D-ADFB-4722-8284-9F11CEB2A3F2}" type="pres">
      <dgm:prSet presAssocID="{BE047778-928E-49A0-986F-6720D13B853B}" presName="Name13" presStyleLbl="parChTrans1D2" presStyleIdx="1" presStyleCnt="4"/>
      <dgm:spPr/>
      <dgm:t>
        <a:bodyPr/>
        <a:lstStyle/>
        <a:p>
          <a:endParaRPr lang="en-US"/>
        </a:p>
      </dgm:t>
    </dgm:pt>
    <dgm:pt modelId="{F0B7C009-EEEB-43F2-99EF-2F37D3B25FCE}" type="pres">
      <dgm:prSet presAssocID="{E6756084-3E54-4F8D-A955-44C1BC87589D}" presName="childText" presStyleLbl="bgAcc1" presStyleIdx="1" presStyleCnt="4" custScaleX="4935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B8EEC-9C6B-4E3F-A0C1-AFA8F5E1C561}" type="pres">
      <dgm:prSet presAssocID="{64DCBB64-EDDC-4FF5-A679-0650801B7D16}" presName="Name13" presStyleLbl="parChTrans1D2" presStyleIdx="2" presStyleCnt="4"/>
      <dgm:spPr/>
      <dgm:t>
        <a:bodyPr/>
        <a:lstStyle/>
        <a:p>
          <a:endParaRPr lang="en-US"/>
        </a:p>
      </dgm:t>
    </dgm:pt>
    <dgm:pt modelId="{A1E63E64-0238-473D-9CF5-C01718E3E409}" type="pres">
      <dgm:prSet presAssocID="{740DC00A-9A11-4856-8932-EFD40C79F94F}" presName="childText" presStyleLbl="bgAcc1" presStyleIdx="2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612922-3E51-4B5C-9B8A-DE0F6F0582D5}" type="pres">
      <dgm:prSet presAssocID="{12C11AB8-2C9B-4562-BC1E-6A374DD7201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3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91B9E95-F568-440B-B3E5-2789294F335C}" type="presOf" srcId="{1CA11DC5-B762-413A-A3C1-3BC3F5C2B839}" destId="{05C5E24A-EA2A-4366-A7B5-A058B49FBF7F}" srcOrd="0" destOrd="0" presId="urn:microsoft.com/office/officeart/2005/8/layout/hierarchy3"/>
    <dgm:cxn modelId="{081A0DF8-A843-4095-AB29-A4801C114166}" type="presOf" srcId="{08FD03DA-C79D-4483-B027-140A6FC20646}" destId="{BE857832-EA3E-4560-B6C2-D33C8E6A07E3}" srcOrd="0" destOrd="0" presId="urn:microsoft.com/office/officeart/2005/8/layout/hierarchy3"/>
    <dgm:cxn modelId="{C4D4A9CD-1E31-4A58-9CB8-6E9D1EE52372}" type="presOf" srcId="{08FD03DA-C79D-4483-B027-140A6FC20646}" destId="{26DC4A1A-6784-458B-B7D5-25E3F706FD7E}" srcOrd="1" destOrd="0" presId="urn:microsoft.com/office/officeart/2005/8/layout/hierarchy3"/>
    <dgm:cxn modelId="{50C55621-C788-45E2-A870-A87C221ACAB4}" srcId="{08FD03DA-C79D-4483-B027-140A6FC20646}" destId="{D25CC593-CCB5-4284-8556-9E649ABF8454}" srcOrd="3" destOrd="0" parTransId="{12C11AB8-2C9B-4562-BC1E-6A374DD72015}" sibTransId="{ED193B56-374B-413C-BEDB-3885EC4AE50C}"/>
    <dgm:cxn modelId="{4FD3237E-F502-4371-8D95-11747BFC8CDD}" type="presOf" srcId="{F4FE22E1-09D7-43FF-85AC-9192B088E63D}" destId="{49286FA6-7448-4ED2-9289-496B9752D6DC}" srcOrd="0" destOrd="0" presId="urn:microsoft.com/office/officeart/2005/8/layout/hierarchy3"/>
    <dgm:cxn modelId="{FC9277DB-4DCA-43EE-873B-1CA59FFB1A21}" type="presOf" srcId="{09E5BE31-C5F3-4D10-BB8B-E50F080AE411}" destId="{B3151313-56C3-4D38-8F54-9199FBA138B5}" srcOrd="0" destOrd="0" presId="urn:microsoft.com/office/officeart/2005/8/layout/hierarchy3"/>
    <dgm:cxn modelId="{0E41CA38-6B5B-4928-8D4D-E5666035E593}" type="presOf" srcId="{12C11AB8-2C9B-4562-BC1E-6A374DD72015}" destId="{EF612922-3E51-4B5C-9B8A-DE0F6F0582D5}" srcOrd="0" destOrd="0" presId="urn:microsoft.com/office/officeart/2005/8/layout/hierarchy3"/>
    <dgm:cxn modelId="{12323F2B-DA8B-4FFF-BBB0-D4646D1C2F66}" type="presOf" srcId="{BE047778-928E-49A0-986F-6720D13B853B}" destId="{5B39F63D-ADFB-4722-8284-9F11CEB2A3F2}" srcOrd="0" destOrd="0" presId="urn:microsoft.com/office/officeart/2005/8/layout/hierarchy3"/>
    <dgm:cxn modelId="{7A272589-F202-48B8-BD1C-847803DA673A}" type="presOf" srcId="{E6756084-3E54-4F8D-A955-44C1BC87589D}" destId="{F0B7C009-EEEB-43F2-99EF-2F37D3B25FCE}" srcOrd="0" destOrd="0" presId="urn:microsoft.com/office/officeart/2005/8/layout/hierarchy3"/>
    <dgm:cxn modelId="{D8B5A392-5609-4D9F-B275-0220D3D9DCB9}" srcId="{08FD03DA-C79D-4483-B027-140A6FC20646}" destId="{740DC00A-9A11-4856-8932-EFD40C79F94F}" srcOrd="2" destOrd="0" parTransId="{64DCBB64-EDDC-4FF5-A679-0650801B7D16}" sibTransId="{DA0CB709-011D-4362-8BD0-1D10FE7FBE74}"/>
    <dgm:cxn modelId="{BDB13D32-D83E-4EDA-848C-C1A6E3D21572}" srcId="{08FD03DA-C79D-4483-B027-140A6FC20646}" destId="{1CA11DC5-B762-413A-A3C1-3BC3F5C2B839}" srcOrd="0" destOrd="0" parTransId="{F4FE22E1-09D7-43FF-85AC-9192B088E63D}" sibTransId="{8B88FF06-42B0-4E4A-9F4C-EFC832A1A032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076F7C16-BB5C-41DC-A231-913CAFA47B7B}" type="presOf" srcId="{740DC00A-9A11-4856-8932-EFD40C79F94F}" destId="{A1E63E64-0238-473D-9CF5-C01718E3E409}" srcOrd="0" destOrd="0" presId="urn:microsoft.com/office/officeart/2005/8/layout/hierarchy3"/>
    <dgm:cxn modelId="{9777F4B3-3437-4DAB-80EB-D39A4E100821}" type="presOf" srcId="{D25CC593-CCB5-4284-8556-9E649ABF8454}" destId="{1C2676C8-C6A9-411C-A4BA-AAF8FB8FAB96}" srcOrd="0" destOrd="0" presId="urn:microsoft.com/office/officeart/2005/8/layout/hierarchy3"/>
    <dgm:cxn modelId="{5DB88D19-03B6-4268-9DA6-524B03D48AF3}" srcId="{08FD03DA-C79D-4483-B027-140A6FC20646}" destId="{E6756084-3E54-4F8D-A955-44C1BC87589D}" srcOrd="1" destOrd="0" parTransId="{BE047778-928E-49A0-986F-6720D13B853B}" sibTransId="{50BF9817-37A9-47D3-83C5-20C3A74BF8B6}"/>
    <dgm:cxn modelId="{359A143D-C60D-415D-B073-275831C01E0E}" type="presOf" srcId="{64DCBB64-EDDC-4FF5-A679-0650801B7D16}" destId="{7FCB8EEC-9C6B-4E3F-A0C1-AFA8F5E1C561}" srcOrd="0" destOrd="0" presId="urn:microsoft.com/office/officeart/2005/8/layout/hierarchy3"/>
    <dgm:cxn modelId="{B9047C29-E2C2-404D-9DB3-FC5E4581FE02}" type="presParOf" srcId="{B3151313-56C3-4D38-8F54-9199FBA138B5}" destId="{E9985D94-8AE0-460F-A71B-4F9F7776F9C9}" srcOrd="0" destOrd="0" presId="urn:microsoft.com/office/officeart/2005/8/layout/hierarchy3"/>
    <dgm:cxn modelId="{C933E239-7476-47BF-8626-527DF4CCC6FF}" type="presParOf" srcId="{E9985D94-8AE0-460F-A71B-4F9F7776F9C9}" destId="{0C2CBC8C-A010-44D6-8F97-C59309941BC7}" srcOrd="0" destOrd="0" presId="urn:microsoft.com/office/officeart/2005/8/layout/hierarchy3"/>
    <dgm:cxn modelId="{B01FA044-41B4-4956-A16B-EF214C308A4D}" type="presParOf" srcId="{0C2CBC8C-A010-44D6-8F97-C59309941BC7}" destId="{BE857832-EA3E-4560-B6C2-D33C8E6A07E3}" srcOrd="0" destOrd="0" presId="urn:microsoft.com/office/officeart/2005/8/layout/hierarchy3"/>
    <dgm:cxn modelId="{03681B50-4EA6-4641-8A77-47AF20B776E0}" type="presParOf" srcId="{0C2CBC8C-A010-44D6-8F97-C59309941BC7}" destId="{26DC4A1A-6784-458B-B7D5-25E3F706FD7E}" srcOrd="1" destOrd="0" presId="urn:microsoft.com/office/officeart/2005/8/layout/hierarchy3"/>
    <dgm:cxn modelId="{D2FAF2CD-FCCA-438A-ABEF-CE36A2DF7258}" type="presParOf" srcId="{E9985D94-8AE0-460F-A71B-4F9F7776F9C9}" destId="{A4E15B54-B1BF-448B-B13C-250859FBEFA4}" srcOrd="1" destOrd="0" presId="urn:microsoft.com/office/officeart/2005/8/layout/hierarchy3"/>
    <dgm:cxn modelId="{8A732730-59A6-4F07-AA94-7DDBE7FDC6FB}" type="presParOf" srcId="{A4E15B54-B1BF-448B-B13C-250859FBEFA4}" destId="{49286FA6-7448-4ED2-9289-496B9752D6DC}" srcOrd="0" destOrd="0" presId="urn:microsoft.com/office/officeart/2005/8/layout/hierarchy3"/>
    <dgm:cxn modelId="{52BF3AA9-D534-44C8-9EAD-613962D0EABF}" type="presParOf" srcId="{A4E15B54-B1BF-448B-B13C-250859FBEFA4}" destId="{05C5E24A-EA2A-4366-A7B5-A058B49FBF7F}" srcOrd="1" destOrd="0" presId="urn:microsoft.com/office/officeart/2005/8/layout/hierarchy3"/>
    <dgm:cxn modelId="{9F5DDB51-092A-428F-BE4D-FD018644C6FE}" type="presParOf" srcId="{A4E15B54-B1BF-448B-B13C-250859FBEFA4}" destId="{5B39F63D-ADFB-4722-8284-9F11CEB2A3F2}" srcOrd="2" destOrd="0" presId="urn:microsoft.com/office/officeart/2005/8/layout/hierarchy3"/>
    <dgm:cxn modelId="{69CAB1E0-5CD3-42A5-A5E0-D716E5047606}" type="presParOf" srcId="{A4E15B54-B1BF-448B-B13C-250859FBEFA4}" destId="{F0B7C009-EEEB-43F2-99EF-2F37D3B25FCE}" srcOrd="3" destOrd="0" presId="urn:microsoft.com/office/officeart/2005/8/layout/hierarchy3"/>
    <dgm:cxn modelId="{AACB1EB0-5482-42C3-840A-09C6A9F82B5C}" type="presParOf" srcId="{A4E15B54-B1BF-448B-B13C-250859FBEFA4}" destId="{7FCB8EEC-9C6B-4E3F-A0C1-AFA8F5E1C561}" srcOrd="4" destOrd="0" presId="urn:microsoft.com/office/officeart/2005/8/layout/hierarchy3"/>
    <dgm:cxn modelId="{DF7A0F96-E049-4942-A50A-C36FC1B3DB99}" type="presParOf" srcId="{A4E15B54-B1BF-448B-B13C-250859FBEFA4}" destId="{A1E63E64-0238-473D-9CF5-C01718E3E409}" srcOrd="5" destOrd="0" presId="urn:microsoft.com/office/officeart/2005/8/layout/hierarchy3"/>
    <dgm:cxn modelId="{CE10F346-F9E5-4942-B0D3-89E01079890A}" type="presParOf" srcId="{A4E15B54-B1BF-448B-B13C-250859FBEFA4}" destId="{EF612922-3E51-4B5C-9B8A-DE0F6F0582D5}" srcOrd="6" destOrd="0" presId="urn:microsoft.com/office/officeart/2005/8/layout/hierarchy3"/>
    <dgm:cxn modelId="{821FCE5F-118F-46C9-B9E6-7B87D5D65431}" type="presParOf" srcId="{A4E15B54-B1BF-448B-B13C-250859FBEFA4}" destId="{1C2676C8-C6A9-411C-A4BA-AAF8FB8FAB9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1CA11DC5-B762-413A-A3C1-3BC3F5C2B839}">
      <dgm:prSet phldrT="[Text]"/>
      <dgm:spPr/>
      <dgm:t>
        <a:bodyPr/>
        <a:lstStyle/>
        <a:p>
          <a:pPr algn="just"/>
          <a:r>
            <a:rPr lang="en-US" dirty="0" smtClean="0"/>
            <a:t>3.1 Listen to people and consult experts to understand the environmental issues faced by people and nature, and how to best address them</a:t>
          </a:r>
          <a:endParaRPr lang="en-US" dirty="0"/>
        </a:p>
      </dgm:t>
    </dgm:pt>
    <dgm:pt modelId="{F4FE22E1-09D7-43FF-85AC-9192B088E63D}" type="parTrans" cxnId="{BDB13D32-D83E-4EDA-848C-C1A6E3D21572}">
      <dgm:prSet/>
      <dgm:spPr/>
      <dgm:t>
        <a:bodyPr/>
        <a:lstStyle/>
        <a:p>
          <a:endParaRPr lang="en-US"/>
        </a:p>
      </dgm:t>
    </dgm:pt>
    <dgm:pt modelId="{8B88FF06-42B0-4E4A-9F4C-EFC832A1A032}" type="sibTrans" cxnId="{BDB13D32-D83E-4EDA-848C-C1A6E3D21572}">
      <dgm:prSet/>
      <dgm:spPr/>
      <dgm:t>
        <a:bodyPr/>
        <a:lstStyle/>
        <a:p>
          <a:endParaRPr lang="en-US"/>
        </a:p>
      </dgm:t>
    </dgm:pt>
    <dgm:pt modelId="{E6756084-3E54-4F8D-A955-44C1BC87589D}">
      <dgm:prSet phldrT="[Text]"/>
      <dgm:spPr/>
      <dgm:t>
        <a:bodyPr/>
        <a:lstStyle/>
        <a:p>
          <a:pPr algn="just"/>
          <a:r>
            <a:rPr lang="en-US" dirty="0" smtClean="0"/>
            <a:t>3.2 Lead by example: Map our organization’s environmental impact, minimize it to the extent possible and be open about our successes and failures</a:t>
          </a:r>
          <a:endParaRPr lang="en-US" dirty="0"/>
        </a:p>
      </dgm:t>
    </dgm:pt>
    <dgm:pt modelId="{BE047778-928E-49A0-986F-6720D13B853B}" type="parTrans" cxnId="{5DB88D19-03B6-4268-9DA6-524B03D48AF3}">
      <dgm:prSet/>
      <dgm:spPr/>
      <dgm:t>
        <a:bodyPr/>
        <a:lstStyle/>
        <a:p>
          <a:endParaRPr lang="en-US"/>
        </a:p>
      </dgm:t>
    </dgm:pt>
    <dgm:pt modelId="{50BF9817-37A9-47D3-83C5-20C3A74BF8B6}" type="sibTrans" cxnId="{5DB88D19-03B6-4268-9DA6-524B03D48AF3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3.4 Collaborate with actors from different sectors to develop innovative and systemic solutions to environmental issues.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740DC00A-9A11-4856-8932-EFD40C79F94F}">
      <dgm:prSet/>
      <dgm:spPr/>
      <dgm:t>
        <a:bodyPr/>
        <a:lstStyle/>
        <a:p>
          <a:pPr algn="just"/>
          <a:r>
            <a:rPr lang="en-US" dirty="0" smtClean="0"/>
            <a:t>3.3 Motivate and support people to protect the environment and to promote systemic change for a healthy planet </a:t>
          </a:r>
          <a:endParaRPr lang="en-US" dirty="0"/>
        </a:p>
      </dgm:t>
    </dgm:pt>
    <dgm:pt modelId="{64DCBB64-EDDC-4FF5-A679-0650801B7D16}" type="parTrans" cxnId="{D8B5A392-5609-4D9F-B275-0220D3D9DCB9}">
      <dgm:prSet/>
      <dgm:spPr/>
      <dgm:t>
        <a:bodyPr/>
        <a:lstStyle/>
        <a:p>
          <a:endParaRPr lang="en-US"/>
        </a:p>
      </dgm:t>
    </dgm:pt>
    <dgm:pt modelId="{DA0CB709-011D-4362-8BD0-1D10FE7FBE74}" type="sibTrans" cxnId="{D8B5A392-5609-4D9F-B275-0220D3D9DCB9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49286FA6-7448-4ED2-9289-496B9752D6DC}" type="pres">
      <dgm:prSet presAssocID="{F4FE22E1-09D7-43FF-85AC-9192B088E63D}" presName="Name13" presStyleLbl="parChTrans1D2" presStyleIdx="0" presStyleCnt="4"/>
      <dgm:spPr/>
      <dgm:t>
        <a:bodyPr/>
        <a:lstStyle/>
        <a:p>
          <a:endParaRPr lang="en-US"/>
        </a:p>
      </dgm:t>
    </dgm:pt>
    <dgm:pt modelId="{05C5E24A-EA2A-4366-A7B5-A058B49FBF7F}" type="pres">
      <dgm:prSet presAssocID="{1CA11DC5-B762-413A-A3C1-3BC3F5C2B839}" presName="childText" presStyleLbl="bgAcc1" presStyleIdx="0" presStyleCnt="4" custScaleX="4928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9F63D-ADFB-4722-8284-9F11CEB2A3F2}" type="pres">
      <dgm:prSet presAssocID="{BE047778-928E-49A0-986F-6720D13B853B}" presName="Name13" presStyleLbl="parChTrans1D2" presStyleIdx="1" presStyleCnt="4"/>
      <dgm:spPr/>
      <dgm:t>
        <a:bodyPr/>
        <a:lstStyle/>
        <a:p>
          <a:endParaRPr lang="en-US"/>
        </a:p>
      </dgm:t>
    </dgm:pt>
    <dgm:pt modelId="{F0B7C009-EEEB-43F2-99EF-2F37D3B25FCE}" type="pres">
      <dgm:prSet presAssocID="{E6756084-3E54-4F8D-A955-44C1BC87589D}" presName="childText" presStyleLbl="bgAcc1" presStyleIdx="1" presStyleCnt="4" custScaleX="4935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B8EEC-9C6B-4E3F-A0C1-AFA8F5E1C561}" type="pres">
      <dgm:prSet presAssocID="{64DCBB64-EDDC-4FF5-A679-0650801B7D16}" presName="Name13" presStyleLbl="parChTrans1D2" presStyleIdx="2" presStyleCnt="4"/>
      <dgm:spPr/>
      <dgm:t>
        <a:bodyPr/>
        <a:lstStyle/>
        <a:p>
          <a:endParaRPr lang="en-US"/>
        </a:p>
      </dgm:t>
    </dgm:pt>
    <dgm:pt modelId="{A1E63E64-0238-473D-9CF5-C01718E3E409}" type="pres">
      <dgm:prSet presAssocID="{740DC00A-9A11-4856-8932-EFD40C79F94F}" presName="childText" presStyleLbl="bgAcc1" presStyleIdx="2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612922-3E51-4B5C-9B8A-DE0F6F0582D5}" type="pres">
      <dgm:prSet presAssocID="{12C11AB8-2C9B-4562-BC1E-6A374DD7201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3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5933A0-C00F-489E-ABAE-FD49759FD70A}" type="presOf" srcId="{D25CC593-CCB5-4284-8556-9E649ABF8454}" destId="{1C2676C8-C6A9-411C-A4BA-AAF8FB8FAB96}" srcOrd="0" destOrd="0" presId="urn:microsoft.com/office/officeart/2005/8/layout/hierarchy3"/>
    <dgm:cxn modelId="{50C55621-C788-45E2-A870-A87C221ACAB4}" srcId="{08FD03DA-C79D-4483-B027-140A6FC20646}" destId="{D25CC593-CCB5-4284-8556-9E649ABF8454}" srcOrd="3" destOrd="0" parTransId="{12C11AB8-2C9B-4562-BC1E-6A374DD72015}" sibTransId="{ED193B56-374B-413C-BEDB-3885EC4AE50C}"/>
    <dgm:cxn modelId="{6E613F9D-91D2-4CB3-9F6F-54312BCA19FD}" type="presOf" srcId="{E6756084-3E54-4F8D-A955-44C1BC87589D}" destId="{F0B7C009-EEEB-43F2-99EF-2F37D3B25FCE}" srcOrd="0" destOrd="0" presId="urn:microsoft.com/office/officeart/2005/8/layout/hierarchy3"/>
    <dgm:cxn modelId="{D8B5A392-5609-4D9F-B275-0220D3D9DCB9}" srcId="{08FD03DA-C79D-4483-B027-140A6FC20646}" destId="{740DC00A-9A11-4856-8932-EFD40C79F94F}" srcOrd="2" destOrd="0" parTransId="{64DCBB64-EDDC-4FF5-A679-0650801B7D16}" sibTransId="{DA0CB709-011D-4362-8BD0-1D10FE7FBE74}"/>
    <dgm:cxn modelId="{BDB13D32-D83E-4EDA-848C-C1A6E3D21572}" srcId="{08FD03DA-C79D-4483-B027-140A6FC20646}" destId="{1CA11DC5-B762-413A-A3C1-3BC3F5C2B839}" srcOrd="0" destOrd="0" parTransId="{F4FE22E1-09D7-43FF-85AC-9192B088E63D}" sibTransId="{8B88FF06-42B0-4E4A-9F4C-EFC832A1A032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E61FF2FD-7565-4F91-AA19-844EE4E82661}" type="presOf" srcId="{08FD03DA-C79D-4483-B027-140A6FC20646}" destId="{26DC4A1A-6784-458B-B7D5-25E3F706FD7E}" srcOrd="1" destOrd="0" presId="urn:microsoft.com/office/officeart/2005/8/layout/hierarchy3"/>
    <dgm:cxn modelId="{A86AB544-B419-417B-AD9E-7887FFCEF496}" type="presOf" srcId="{BE047778-928E-49A0-986F-6720D13B853B}" destId="{5B39F63D-ADFB-4722-8284-9F11CEB2A3F2}" srcOrd="0" destOrd="0" presId="urn:microsoft.com/office/officeart/2005/8/layout/hierarchy3"/>
    <dgm:cxn modelId="{A35C6994-E195-420F-B1B8-03CF14FCE646}" type="presOf" srcId="{F4FE22E1-09D7-43FF-85AC-9192B088E63D}" destId="{49286FA6-7448-4ED2-9289-496B9752D6DC}" srcOrd="0" destOrd="0" presId="urn:microsoft.com/office/officeart/2005/8/layout/hierarchy3"/>
    <dgm:cxn modelId="{2343B643-DC26-4922-BE4C-FD91D0A9F659}" type="presOf" srcId="{1CA11DC5-B762-413A-A3C1-3BC3F5C2B839}" destId="{05C5E24A-EA2A-4366-A7B5-A058B49FBF7F}" srcOrd="0" destOrd="0" presId="urn:microsoft.com/office/officeart/2005/8/layout/hierarchy3"/>
    <dgm:cxn modelId="{5DB88D19-03B6-4268-9DA6-524B03D48AF3}" srcId="{08FD03DA-C79D-4483-B027-140A6FC20646}" destId="{E6756084-3E54-4F8D-A955-44C1BC87589D}" srcOrd="1" destOrd="0" parTransId="{BE047778-928E-49A0-986F-6720D13B853B}" sibTransId="{50BF9817-37A9-47D3-83C5-20C3A74BF8B6}"/>
    <dgm:cxn modelId="{3FA2BCE1-FFCA-4BA6-A219-C459140B10E9}" type="presOf" srcId="{12C11AB8-2C9B-4562-BC1E-6A374DD72015}" destId="{EF612922-3E51-4B5C-9B8A-DE0F6F0582D5}" srcOrd="0" destOrd="0" presId="urn:microsoft.com/office/officeart/2005/8/layout/hierarchy3"/>
    <dgm:cxn modelId="{D6C088B2-53BF-47B5-A8C8-FDB92E087A75}" type="presOf" srcId="{08FD03DA-C79D-4483-B027-140A6FC20646}" destId="{BE857832-EA3E-4560-B6C2-D33C8E6A07E3}" srcOrd="0" destOrd="0" presId="urn:microsoft.com/office/officeart/2005/8/layout/hierarchy3"/>
    <dgm:cxn modelId="{C4BBFCC8-D3E2-4C53-BDD7-5B000B9FBF03}" type="presOf" srcId="{64DCBB64-EDDC-4FF5-A679-0650801B7D16}" destId="{7FCB8EEC-9C6B-4E3F-A0C1-AFA8F5E1C561}" srcOrd="0" destOrd="0" presId="urn:microsoft.com/office/officeart/2005/8/layout/hierarchy3"/>
    <dgm:cxn modelId="{CBA4B651-5158-4860-8A22-FB8BA03D8E3E}" type="presOf" srcId="{740DC00A-9A11-4856-8932-EFD40C79F94F}" destId="{A1E63E64-0238-473D-9CF5-C01718E3E409}" srcOrd="0" destOrd="0" presId="urn:microsoft.com/office/officeart/2005/8/layout/hierarchy3"/>
    <dgm:cxn modelId="{DE5FFDB5-96F7-483C-86CC-D21B4A1E4FA5}" type="presOf" srcId="{09E5BE31-C5F3-4D10-BB8B-E50F080AE411}" destId="{B3151313-56C3-4D38-8F54-9199FBA138B5}" srcOrd="0" destOrd="0" presId="urn:microsoft.com/office/officeart/2005/8/layout/hierarchy3"/>
    <dgm:cxn modelId="{F1438E0D-95AB-4FC1-9B70-DA432BF2232B}" type="presParOf" srcId="{B3151313-56C3-4D38-8F54-9199FBA138B5}" destId="{E9985D94-8AE0-460F-A71B-4F9F7776F9C9}" srcOrd="0" destOrd="0" presId="urn:microsoft.com/office/officeart/2005/8/layout/hierarchy3"/>
    <dgm:cxn modelId="{A0D89D7A-3294-4081-B512-0AF5977B5919}" type="presParOf" srcId="{E9985D94-8AE0-460F-A71B-4F9F7776F9C9}" destId="{0C2CBC8C-A010-44D6-8F97-C59309941BC7}" srcOrd="0" destOrd="0" presId="urn:microsoft.com/office/officeart/2005/8/layout/hierarchy3"/>
    <dgm:cxn modelId="{0DAF758C-2E1C-453E-81D1-3FEDE5539434}" type="presParOf" srcId="{0C2CBC8C-A010-44D6-8F97-C59309941BC7}" destId="{BE857832-EA3E-4560-B6C2-D33C8E6A07E3}" srcOrd="0" destOrd="0" presId="urn:microsoft.com/office/officeart/2005/8/layout/hierarchy3"/>
    <dgm:cxn modelId="{A66CF86F-F9C2-4933-9C80-3C3C4F17D146}" type="presParOf" srcId="{0C2CBC8C-A010-44D6-8F97-C59309941BC7}" destId="{26DC4A1A-6784-458B-B7D5-25E3F706FD7E}" srcOrd="1" destOrd="0" presId="urn:microsoft.com/office/officeart/2005/8/layout/hierarchy3"/>
    <dgm:cxn modelId="{E8F3E208-51EA-48E7-82E3-CEDC6977175D}" type="presParOf" srcId="{E9985D94-8AE0-460F-A71B-4F9F7776F9C9}" destId="{A4E15B54-B1BF-448B-B13C-250859FBEFA4}" srcOrd="1" destOrd="0" presId="urn:microsoft.com/office/officeart/2005/8/layout/hierarchy3"/>
    <dgm:cxn modelId="{5AC83D19-68DB-46C2-8136-84067BC96718}" type="presParOf" srcId="{A4E15B54-B1BF-448B-B13C-250859FBEFA4}" destId="{49286FA6-7448-4ED2-9289-496B9752D6DC}" srcOrd="0" destOrd="0" presId="urn:microsoft.com/office/officeart/2005/8/layout/hierarchy3"/>
    <dgm:cxn modelId="{7AC69AFD-1D12-4C5C-A9F6-020CAE9795AF}" type="presParOf" srcId="{A4E15B54-B1BF-448B-B13C-250859FBEFA4}" destId="{05C5E24A-EA2A-4366-A7B5-A058B49FBF7F}" srcOrd="1" destOrd="0" presId="urn:microsoft.com/office/officeart/2005/8/layout/hierarchy3"/>
    <dgm:cxn modelId="{4F5F0250-762C-417A-BBD9-6CC6B167432E}" type="presParOf" srcId="{A4E15B54-B1BF-448B-B13C-250859FBEFA4}" destId="{5B39F63D-ADFB-4722-8284-9F11CEB2A3F2}" srcOrd="2" destOrd="0" presId="urn:microsoft.com/office/officeart/2005/8/layout/hierarchy3"/>
    <dgm:cxn modelId="{E9547784-1E95-4CF4-9B85-E182B148C768}" type="presParOf" srcId="{A4E15B54-B1BF-448B-B13C-250859FBEFA4}" destId="{F0B7C009-EEEB-43F2-99EF-2F37D3B25FCE}" srcOrd="3" destOrd="0" presId="urn:microsoft.com/office/officeart/2005/8/layout/hierarchy3"/>
    <dgm:cxn modelId="{760159CE-E65C-4D35-ACFD-E8AFFE5B3B4E}" type="presParOf" srcId="{A4E15B54-B1BF-448B-B13C-250859FBEFA4}" destId="{7FCB8EEC-9C6B-4E3F-A0C1-AFA8F5E1C561}" srcOrd="4" destOrd="0" presId="urn:microsoft.com/office/officeart/2005/8/layout/hierarchy3"/>
    <dgm:cxn modelId="{F76CDD01-4268-495C-9769-F17A85939735}" type="presParOf" srcId="{A4E15B54-B1BF-448B-B13C-250859FBEFA4}" destId="{A1E63E64-0238-473D-9CF5-C01718E3E409}" srcOrd="5" destOrd="0" presId="urn:microsoft.com/office/officeart/2005/8/layout/hierarchy3"/>
    <dgm:cxn modelId="{1010F2F3-FE4A-496D-8185-D439BA3CEC7C}" type="presParOf" srcId="{A4E15B54-B1BF-448B-B13C-250859FBEFA4}" destId="{EF612922-3E51-4B5C-9B8A-DE0F6F0582D5}" srcOrd="6" destOrd="0" presId="urn:microsoft.com/office/officeart/2005/8/layout/hierarchy3"/>
    <dgm:cxn modelId="{27E6F82D-3E3F-4B07-8166-6EAAD19416CD}" type="presParOf" srcId="{A4E15B54-B1BF-448B-B13C-250859FBEFA4}" destId="{1C2676C8-C6A9-411C-A4BA-AAF8FB8FAB9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1CA11DC5-B762-413A-A3C1-3BC3F5C2B839}">
      <dgm:prSet phldrT="[Text]"/>
      <dgm:spPr/>
      <dgm:t>
        <a:bodyPr/>
        <a:lstStyle/>
        <a:p>
          <a:pPr algn="just"/>
          <a:r>
            <a:rPr lang="en-US" dirty="0" smtClean="0"/>
            <a:t>4.1 Learn from people and partnerships where we can add most value to what already exists</a:t>
          </a:r>
          <a:endParaRPr lang="en-US" dirty="0"/>
        </a:p>
      </dgm:t>
    </dgm:pt>
    <dgm:pt modelId="{F4FE22E1-09D7-43FF-85AC-9192B088E63D}" type="parTrans" cxnId="{BDB13D32-D83E-4EDA-848C-C1A6E3D21572}">
      <dgm:prSet/>
      <dgm:spPr/>
      <dgm:t>
        <a:bodyPr/>
        <a:lstStyle/>
        <a:p>
          <a:endParaRPr lang="en-US"/>
        </a:p>
      </dgm:t>
    </dgm:pt>
    <dgm:pt modelId="{8B88FF06-42B0-4E4A-9F4C-EFC832A1A032}" type="sibTrans" cxnId="{BDB13D32-D83E-4EDA-848C-C1A6E3D21572}">
      <dgm:prSet/>
      <dgm:spPr/>
      <dgm:t>
        <a:bodyPr/>
        <a:lstStyle/>
        <a:p>
          <a:endParaRPr lang="en-US"/>
        </a:p>
      </dgm:t>
    </dgm:pt>
    <dgm:pt modelId="{E6756084-3E54-4F8D-A955-44C1BC87589D}">
      <dgm:prSet phldrT="[Text]"/>
      <dgm:spPr/>
      <dgm:t>
        <a:bodyPr/>
        <a:lstStyle/>
        <a:p>
          <a:pPr algn="just"/>
          <a:r>
            <a:rPr lang="en-US" dirty="0" smtClean="0"/>
            <a:t>4.2 Support people to have the information, resources and capacity to activity drive the changes we want to see collectively. </a:t>
          </a:r>
          <a:endParaRPr lang="en-US" dirty="0"/>
        </a:p>
      </dgm:t>
    </dgm:pt>
    <dgm:pt modelId="{BE047778-928E-49A0-986F-6720D13B853B}" type="parTrans" cxnId="{5DB88D19-03B6-4268-9DA6-524B03D48AF3}">
      <dgm:prSet/>
      <dgm:spPr/>
      <dgm:t>
        <a:bodyPr/>
        <a:lstStyle/>
        <a:p>
          <a:endParaRPr lang="en-US"/>
        </a:p>
      </dgm:t>
    </dgm:pt>
    <dgm:pt modelId="{50BF9817-37A9-47D3-83C5-20C3A74BF8B6}" type="sibTrans" cxnId="{5DB88D19-03B6-4268-9DA6-524B03D48AF3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4.4 Collaborate with other actors in ways that build on once another’s strengthens and ensure accountability for our collective impact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740DC00A-9A11-4856-8932-EFD40C79F94F}">
      <dgm:prSet/>
      <dgm:spPr/>
      <dgm:t>
        <a:bodyPr/>
        <a:lstStyle/>
        <a:p>
          <a:pPr algn="just"/>
          <a:r>
            <a:rPr lang="en-US" dirty="0" smtClean="0"/>
            <a:t>4.3 Evaluate our long-term results in consultation with the people we work with, including unintended negative effects</a:t>
          </a:r>
          <a:endParaRPr lang="en-US" dirty="0"/>
        </a:p>
      </dgm:t>
    </dgm:pt>
    <dgm:pt modelId="{64DCBB64-EDDC-4FF5-A679-0650801B7D16}" type="parTrans" cxnId="{D8B5A392-5609-4D9F-B275-0220D3D9DCB9}">
      <dgm:prSet/>
      <dgm:spPr/>
      <dgm:t>
        <a:bodyPr/>
        <a:lstStyle/>
        <a:p>
          <a:endParaRPr lang="en-US"/>
        </a:p>
      </dgm:t>
    </dgm:pt>
    <dgm:pt modelId="{DA0CB709-011D-4362-8BD0-1D10FE7FBE74}" type="sibTrans" cxnId="{D8B5A392-5609-4D9F-B275-0220D3D9DCB9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49286FA6-7448-4ED2-9289-496B9752D6DC}" type="pres">
      <dgm:prSet presAssocID="{F4FE22E1-09D7-43FF-85AC-9192B088E63D}" presName="Name13" presStyleLbl="parChTrans1D2" presStyleIdx="0" presStyleCnt="4"/>
      <dgm:spPr/>
      <dgm:t>
        <a:bodyPr/>
        <a:lstStyle/>
        <a:p>
          <a:endParaRPr lang="en-US"/>
        </a:p>
      </dgm:t>
    </dgm:pt>
    <dgm:pt modelId="{05C5E24A-EA2A-4366-A7B5-A058B49FBF7F}" type="pres">
      <dgm:prSet presAssocID="{1CA11DC5-B762-413A-A3C1-3BC3F5C2B839}" presName="childText" presStyleLbl="bgAcc1" presStyleIdx="0" presStyleCnt="4" custScaleX="4928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9F63D-ADFB-4722-8284-9F11CEB2A3F2}" type="pres">
      <dgm:prSet presAssocID="{BE047778-928E-49A0-986F-6720D13B853B}" presName="Name13" presStyleLbl="parChTrans1D2" presStyleIdx="1" presStyleCnt="4"/>
      <dgm:spPr/>
      <dgm:t>
        <a:bodyPr/>
        <a:lstStyle/>
        <a:p>
          <a:endParaRPr lang="en-US"/>
        </a:p>
      </dgm:t>
    </dgm:pt>
    <dgm:pt modelId="{F0B7C009-EEEB-43F2-99EF-2F37D3B25FCE}" type="pres">
      <dgm:prSet presAssocID="{E6756084-3E54-4F8D-A955-44C1BC87589D}" presName="childText" presStyleLbl="bgAcc1" presStyleIdx="1" presStyleCnt="4" custScaleX="4935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B8EEC-9C6B-4E3F-A0C1-AFA8F5E1C561}" type="pres">
      <dgm:prSet presAssocID="{64DCBB64-EDDC-4FF5-A679-0650801B7D16}" presName="Name13" presStyleLbl="parChTrans1D2" presStyleIdx="2" presStyleCnt="4"/>
      <dgm:spPr/>
      <dgm:t>
        <a:bodyPr/>
        <a:lstStyle/>
        <a:p>
          <a:endParaRPr lang="en-US"/>
        </a:p>
      </dgm:t>
    </dgm:pt>
    <dgm:pt modelId="{A1E63E64-0238-473D-9CF5-C01718E3E409}" type="pres">
      <dgm:prSet presAssocID="{740DC00A-9A11-4856-8932-EFD40C79F94F}" presName="childText" presStyleLbl="bgAcc1" presStyleIdx="2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612922-3E51-4B5C-9B8A-DE0F6F0582D5}" type="pres">
      <dgm:prSet presAssocID="{12C11AB8-2C9B-4562-BC1E-6A374DD7201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3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F1E9219-E7C4-49DC-9937-23C8B8926885}" type="presOf" srcId="{D25CC593-CCB5-4284-8556-9E649ABF8454}" destId="{1C2676C8-C6A9-411C-A4BA-AAF8FB8FAB96}" srcOrd="0" destOrd="0" presId="urn:microsoft.com/office/officeart/2005/8/layout/hierarchy3"/>
    <dgm:cxn modelId="{88443D54-BA87-415C-B2D8-9FBC6CED888B}" type="presOf" srcId="{1CA11DC5-B762-413A-A3C1-3BC3F5C2B839}" destId="{05C5E24A-EA2A-4366-A7B5-A058B49FBF7F}" srcOrd="0" destOrd="0" presId="urn:microsoft.com/office/officeart/2005/8/layout/hierarchy3"/>
    <dgm:cxn modelId="{50C55621-C788-45E2-A870-A87C221ACAB4}" srcId="{08FD03DA-C79D-4483-B027-140A6FC20646}" destId="{D25CC593-CCB5-4284-8556-9E649ABF8454}" srcOrd="3" destOrd="0" parTransId="{12C11AB8-2C9B-4562-BC1E-6A374DD72015}" sibTransId="{ED193B56-374B-413C-BEDB-3885EC4AE50C}"/>
    <dgm:cxn modelId="{AD66DD60-859F-48C2-B8A4-BD469BFE1ECF}" type="presOf" srcId="{BE047778-928E-49A0-986F-6720D13B853B}" destId="{5B39F63D-ADFB-4722-8284-9F11CEB2A3F2}" srcOrd="0" destOrd="0" presId="urn:microsoft.com/office/officeart/2005/8/layout/hierarchy3"/>
    <dgm:cxn modelId="{6DD94295-8CD5-4812-8267-24DAAA4BE380}" type="presOf" srcId="{09E5BE31-C5F3-4D10-BB8B-E50F080AE411}" destId="{B3151313-56C3-4D38-8F54-9199FBA138B5}" srcOrd="0" destOrd="0" presId="urn:microsoft.com/office/officeart/2005/8/layout/hierarchy3"/>
    <dgm:cxn modelId="{57A14B2D-AD8E-4F11-8F96-72CD1FDE1455}" type="presOf" srcId="{64DCBB64-EDDC-4FF5-A679-0650801B7D16}" destId="{7FCB8EEC-9C6B-4E3F-A0C1-AFA8F5E1C561}" srcOrd="0" destOrd="0" presId="urn:microsoft.com/office/officeart/2005/8/layout/hierarchy3"/>
    <dgm:cxn modelId="{D8279527-F1F8-464A-B611-DEFA73B1B85D}" type="presOf" srcId="{08FD03DA-C79D-4483-B027-140A6FC20646}" destId="{26DC4A1A-6784-458B-B7D5-25E3F706FD7E}" srcOrd="1" destOrd="0" presId="urn:microsoft.com/office/officeart/2005/8/layout/hierarchy3"/>
    <dgm:cxn modelId="{D8B5A392-5609-4D9F-B275-0220D3D9DCB9}" srcId="{08FD03DA-C79D-4483-B027-140A6FC20646}" destId="{740DC00A-9A11-4856-8932-EFD40C79F94F}" srcOrd="2" destOrd="0" parTransId="{64DCBB64-EDDC-4FF5-A679-0650801B7D16}" sibTransId="{DA0CB709-011D-4362-8BD0-1D10FE7FBE74}"/>
    <dgm:cxn modelId="{42A3F583-1A2A-4E9C-B84F-194E6AB728EA}" type="presOf" srcId="{F4FE22E1-09D7-43FF-85AC-9192B088E63D}" destId="{49286FA6-7448-4ED2-9289-496B9752D6DC}" srcOrd="0" destOrd="0" presId="urn:microsoft.com/office/officeart/2005/8/layout/hierarchy3"/>
    <dgm:cxn modelId="{754CD4DD-5134-4348-A067-AFD2B9F038B3}" type="presOf" srcId="{E6756084-3E54-4F8D-A955-44C1BC87589D}" destId="{F0B7C009-EEEB-43F2-99EF-2F37D3B25FCE}" srcOrd="0" destOrd="0" presId="urn:microsoft.com/office/officeart/2005/8/layout/hierarchy3"/>
    <dgm:cxn modelId="{BDB13D32-D83E-4EDA-848C-C1A6E3D21572}" srcId="{08FD03DA-C79D-4483-B027-140A6FC20646}" destId="{1CA11DC5-B762-413A-A3C1-3BC3F5C2B839}" srcOrd="0" destOrd="0" parTransId="{F4FE22E1-09D7-43FF-85AC-9192B088E63D}" sibTransId="{8B88FF06-42B0-4E4A-9F4C-EFC832A1A032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4AB94F53-BB2E-44A7-8AEF-03678D0C4E55}" type="presOf" srcId="{740DC00A-9A11-4856-8932-EFD40C79F94F}" destId="{A1E63E64-0238-473D-9CF5-C01718E3E409}" srcOrd="0" destOrd="0" presId="urn:microsoft.com/office/officeart/2005/8/layout/hierarchy3"/>
    <dgm:cxn modelId="{7E737048-E07D-4CB6-8983-C3918C2201B6}" type="presOf" srcId="{12C11AB8-2C9B-4562-BC1E-6A374DD72015}" destId="{EF612922-3E51-4B5C-9B8A-DE0F6F0582D5}" srcOrd="0" destOrd="0" presId="urn:microsoft.com/office/officeart/2005/8/layout/hierarchy3"/>
    <dgm:cxn modelId="{6DD8BA6F-837B-4F6A-B490-562EF0FB9BE6}" type="presOf" srcId="{08FD03DA-C79D-4483-B027-140A6FC20646}" destId="{BE857832-EA3E-4560-B6C2-D33C8E6A07E3}" srcOrd="0" destOrd="0" presId="urn:microsoft.com/office/officeart/2005/8/layout/hierarchy3"/>
    <dgm:cxn modelId="{5DB88D19-03B6-4268-9DA6-524B03D48AF3}" srcId="{08FD03DA-C79D-4483-B027-140A6FC20646}" destId="{E6756084-3E54-4F8D-A955-44C1BC87589D}" srcOrd="1" destOrd="0" parTransId="{BE047778-928E-49A0-986F-6720D13B853B}" sibTransId="{50BF9817-37A9-47D3-83C5-20C3A74BF8B6}"/>
    <dgm:cxn modelId="{C76DB7C5-1CDA-4188-B7D7-AA191C50A725}" type="presParOf" srcId="{B3151313-56C3-4D38-8F54-9199FBA138B5}" destId="{E9985D94-8AE0-460F-A71B-4F9F7776F9C9}" srcOrd="0" destOrd="0" presId="urn:microsoft.com/office/officeart/2005/8/layout/hierarchy3"/>
    <dgm:cxn modelId="{CE111F91-19EA-4528-BA51-E7687266853B}" type="presParOf" srcId="{E9985D94-8AE0-460F-A71B-4F9F7776F9C9}" destId="{0C2CBC8C-A010-44D6-8F97-C59309941BC7}" srcOrd="0" destOrd="0" presId="urn:microsoft.com/office/officeart/2005/8/layout/hierarchy3"/>
    <dgm:cxn modelId="{E1BFF915-288B-4885-B876-D8062AE79D93}" type="presParOf" srcId="{0C2CBC8C-A010-44D6-8F97-C59309941BC7}" destId="{BE857832-EA3E-4560-B6C2-D33C8E6A07E3}" srcOrd="0" destOrd="0" presId="urn:microsoft.com/office/officeart/2005/8/layout/hierarchy3"/>
    <dgm:cxn modelId="{F62632DB-6B40-41F8-BC9F-E37A2FAECFA5}" type="presParOf" srcId="{0C2CBC8C-A010-44D6-8F97-C59309941BC7}" destId="{26DC4A1A-6784-458B-B7D5-25E3F706FD7E}" srcOrd="1" destOrd="0" presId="urn:microsoft.com/office/officeart/2005/8/layout/hierarchy3"/>
    <dgm:cxn modelId="{CFBEE810-3C82-46B1-B9E5-B3D37DD81E20}" type="presParOf" srcId="{E9985D94-8AE0-460F-A71B-4F9F7776F9C9}" destId="{A4E15B54-B1BF-448B-B13C-250859FBEFA4}" srcOrd="1" destOrd="0" presId="urn:microsoft.com/office/officeart/2005/8/layout/hierarchy3"/>
    <dgm:cxn modelId="{65022A2C-3874-4F87-B302-C0F2FCA58401}" type="presParOf" srcId="{A4E15B54-B1BF-448B-B13C-250859FBEFA4}" destId="{49286FA6-7448-4ED2-9289-496B9752D6DC}" srcOrd="0" destOrd="0" presId="urn:microsoft.com/office/officeart/2005/8/layout/hierarchy3"/>
    <dgm:cxn modelId="{8F6FA576-3B32-4641-B1C7-0BF36EF8A327}" type="presParOf" srcId="{A4E15B54-B1BF-448B-B13C-250859FBEFA4}" destId="{05C5E24A-EA2A-4366-A7B5-A058B49FBF7F}" srcOrd="1" destOrd="0" presId="urn:microsoft.com/office/officeart/2005/8/layout/hierarchy3"/>
    <dgm:cxn modelId="{245128C5-9C8C-40A5-99FE-A61DA689BBB2}" type="presParOf" srcId="{A4E15B54-B1BF-448B-B13C-250859FBEFA4}" destId="{5B39F63D-ADFB-4722-8284-9F11CEB2A3F2}" srcOrd="2" destOrd="0" presId="urn:microsoft.com/office/officeart/2005/8/layout/hierarchy3"/>
    <dgm:cxn modelId="{129CAC1F-1C78-40B8-8865-56EE222C8425}" type="presParOf" srcId="{A4E15B54-B1BF-448B-B13C-250859FBEFA4}" destId="{F0B7C009-EEEB-43F2-99EF-2F37D3B25FCE}" srcOrd="3" destOrd="0" presId="urn:microsoft.com/office/officeart/2005/8/layout/hierarchy3"/>
    <dgm:cxn modelId="{94EBF326-8D6F-4944-B9F5-EA1CEBD9961F}" type="presParOf" srcId="{A4E15B54-B1BF-448B-B13C-250859FBEFA4}" destId="{7FCB8EEC-9C6B-4E3F-A0C1-AFA8F5E1C561}" srcOrd="4" destOrd="0" presId="urn:microsoft.com/office/officeart/2005/8/layout/hierarchy3"/>
    <dgm:cxn modelId="{78D0D9FB-1A42-486C-BD13-23223860E6AE}" type="presParOf" srcId="{A4E15B54-B1BF-448B-B13C-250859FBEFA4}" destId="{A1E63E64-0238-473D-9CF5-C01718E3E409}" srcOrd="5" destOrd="0" presId="urn:microsoft.com/office/officeart/2005/8/layout/hierarchy3"/>
    <dgm:cxn modelId="{86338B61-853E-4A76-B5F1-151068B688D7}" type="presParOf" srcId="{A4E15B54-B1BF-448B-B13C-250859FBEFA4}" destId="{EF612922-3E51-4B5C-9B8A-DE0F6F0582D5}" srcOrd="6" destOrd="0" presId="urn:microsoft.com/office/officeart/2005/8/layout/hierarchy3"/>
    <dgm:cxn modelId="{043CB831-28AE-4BE3-B89E-D4F8BD3E75F7}" type="presParOf" srcId="{A4E15B54-B1BF-448B-B13C-250859FBEFA4}" destId="{1C2676C8-C6A9-411C-A4BA-AAF8FB8FAB9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4.5 Continuously monitor, evaluate, learn, adapt and innovate with a focus on lasting results. 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EF612922-3E51-4B5C-9B8A-DE0F6F0582D5}" type="pres">
      <dgm:prSet presAssocID="{12C11AB8-2C9B-4562-BC1E-6A374DD72015}" presName="Name13" presStyleLbl="parChTrans1D2" presStyleIdx="0" presStyleCnt="1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0" presStyleCnt="1" custScaleX="4696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C0E495C-C1E7-490A-9838-5A261B9492E2}" type="presOf" srcId="{08FD03DA-C79D-4483-B027-140A6FC20646}" destId="{26DC4A1A-6784-458B-B7D5-25E3F706FD7E}" srcOrd="1" destOrd="0" presId="urn:microsoft.com/office/officeart/2005/8/layout/hierarchy3"/>
    <dgm:cxn modelId="{50C55621-C788-45E2-A870-A87C221ACAB4}" srcId="{08FD03DA-C79D-4483-B027-140A6FC20646}" destId="{D25CC593-CCB5-4284-8556-9E649ABF8454}" srcOrd="0" destOrd="0" parTransId="{12C11AB8-2C9B-4562-BC1E-6A374DD72015}" sibTransId="{ED193B56-374B-413C-BEDB-3885EC4AE50C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76AEB2A4-7370-4158-B2CF-02CEA479685F}" type="presOf" srcId="{08FD03DA-C79D-4483-B027-140A6FC20646}" destId="{BE857832-EA3E-4560-B6C2-D33C8E6A07E3}" srcOrd="0" destOrd="0" presId="urn:microsoft.com/office/officeart/2005/8/layout/hierarchy3"/>
    <dgm:cxn modelId="{4DDB4CFA-1290-452A-96B2-CEB22F5EB4A1}" type="presOf" srcId="{D25CC593-CCB5-4284-8556-9E649ABF8454}" destId="{1C2676C8-C6A9-411C-A4BA-AAF8FB8FAB96}" srcOrd="0" destOrd="0" presId="urn:microsoft.com/office/officeart/2005/8/layout/hierarchy3"/>
    <dgm:cxn modelId="{0F5DC764-8352-4A0A-A37D-0AB38FC8FF62}" type="presOf" srcId="{09E5BE31-C5F3-4D10-BB8B-E50F080AE411}" destId="{B3151313-56C3-4D38-8F54-9199FBA138B5}" srcOrd="0" destOrd="0" presId="urn:microsoft.com/office/officeart/2005/8/layout/hierarchy3"/>
    <dgm:cxn modelId="{988DC72F-BBC4-4F6F-9E01-396CB0F6CBF5}" type="presOf" srcId="{12C11AB8-2C9B-4562-BC1E-6A374DD72015}" destId="{EF612922-3E51-4B5C-9B8A-DE0F6F0582D5}" srcOrd="0" destOrd="0" presId="urn:microsoft.com/office/officeart/2005/8/layout/hierarchy3"/>
    <dgm:cxn modelId="{2D4FF492-E2BA-4401-BEB2-69EB445B183A}" type="presParOf" srcId="{B3151313-56C3-4D38-8F54-9199FBA138B5}" destId="{E9985D94-8AE0-460F-A71B-4F9F7776F9C9}" srcOrd="0" destOrd="0" presId="urn:microsoft.com/office/officeart/2005/8/layout/hierarchy3"/>
    <dgm:cxn modelId="{9DD5D217-47A2-4153-8D7C-41B34B1C1E74}" type="presParOf" srcId="{E9985D94-8AE0-460F-A71B-4F9F7776F9C9}" destId="{0C2CBC8C-A010-44D6-8F97-C59309941BC7}" srcOrd="0" destOrd="0" presId="urn:microsoft.com/office/officeart/2005/8/layout/hierarchy3"/>
    <dgm:cxn modelId="{8EDE6919-F342-44F8-B6F5-6201F1AB44A7}" type="presParOf" srcId="{0C2CBC8C-A010-44D6-8F97-C59309941BC7}" destId="{BE857832-EA3E-4560-B6C2-D33C8E6A07E3}" srcOrd="0" destOrd="0" presId="urn:microsoft.com/office/officeart/2005/8/layout/hierarchy3"/>
    <dgm:cxn modelId="{85623BBF-FDC0-49D8-A75F-4CD763CD7F7C}" type="presParOf" srcId="{0C2CBC8C-A010-44D6-8F97-C59309941BC7}" destId="{26DC4A1A-6784-458B-B7D5-25E3F706FD7E}" srcOrd="1" destOrd="0" presId="urn:microsoft.com/office/officeart/2005/8/layout/hierarchy3"/>
    <dgm:cxn modelId="{1A751598-DB19-42B6-90BD-52C0D0BE82C8}" type="presParOf" srcId="{E9985D94-8AE0-460F-A71B-4F9F7776F9C9}" destId="{A4E15B54-B1BF-448B-B13C-250859FBEFA4}" srcOrd="1" destOrd="0" presId="urn:microsoft.com/office/officeart/2005/8/layout/hierarchy3"/>
    <dgm:cxn modelId="{32C932DD-961C-4BB3-9472-0E008E95F9AB}" type="presParOf" srcId="{A4E15B54-B1BF-448B-B13C-250859FBEFA4}" destId="{EF612922-3E51-4B5C-9B8A-DE0F6F0582D5}" srcOrd="0" destOrd="0" presId="urn:microsoft.com/office/officeart/2005/8/layout/hierarchy3"/>
    <dgm:cxn modelId="{5D710E4A-4803-4316-86D5-3BDE3D78DD7A}" type="presParOf" srcId="{A4E15B54-B1BF-448B-B13C-250859FBEFA4}" destId="{1C2676C8-C6A9-411C-A4BA-AAF8FB8FAB96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1CA11DC5-B762-413A-A3C1-3BC3F5C2B839}">
      <dgm:prSet phldrT="[Text]"/>
      <dgm:spPr/>
      <dgm:t>
        <a:bodyPr/>
        <a:lstStyle/>
        <a:p>
          <a:pPr algn="just"/>
          <a:r>
            <a:rPr lang="en-US" dirty="0" smtClean="0"/>
            <a:t>5.1 Learn from people we work with and represent, so their issues are our goals</a:t>
          </a:r>
          <a:endParaRPr lang="en-US" dirty="0"/>
        </a:p>
      </dgm:t>
    </dgm:pt>
    <dgm:pt modelId="{F4FE22E1-09D7-43FF-85AC-9192B088E63D}" type="parTrans" cxnId="{BDB13D32-D83E-4EDA-848C-C1A6E3D21572}">
      <dgm:prSet/>
      <dgm:spPr/>
      <dgm:t>
        <a:bodyPr/>
        <a:lstStyle/>
        <a:p>
          <a:endParaRPr lang="en-US"/>
        </a:p>
      </dgm:t>
    </dgm:pt>
    <dgm:pt modelId="{8B88FF06-42B0-4E4A-9F4C-EFC832A1A032}" type="sibTrans" cxnId="{BDB13D32-D83E-4EDA-848C-C1A6E3D21572}">
      <dgm:prSet/>
      <dgm:spPr/>
      <dgm:t>
        <a:bodyPr/>
        <a:lstStyle/>
        <a:p>
          <a:endParaRPr lang="en-US"/>
        </a:p>
      </dgm:t>
    </dgm:pt>
    <dgm:pt modelId="{E6756084-3E54-4F8D-A955-44C1BC87589D}">
      <dgm:prSet phldrT="[Text]"/>
      <dgm:spPr/>
      <dgm:t>
        <a:bodyPr/>
        <a:lstStyle/>
        <a:p>
          <a:pPr algn="just"/>
          <a:r>
            <a:rPr lang="en-US" dirty="0" smtClean="0"/>
            <a:t>5.2 Support people in taking active roles to drive the change we collectively want to see</a:t>
          </a:r>
          <a:endParaRPr lang="en-US" dirty="0"/>
        </a:p>
      </dgm:t>
    </dgm:pt>
    <dgm:pt modelId="{BE047778-928E-49A0-986F-6720D13B853B}" type="parTrans" cxnId="{5DB88D19-03B6-4268-9DA6-524B03D48AF3}">
      <dgm:prSet/>
      <dgm:spPr/>
      <dgm:t>
        <a:bodyPr/>
        <a:lstStyle/>
        <a:p>
          <a:endParaRPr lang="en-US"/>
        </a:p>
      </dgm:t>
    </dgm:pt>
    <dgm:pt modelId="{50BF9817-37A9-47D3-83C5-20C3A74BF8B6}" type="sibTrans" cxnId="{5DB88D19-03B6-4268-9DA6-524B03D48AF3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5.4 Invite and act on people’s feedback to improve our performance and collective impact.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740DC00A-9A11-4856-8932-EFD40C79F94F}">
      <dgm:prSet/>
      <dgm:spPr/>
      <dgm:t>
        <a:bodyPr/>
        <a:lstStyle/>
        <a:p>
          <a:pPr algn="just"/>
          <a:r>
            <a:rPr lang="en-US" dirty="0" smtClean="0"/>
            <a:t>5.3 Ensure that people’s views are well reflected in decision-making process at all levels of our organization.</a:t>
          </a:r>
          <a:endParaRPr lang="en-US" dirty="0"/>
        </a:p>
      </dgm:t>
    </dgm:pt>
    <dgm:pt modelId="{64DCBB64-EDDC-4FF5-A679-0650801B7D16}" type="parTrans" cxnId="{D8B5A392-5609-4D9F-B275-0220D3D9DCB9}">
      <dgm:prSet/>
      <dgm:spPr/>
      <dgm:t>
        <a:bodyPr/>
        <a:lstStyle/>
        <a:p>
          <a:endParaRPr lang="en-US"/>
        </a:p>
      </dgm:t>
    </dgm:pt>
    <dgm:pt modelId="{DA0CB709-011D-4362-8BD0-1D10FE7FBE74}" type="sibTrans" cxnId="{D8B5A392-5609-4D9F-B275-0220D3D9DCB9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49286FA6-7448-4ED2-9289-496B9752D6DC}" type="pres">
      <dgm:prSet presAssocID="{F4FE22E1-09D7-43FF-85AC-9192B088E63D}" presName="Name13" presStyleLbl="parChTrans1D2" presStyleIdx="0" presStyleCnt="4"/>
      <dgm:spPr/>
      <dgm:t>
        <a:bodyPr/>
        <a:lstStyle/>
        <a:p>
          <a:endParaRPr lang="en-US"/>
        </a:p>
      </dgm:t>
    </dgm:pt>
    <dgm:pt modelId="{05C5E24A-EA2A-4366-A7B5-A058B49FBF7F}" type="pres">
      <dgm:prSet presAssocID="{1CA11DC5-B762-413A-A3C1-3BC3F5C2B839}" presName="childText" presStyleLbl="bgAcc1" presStyleIdx="0" presStyleCnt="4" custScaleX="4928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9F63D-ADFB-4722-8284-9F11CEB2A3F2}" type="pres">
      <dgm:prSet presAssocID="{BE047778-928E-49A0-986F-6720D13B853B}" presName="Name13" presStyleLbl="parChTrans1D2" presStyleIdx="1" presStyleCnt="4"/>
      <dgm:spPr/>
      <dgm:t>
        <a:bodyPr/>
        <a:lstStyle/>
        <a:p>
          <a:endParaRPr lang="en-US"/>
        </a:p>
      </dgm:t>
    </dgm:pt>
    <dgm:pt modelId="{F0B7C009-EEEB-43F2-99EF-2F37D3B25FCE}" type="pres">
      <dgm:prSet presAssocID="{E6756084-3E54-4F8D-A955-44C1BC87589D}" presName="childText" presStyleLbl="bgAcc1" presStyleIdx="1" presStyleCnt="4" custScaleX="4935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B8EEC-9C6B-4E3F-A0C1-AFA8F5E1C561}" type="pres">
      <dgm:prSet presAssocID="{64DCBB64-EDDC-4FF5-A679-0650801B7D16}" presName="Name13" presStyleLbl="parChTrans1D2" presStyleIdx="2" presStyleCnt="4"/>
      <dgm:spPr/>
      <dgm:t>
        <a:bodyPr/>
        <a:lstStyle/>
        <a:p>
          <a:endParaRPr lang="en-US"/>
        </a:p>
      </dgm:t>
    </dgm:pt>
    <dgm:pt modelId="{A1E63E64-0238-473D-9CF5-C01718E3E409}" type="pres">
      <dgm:prSet presAssocID="{740DC00A-9A11-4856-8932-EFD40C79F94F}" presName="childText" presStyleLbl="bgAcc1" presStyleIdx="2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612922-3E51-4B5C-9B8A-DE0F6F0582D5}" type="pres">
      <dgm:prSet presAssocID="{12C11AB8-2C9B-4562-BC1E-6A374DD7201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3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484E11-1FB7-4AE4-AA5F-BA91BA0BC783}" type="presOf" srcId="{64DCBB64-EDDC-4FF5-A679-0650801B7D16}" destId="{7FCB8EEC-9C6B-4E3F-A0C1-AFA8F5E1C561}" srcOrd="0" destOrd="0" presId="urn:microsoft.com/office/officeart/2005/8/layout/hierarchy3"/>
    <dgm:cxn modelId="{E72D9D06-0C55-4AB4-B89F-180DFD95A980}" type="presOf" srcId="{D25CC593-CCB5-4284-8556-9E649ABF8454}" destId="{1C2676C8-C6A9-411C-A4BA-AAF8FB8FAB96}" srcOrd="0" destOrd="0" presId="urn:microsoft.com/office/officeart/2005/8/layout/hierarchy3"/>
    <dgm:cxn modelId="{50C55621-C788-45E2-A870-A87C221ACAB4}" srcId="{08FD03DA-C79D-4483-B027-140A6FC20646}" destId="{D25CC593-CCB5-4284-8556-9E649ABF8454}" srcOrd="3" destOrd="0" parTransId="{12C11AB8-2C9B-4562-BC1E-6A374DD72015}" sibTransId="{ED193B56-374B-413C-BEDB-3885EC4AE50C}"/>
    <dgm:cxn modelId="{445CA37C-AB92-4D5D-A66F-6F35AB77F6C5}" type="presOf" srcId="{BE047778-928E-49A0-986F-6720D13B853B}" destId="{5B39F63D-ADFB-4722-8284-9F11CEB2A3F2}" srcOrd="0" destOrd="0" presId="urn:microsoft.com/office/officeart/2005/8/layout/hierarchy3"/>
    <dgm:cxn modelId="{BF9A9CCA-894F-4623-AB05-512765C59B3E}" type="presOf" srcId="{F4FE22E1-09D7-43FF-85AC-9192B088E63D}" destId="{49286FA6-7448-4ED2-9289-496B9752D6DC}" srcOrd="0" destOrd="0" presId="urn:microsoft.com/office/officeart/2005/8/layout/hierarchy3"/>
    <dgm:cxn modelId="{BD0630DB-F19C-4CF2-A3F8-26263CFB6AF0}" type="presOf" srcId="{08FD03DA-C79D-4483-B027-140A6FC20646}" destId="{26DC4A1A-6784-458B-B7D5-25E3F706FD7E}" srcOrd="1" destOrd="0" presId="urn:microsoft.com/office/officeart/2005/8/layout/hierarchy3"/>
    <dgm:cxn modelId="{E091CA50-5E58-4A1E-AB03-43E4B86EC642}" type="presOf" srcId="{12C11AB8-2C9B-4562-BC1E-6A374DD72015}" destId="{EF612922-3E51-4B5C-9B8A-DE0F6F0582D5}" srcOrd="0" destOrd="0" presId="urn:microsoft.com/office/officeart/2005/8/layout/hierarchy3"/>
    <dgm:cxn modelId="{4B90C2D2-A1DE-40F3-8B9A-C21A77F964D9}" type="presOf" srcId="{09E5BE31-C5F3-4D10-BB8B-E50F080AE411}" destId="{B3151313-56C3-4D38-8F54-9199FBA138B5}" srcOrd="0" destOrd="0" presId="urn:microsoft.com/office/officeart/2005/8/layout/hierarchy3"/>
    <dgm:cxn modelId="{21AE3FE3-E98D-4C2B-99FD-FD46F31AA568}" type="presOf" srcId="{1CA11DC5-B762-413A-A3C1-3BC3F5C2B839}" destId="{05C5E24A-EA2A-4366-A7B5-A058B49FBF7F}" srcOrd="0" destOrd="0" presId="urn:microsoft.com/office/officeart/2005/8/layout/hierarchy3"/>
    <dgm:cxn modelId="{40A41C93-8409-4AAD-822A-FAD83A25F338}" type="presOf" srcId="{740DC00A-9A11-4856-8932-EFD40C79F94F}" destId="{A1E63E64-0238-473D-9CF5-C01718E3E409}" srcOrd="0" destOrd="0" presId="urn:microsoft.com/office/officeart/2005/8/layout/hierarchy3"/>
    <dgm:cxn modelId="{D8B5A392-5609-4D9F-B275-0220D3D9DCB9}" srcId="{08FD03DA-C79D-4483-B027-140A6FC20646}" destId="{740DC00A-9A11-4856-8932-EFD40C79F94F}" srcOrd="2" destOrd="0" parTransId="{64DCBB64-EDDC-4FF5-A679-0650801B7D16}" sibTransId="{DA0CB709-011D-4362-8BD0-1D10FE7FBE74}"/>
    <dgm:cxn modelId="{2462863C-4515-411B-9888-D8FF02AB60E3}" type="presOf" srcId="{E6756084-3E54-4F8D-A955-44C1BC87589D}" destId="{F0B7C009-EEEB-43F2-99EF-2F37D3B25FCE}" srcOrd="0" destOrd="0" presId="urn:microsoft.com/office/officeart/2005/8/layout/hierarchy3"/>
    <dgm:cxn modelId="{BDB13D32-D83E-4EDA-848C-C1A6E3D21572}" srcId="{08FD03DA-C79D-4483-B027-140A6FC20646}" destId="{1CA11DC5-B762-413A-A3C1-3BC3F5C2B839}" srcOrd="0" destOrd="0" parTransId="{F4FE22E1-09D7-43FF-85AC-9192B088E63D}" sibTransId="{8B88FF06-42B0-4E4A-9F4C-EFC832A1A032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83B7E651-6486-438E-9E83-E9FAE5481926}" type="presOf" srcId="{08FD03DA-C79D-4483-B027-140A6FC20646}" destId="{BE857832-EA3E-4560-B6C2-D33C8E6A07E3}" srcOrd="0" destOrd="0" presId="urn:microsoft.com/office/officeart/2005/8/layout/hierarchy3"/>
    <dgm:cxn modelId="{5DB88D19-03B6-4268-9DA6-524B03D48AF3}" srcId="{08FD03DA-C79D-4483-B027-140A6FC20646}" destId="{E6756084-3E54-4F8D-A955-44C1BC87589D}" srcOrd="1" destOrd="0" parTransId="{BE047778-928E-49A0-986F-6720D13B853B}" sibTransId="{50BF9817-37A9-47D3-83C5-20C3A74BF8B6}"/>
    <dgm:cxn modelId="{50D3F63D-18FE-43B5-B4ED-5FB5BD6D38C4}" type="presParOf" srcId="{B3151313-56C3-4D38-8F54-9199FBA138B5}" destId="{E9985D94-8AE0-460F-A71B-4F9F7776F9C9}" srcOrd="0" destOrd="0" presId="urn:microsoft.com/office/officeart/2005/8/layout/hierarchy3"/>
    <dgm:cxn modelId="{C4A863CC-6AE0-42EB-AB1B-61EC73221112}" type="presParOf" srcId="{E9985D94-8AE0-460F-A71B-4F9F7776F9C9}" destId="{0C2CBC8C-A010-44D6-8F97-C59309941BC7}" srcOrd="0" destOrd="0" presId="urn:microsoft.com/office/officeart/2005/8/layout/hierarchy3"/>
    <dgm:cxn modelId="{22931475-7871-4D56-9C34-300AB2B5BA12}" type="presParOf" srcId="{0C2CBC8C-A010-44D6-8F97-C59309941BC7}" destId="{BE857832-EA3E-4560-B6C2-D33C8E6A07E3}" srcOrd="0" destOrd="0" presId="urn:microsoft.com/office/officeart/2005/8/layout/hierarchy3"/>
    <dgm:cxn modelId="{2C65C939-18BA-4546-959A-28B4D783AD95}" type="presParOf" srcId="{0C2CBC8C-A010-44D6-8F97-C59309941BC7}" destId="{26DC4A1A-6784-458B-B7D5-25E3F706FD7E}" srcOrd="1" destOrd="0" presId="urn:microsoft.com/office/officeart/2005/8/layout/hierarchy3"/>
    <dgm:cxn modelId="{B4685ADC-34BB-4179-9721-025A7A161EF6}" type="presParOf" srcId="{E9985D94-8AE0-460F-A71B-4F9F7776F9C9}" destId="{A4E15B54-B1BF-448B-B13C-250859FBEFA4}" srcOrd="1" destOrd="0" presId="urn:microsoft.com/office/officeart/2005/8/layout/hierarchy3"/>
    <dgm:cxn modelId="{B57BD6EE-2D00-45FD-8CD7-F9091F67E06E}" type="presParOf" srcId="{A4E15B54-B1BF-448B-B13C-250859FBEFA4}" destId="{49286FA6-7448-4ED2-9289-496B9752D6DC}" srcOrd="0" destOrd="0" presId="urn:microsoft.com/office/officeart/2005/8/layout/hierarchy3"/>
    <dgm:cxn modelId="{D4E04D18-6B27-4FEB-8B21-A795CDB3DB05}" type="presParOf" srcId="{A4E15B54-B1BF-448B-B13C-250859FBEFA4}" destId="{05C5E24A-EA2A-4366-A7B5-A058B49FBF7F}" srcOrd="1" destOrd="0" presId="urn:microsoft.com/office/officeart/2005/8/layout/hierarchy3"/>
    <dgm:cxn modelId="{EFFF998F-7F1D-402B-A625-E10CA0B839B8}" type="presParOf" srcId="{A4E15B54-B1BF-448B-B13C-250859FBEFA4}" destId="{5B39F63D-ADFB-4722-8284-9F11CEB2A3F2}" srcOrd="2" destOrd="0" presId="urn:microsoft.com/office/officeart/2005/8/layout/hierarchy3"/>
    <dgm:cxn modelId="{C7234B85-7ADD-455B-AA37-62DFD2B469BB}" type="presParOf" srcId="{A4E15B54-B1BF-448B-B13C-250859FBEFA4}" destId="{F0B7C009-EEEB-43F2-99EF-2F37D3B25FCE}" srcOrd="3" destOrd="0" presId="urn:microsoft.com/office/officeart/2005/8/layout/hierarchy3"/>
    <dgm:cxn modelId="{E893B472-E595-4168-93E4-3239FAD2C81A}" type="presParOf" srcId="{A4E15B54-B1BF-448B-B13C-250859FBEFA4}" destId="{7FCB8EEC-9C6B-4E3F-A0C1-AFA8F5E1C561}" srcOrd="4" destOrd="0" presId="urn:microsoft.com/office/officeart/2005/8/layout/hierarchy3"/>
    <dgm:cxn modelId="{37E6106A-55BB-4341-A3EB-1C61436D604B}" type="presParOf" srcId="{A4E15B54-B1BF-448B-B13C-250859FBEFA4}" destId="{A1E63E64-0238-473D-9CF5-C01718E3E409}" srcOrd="5" destOrd="0" presId="urn:microsoft.com/office/officeart/2005/8/layout/hierarchy3"/>
    <dgm:cxn modelId="{1AA96FF4-4770-45C2-9BBC-98678AEE54C9}" type="presParOf" srcId="{A4E15B54-B1BF-448B-B13C-250859FBEFA4}" destId="{EF612922-3E51-4B5C-9B8A-DE0F6F0582D5}" srcOrd="6" destOrd="0" presId="urn:microsoft.com/office/officeart/2005/8/layout/hierarchy3"/>
    <dgm:cxn modelId="{36D769F5-FBCE-48AD-8314-E49BD23A8424}" type="presParOf" srcId="{A4E15B54-B1BF-448B-B13C-250859FBEFA4}" destId="{1C2676C8-C6A9-411C-A4BA-AAF8FB8FAB9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1CA11DC5-B762-413A-A3C1-3BC3F5C2B839}">
      <dgm:prSet phldrT="[Text]"/>
      <dgm:spPr/>
      <dgm:t>
        <a:bodyPr/>
        <a:lstStyle/>
        <a:p>
          <a:pPr algn="just"/>
          <a:r>
            <a:rPr lang="en-US" dirty="0" smtClean="0"/>
            <a:t>6.1 Identify organizations that work towards similar goals and build respectful partnerships </a:t>
          </a:r>
          <a:r>
            <a:rPr lang="en-US" dirty="0" smtClean="0">
              <a:solidFill>
                <a:srgbClr val="FF0000"/>
              </a:solidFill>
            </a:rPr>
            <a:t>that play to each other’s strengths</a:t>
          </a:r>
          <a:endParaRPr lang="en-US" dirty="0">
            <a:solidFill>
              <a:srgbClr val="FF0000"/>
            </a:solidFill>
          </a:endParaRPr>
        </a:p>
      </dgm:t>
    </dgm:pt>
    <dgm:pt modelId="{F4FE22E1-09D7-43FF-85AC-9192B088E63D}" type="parTrans" cxnId="{BDB13D32-D83E-4EDA-848C-C1A6E3D21572}">
      <dgm:prSet/>
      <dgm:spPr/>
      <dgm:t>
        <a:bodyPr/>
        <a:lstStyle/>
        <a:p>
          <a:endParaRPr lang="en-US"/>
        </a:p>
      </dgm:t>
    </dgm:pt>
    <dgm:pt modelId="{8B88FF06-42B0-4E4A-9F4C-EFC832A1A032}" type="sibTrans" cxnId="{BDB13D32-D83E-4EDA-848C-C1A6E3D21572}">
      <dgm:prSet/>
      <dgm:spPr/>
      <dgm:t>
        <a:bodyPr/>
        <a:lstStyle/>
        <a:p>
          <a:endParaRPr lang="en-US"/>
        </a:p>
      </dgm:t>
    </dgm:pt>
    <dgm:pt modelId="{E6756084-3E54-4F8D-A955-44C1BC87589D}">
      <dgm:prSet phldrT="[Text]"/>
      <dgm:spPr/>
      <dgm:t>
        <a:bodyPr/>
        <a:lstStyle/>
        <a:p>
          <a:pPr algn="just"/>
          <a:r>
            <a:rPr lang="en-US" dirty="0" smtClean="0"/>
            <a:t>6.2 Ensure that the roles and responsibilities of our organization and our partners are clear and fair</a:t>
          </a:r>
          <a:endParaRPr lang="en-US" dirty="0"/>
        </a:p>
      </dgm:t>
    </dgm:pt>
    <dgm:pt modelId="{BE047778-928E-49A0-986F-6720D13B853B}" type="parTrans" cxnId="{5DB88D19-03B6-4268-9DA6-524B03D48AF3}">
      <dgm:prSet/>
      <dgm:spPr/>
      <dgm:t>
        <a:bodyPr/>
        <a:lstStyle/>
        <a:p>
          <a:endParaRPr lang="en-US"/>
        </a:p>
      </dgm:t>
    </dgm:pt>
    <dgm:pt modelId="{50BF9817-37A9-47D3-83C5-20C3A74BF8B6}" type="sibTrans" cxnId="{5DB88D19-03B6-4268-9DA6-524B03D48AF3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6.4 Share information, resources and knowledge and make important decisions collectively. 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740DC00A-9A11-4856-8932-EFD40C79F94F}">
      <dgm:prSet/>
      <dgm:spPr/>
      <dgm:t>
        <a:bodyPr/>
        <a:lstStyle/>
        <a:p>
          <a:pPr algn="just"/>
          <a:r>
            <a:rPr lang="en-US" dirty="0" smtClean="0"/>
            <a:t>6.3 Collaborate with different kinds of organizations to achieve shared goals</a:t>
          </a:r>
          <a:endParaRPr lang="en-US" dirty="0"/>
        </a:p>
      </dgm:t>
    </dgm:pt>
    <dgm:pt modelId="{64DCBB64-EDDC-4FF5-A679-0650801B7D16}" type="parTrans" cxnId="{D8B5A392-5609-4D9F-B275-0220D3D9DCB9}">
      <dgm:prSet/>
      <dgm:spPr/>
      <dgm:t>
        <a:bodyPr/>
        <a:lstStyle/>
        <a:p>
          <a:endParaRPr lang="en-US"/>
        </a:p>
      </dgm:t>
    </dgm:pt>
    <dgm:pt modelId="{DA0CB709-011D-4362-8BD0-1D10FE7FBE74}" type="sibTrans" cxnId="{D8B5A392-5609-4D9F-B275-0220D3D9DCB9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49286FA6-7448-4ED2-9289-496B9752D6DC}" type="pres">
      <dgm:prSet presAssocID="{F4FE22E1-09D7-43FF-85AC-9192B088E63D}" presName="Name13" presStyleLbl="parChTrans1D2" presStyleIdx="0" presStyleCnt="4"/>
      <dgm:spPr/>
      <dgm:t>
        <a:bodyPr/>
        <a:lstStyle/>
        <a:p>
          <a:endParaRPr lang="en-US"/>
        </a:p>
      </dgm:t>
    </dgm:pt>
    <dgm:pt modelId="{05C5E24A-EA2A-4366-A7B5-A058B49FBF7F}" type="pres">
      <dgm:prSet presAssocID="{1CA11DC5-B762-413A-A3C1-3BC3F5C2B839}" presName="childText" presStyleLbl="bgAcc1" presStyleIdx="0" presStyleCnt="4" custScaleX="492866" custLinFactNeighborX="-855" custLinFactNeighborY="53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9F63D-ADFB-4722-8284-9F11CEB2A3F2}" type="pres">
      <dgm:prSet presAssocID="{BE047778-928E-49A0-986F-6720D13B853B}" presName="Name13" presStyleLbl="parChTrans1D2" presStyleIdx="1" presStyleCnt="4"/>
      <dgm:spPr/>
      <dgm:t>
        <a:bodyPr/>
        <a:lstStyle/>
        <a:p>
          <a:endParaRPr lang="en-US"/>
        </a:p>
      </dgm:t>
    </dgm:pt>
    <dgm:pt modelId="{F0B7C009-EEEB-43F2-99EF-2F37D3B25FCE}" type="pres">
      <dgm:prSet presAssocID="{E6756084-3E54-4F8D-A955-44C1BC87589D}" presName="childText" presStyleLbl="bgAcc1" presStyleIdx="1" presStyleCnt="4" custScaleX="4935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B8EEC-9C6B-4E3F-A0C1-AFA8F5E1C561}" type="pres">
      <dgm:prSet presAssocID="{64DCBB64-EDDC-4FF5-A679-0650801B7D16}" presName="Name13" presStyleLbl="parChTrans1D2" presStyleIdx="2" presStyleCnt="4"/>
      <dgm:spPr/>
      <dgm:t>
        <a:bodyPr/>
        <a:lstStyle/>
        <a:p>
          <a:endParaRPr lang="en-US"/>
        </a:p>
      </dgm:t>
    </dgm:pt>
    <dgm:pt modelId="{A1E63E64-0238-473D-9CF5-C01718E3E409}" type="pres">
      <dgm:prSet presAssocID="{740DC00A-9A11-4856-8932-EFD40C79F94F}" presName="childText" presStyleLbl="bgAcc1" presStyleIdx="2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612922-3E51-4B5C-9B8A-DE0F6F0582D5}" type="pres">
      <dgm:prSet presAssocID="{12C11AB8-2C9B-4562-BC1E-6A374DD7201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3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18BAE63-61FB-4AE0-B2E3-248E28AD5F04}" type="presOf" srcId="{E6756084-3E54-4F8D-A955-44C1BC87589D}" destId="{F0B7C009-EEEB-43F2-99EF-2F37D3B25FCE}" srcOrd="0" destOrd="0" presId="urn:microsoft.com/office/officeart/2005/8/layout/hierarchy3"/>
    <dgm:cxn modelId="{322916C5-3A1F-46AD-9A62-7749F611631A}" type="presOf" srcId="{08FD03DA-C79D-4483-B027-140A6FC20646}" destId="{26DC4A1A-6784-458B-B7D5-25E3F706FD7E}" srcOrd="1" destOrd="0" presId="urn:microsoft.com/office/officeart/2005/8/layout/hierarchy3"/>
    <dgm:cxn modelId="{41C90372-56A1-4FB8-BF2F-4A6D3D6446BA}" type="presOf" srcId="{08FD03DA-C79D-4483-B027-140A6FC20646}" destId="{BE857832-EA3E-4560-B6C2-D33C8E6A07E3}" srcOrd="0" destOrd="0" presId="urn:microsoft.com/office/officeart/2005/8/layout/hierarchy3"/>
    <dgm:cxn modelId="{50C55621-C788-45E2-A870-A87C221ACAB4}" srcId="{08FD03DA-C79D-4483-B027-140A6FC20646}" destId="{D25CC593-CCB5-4284-8556-9E649ABF8454}" srcOrd="3" destOrd="0" parTransId="{12C11AB8-2C9B-4562-BC1E-6A374DD72015}" sibTransId="{ED193B56-374B-413C-BEDB-3885EC4AE50C}"/>
    <dgm:cxn modelId="{66D7EC37-834F-4A2C-B348-7E45B858468C}" type="presOf" srcId="{740DC00A-9A11-4856-8932-EFD40C79F94F}" destId="{A1E63E64-0238-473D-9CF5-C01718E3E409}" srcOrd="0" destOrd="0" presId="urn:microsoft.com/office/officeart/2005/8/layout/hierarchy3"/>
    <dgm:cxn modelId="{D8B5A392-5609-4D9F-B275-0220D3D9DCB9}" srcId="{08FD03DA-C79D-4483-B027-140A6FC20646}" destId="{740DC00A-9A11-4856-8932-EFD40C79F94F}" srcOrd="2" destOrd="0" parTransId="{64DCBB64-EDDC-4FF5-A679-0650801B7D16}" sibTransId="{DA0CB709-011D-4362-8BD0-1D10FE7FBE74}"/>
    <dgm:cxn modelId="{AB76FD88-6A6F-4FBA-80B7-A7F571F87A38}" type="presOf" srcId="{1CA11DC5-B762-413A-A3C1-3BC3F5C2B839}" destId="{05C5E24A-EA2A-4366-A7B5-A058B49FBF7F}" srcOrd="0" destOrd="0" presId="urn:microsoft.com/office/officeart/2005/8/layout/hierarchy3"/>
    <dgm:cxn modelId="{0A7BEF30-3C3E-48B9-935F-B4ED2A874B57}" type="presOf" srcId="{F4FE22E1-09D7-43FF-85AC-9192B088E63D}" destId="{49286FA6-7448-4ED2-9289-496B9752D6DC}" srcOrd="0" destOrd="0" presId="urn:microsoft.com/office/officeart/2005/8/layout/hierarchy3"/>
    <dgm:cxn modelId="{BDB13D32-D83E-4EDA-848C-C1A6E3D21572}" srcId="{08FD03DA-C79D-4483-B027-140A6FC20646}" destId="{1CA11DC5-B762-413A-A3C1-3BC3F5C2B839}" srcOrd="0" destOrd="0" parTransId="{F4FE22E1-09D7-43FF-85AC-9192B088E63D}" sibTransId="{8B88FF06-42B0-4E4A-9F4C-EFC832A1A032}"/>
    <dgm:cxn modelId="{A571C52A-3FB5-4771-B79E-C6451AE611C6}" type="presOf" srcId="{64DCBB64-EDDC-4FF5-A679-0650801B7D16}" destId="{7FCB8EEC-9C6B-4E3F-A0C1-AFA8F5E1C561}" srcOrd="0" destOrd="0" presId="urn:microsoft.com/office/officeart/2005/8/layout/hierarchy3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0DCFACFB-E5F3-4239-9C8C-667FD990A90E}" type="presOf" srcId="{09E5BE31-C5F3-4D10-BB8B-E50F080AE411}" destId="{B3151313-56C3-4D38-8F54-9199FBA138B5}" srcOrd="0" destOrd="0" presId="urn:microsoft.com/office/officeart/2005/8/layout/hierarchy3"/>
    <dgm:cxn modelId="{6927F04F-E3EF-4412-86F1-8F425E7029D0}" type="presOf" srcId="{D25CC593-CCB5-4284-8556-9E649ABF8454}" destId="{1C2676C8-C6A9-411C-A4BA-AAF8FB8FAB96}" srcOrd="0" destOrd="0" presId="urn:microsoft.com/office/officeart/2005/8/layout/hierarchy3"/>
    <dgm:cxn modelId="{5DB88D19-03B6-4268-9DA6-524B03D48AF3}" srcId="{08FD03DA-C79D-4483-B027-140A6FC20646}" destId="{E6756084-3E54-4F8D-A955-44C1BC87589D}" srcOrd="1" destOrd="0" parTransId="{BE047778-928E-49A0-986F-6720D13B853B}" sibTransId="{50BF9817-37A9-47D3-83C5-20C3A74BF8B6}"/>
    <dgm:cxn modelId="{4239A494-7F0E-46C1-B38C-516935056EFD}" type="presOf" srcId="{BE047778-928E-49A0-986F-6720D13B853B}" destId="{5B39F63D-ADFB-4722-8284-9F11CEB2A3F2}" srcOrd="0" destOrd="0" presId="urn:microsoft.com/office/officeart/2005/8/layout/hierarchy3"/>
    <dgm:cxn modelId="{195B496A-80DA-4926-A05A-3D695C96C66F}" type="presOf" srcId="{12C11AB8-2C9B-4562-BC1E-6A374DD72015}" destId="{EF612922-3E51-4B5C-9B8A-DE0F6F0582D5}" srcOrd="0" destOrd="0" presId="urn:microsoft.com/office/officeart/2005/8/layout/hierarchy3"/>
    <dgm:cxn modelId="{63FF6827-21DE-485F-8ACD-DB12CDAF6BD0}" type="presParOf" srcId="{B3151313-56C3-4D38-8F54-9199FBA138B5}" destId="{E9985D94-8AE0-460F-A71B-4F9F7776F9C9}" srcOrd="0" destOrd="0" presId="urn:microsoft.com/office/officeart/2005/8/layout/hierarchy3"/>
    <dgm:cxn modelId="{65D5DDDD-BE55-44E2-B1AB-D9684EA26D02}" type="presParOf" srcId="{E9985D94-8AE0-460F-A71B-4F9F7776F9C9}" destId="{0C2CBC8C-A010-44D6-8F97-C59309941BC7}" srcOrd="0" destOrd="0" presId="urn:microsoft.com/office/officeart/2005/8/layout/hierarchy3"/>
    <dgm:cxn modelId="{2FB9DFDF-B796-4622-95C6-AFED5857195B}" type="presParOf" srcId="{0C2CBC8C-A010-44D6-8F97-C59309941BC7}" destId="{BE857832-EA3E-4560-B6C2-D33C8E6A07E3}" srcOrd="0" destOrd="0" presId="urn:microsoft.com/office/officeart/2005/8/layout/hierarchy3"/>
    <dgm:cxn modelId="{1756E969-2EBB-4248-A3EC-C1B3EACC276C}" type="presParOf" srcId="{0C2CBC8C-A010-44D6-8F97-C59309941BC7}" destId="{26DC4A1A-6784-458B-B7D5-25E3F706FD7E}" srcOrd="1" destOrd="0" presId="urn:microsoft.com/office/officeart/2005/8/layout/hierarchy3"/>
    <dgm:cxn modelId="{94162CC8-467F-465A-8B54-FF70C6677710}" type="presParOf" srcId="{E9985D94-8AE0-460F-A71B-4F9F7776F9C9}" destId="{A4E15B54-B1BF-448B-B13C-250859FBEFA4}" srcOrd="1" destOrd="0" presId="urn:microsoft.com/office/officeart/2005/8/layout/hierarchy3"/>
    <dgm:cxn modelId="{E9F07F05-2C98-414F-8684-039B92CAF13E}" type="presParOf" srcId="{A4E15B54-B1BF-448B-B13C-250859FBEFA4}" destId="{49286FA6-7448-4ED2-9289-496B9752D6DC}" srcOrd="0" destOrd="0" presId="urn:microsoft.com/office/officeart/2005/8/layout/hierarchy3"/>
    <dgm:cxn modelId="{71F70E26-5154-4CC5-8235-3125750D8F36}" type="presParOf" srcId="{A4E15B54-B1BF-448B-B13C-250859FBEFA4}" destId="{05C5E24A-EA2A-4366-A7B5-A058B49FBF7F}" srcOrd="1" destOrd="0" presId="urn:microsoft.com/office/officeart/2005/8/layout/hierarchy3"/>
    <dgm:cxn modelId="{C6CC793A-92C6-4326-9700-EB31E0A88EDE}" type="presParOf" srcId="{A4E15B54-B1BF-448B-B13C-250859FBEFA4}" destId="{5B39F63D-ADFB-4722-8284-9F11CEB2A3F2}" srcOrd="2" destOrd="0" presId="urn:microsoft.com/office/officeart/2005/8/layout/hierarchy3"/>
    <dgm:cxn modelId="{EE6F8675-54A6-4D00-AB53-0E1F0742FAA3}" type="presParOf" srcId="{A4E15B54-B1BF-448B-B13C-250859FBEFA4}" destId="{F0B7C009-EEEB-43F2-99EF-2F37D3B25FCE}" srcOrd="3" destOrd="0" presId="urn:microsoft.com/office/officeart/2005/8/layout/hierarchy3"/>
    <dgm:cxn modelId="{77B42D05-43A3-4BE3-AF76-0690FAADE6DD}" type="presParOf" srcId="{A4E15B54-B1BF-448B-B13C-250859FBEFA4}" destId="{7FCB8EEC-9C6B-4E3F-A0C1-AFA8F5E1C561}" srcOrd="4" destOrd="0" presId="urn:microsoft.com/office/officeart/2005/8/layout/hierarchy3"/>
    <dgm:cxn modelId="{5B72C201-593B-476A-9BB0-425B2BA9EC72}" type="presParOf" srcId="{A4E15B54-B1BF-448B-B13C-250859FBEFA4}" destId="{A1E63E64-0238-473D-9CF5-C01718E3E409}" srcOrd="5" destOrd="0" presId="urn:microsoft.com/office/officeart/2005/8/layout/hierarchy3"/>
    <dgm:cxn modelId="{0D2B93A6-53FA-4DC7-88A4-4453746A52D9}" type="presParOf" srcId="{A4E15B54-B1BF-448B-B13C-250859FBEFA4}" destId="{EF612922-3E51-4B5C-9B8A-DE0F6F0582D5}" srcOrd="6" destOrd="0" presId="urn:microsoft.com/office/officeart/2005/8/layout/hierarchy3"/>
    <dgm:cxn modelId="{CAD664A4-3047-4049-A65B-C46291400170}" type="presParOf" srcId="{A4E15B54-B1BF-448B-B13C-250859FBEFA4}" destId="{1C2676C8-C6A9-411C-A4BA-AAF8FB8FAB9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1CA11DC5-B762-413A-A3C1-3BC3F5C2B839}">
      <dgm:prSet phldrT="[Text]"/>
      <dgm:spPr/>
      <dgm:t>
        <a:bodyPr/>
        <a:lstStyle/>
        <a:p>
          <a:pPr algn="just"/>
          <a:r>
            <a:rPr lang="en-US" dirty="0" smtClean="0"/>
            <a:t>7.1 Ensure our advocacy work is based on evidence and is informed by the views of affected people</a:t>
          </a:r>
          <a:endParaRPr lang="en-US" dirty="0"/>
        </a:p>
      </dgm:t>
    </dgm:pt>
    <dgm:pt modelId="{F4FE22E1-09D7-43FF-85AC-9192B088E63D}" type="parTrans" cxnId="{BDB13D32-D83E-4EDA-848C-C1A6E3D21572}">
      <dgm:prSet/>
      <dgm:spPr/>
      <dgm:t>
        <a:bodyPr/>
        <a:lstStyle/>
        <a:p>
          <a:endParaRPr lang="en-US"/>
        </a:p>
      </dgm:t>
    </dgm:pt>
    <dgm:pt modelId="{8B88FF06-42B0-4E4A-9F4C-EFC832A1A032}" type="sibTrans" cxnId="{BDB13D32-D83E-4EDA-848C-C1A6E3D21572}">
      <dgm:prSet/>
      <dgm:spPr/>
      <dgm:t>
        <a:bodyPr/>
        <a:lstStyle/>
        <a:p>
          <a:endParaRPr lang="en-US"/>
        </a:p>
      </dgm:t>
    </dgm:pt>
    <dgm:pt modelId="{E6756084-3E54-4F8D-A955-44C1BC87589D}">
      <dgm:prSet phldrT="[Text]"/>
      <dgm:spPr/>
      <dgm:t>
        <a:bodyPr/>
        <a:lstStyle/>
        <a:p>
          <a:pPr algn="just"/>
          <a:r>
            <a:rPr lang="en-US" dirty="0" smtClean="0"/>
            <a:t>7.2 Advocate for positive changes which address both root causes and their effects</a:t>
          </a:r>
          <a:endParaRPr lang="en-US" dirty="0"/>
        </a:p>
      </dgm:t>
    </dgm:pt>
    <dgm:pt modelId="{BE047778-928E-49A0-986F-6720D13B853B}" type="parTrans" cxnId="{5DB88D19-03B6-4268-9DA6-524B03D48AF3}">
      <dgm:prSet/>
      <dgm:spPr/>
      <dgm:t>
        <a:bodyPr/>
        <a:lstStyle/>
        <a:p>
          <a:endParaRPr lang="en-US"/>
        </a:p>
      </dgm:t>
    </dgm:pt>
    <dgm:pt modelId="{50BF9817-37A9-47D3-83C5-20C3A74BF8B6}" type="sibTrans" cxnId="{5DB88D19-03B6-4268-9DA6-524B03D48AF3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7.4 Mitigate the risks for people involved in or affected by our advocacy.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740DC00A-9A11-4856-8932-EFD40C79F94F}">
      <dgm:prSet/>
      <dgm:spPr/>
      <dgm:t>
        <a:bodyPr/>
        <a:lstStyle/>
        <a:p>
          <a:pPr algn="just"/>
          <a:r>
            <a:rPr lang="en-US" dirty="0" smtClean="0"/>
            <a:t>7.3 Support people-including affected people to learn, connect, mobilize and make their voices heard</a:t>
          </a:r>
          <a:endParaRPr lang="en-US" dirty="0"/>
        </a:p>
      </dgm:t>
    </dgm:pt>
    <dgm:pt modelId="{64DCBB64-EDDC-4FF5-A679-0650801B7D16}" type="parTrans" cxnId="{D8B5A392-5609-4D9F-B275-0220D3D9DCB9}">
      <dgm:prSet/>
      <dgm:spPr/>
      <dgm:t>
        <a:bodyPr/>
        <a:lstStyle/>
        <a:p>
          <a:endParaRPr lang="en-US"/>
        </a:p>
      </dgm:t>
    </dgm:pt>
    <dgm:pt modelId="{DA0CB709-011D-4362-8BD0-1D10FE7FBE74}" type="sibTrans" cxnId="{D8B5A392-5609-4D9F-B275-0220D3D9DCB9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49286FA6-7448-4ED2-9289-496B9752D6DC}" type="pres">
      <dgm:prSet presAssocID="{F4FE22E1-09D7-43FF-85AC-9192B088E63D}" presName="Name13" presStyleLbl="parChTrans1D2" presStyleIdx="0" presStyleCnt="4"/>
      <dgm:spPr/>
      <dgm:t>
        <a:bodyPr/>
        <a:lstStyle/>
        <a:p>
          <a:endParaRPr lang="en-US"/>
        </a:p>
      </dgm:t>
    </dgm:pt>
    <dgm:pt modelId="{05C5E24A-EA2A-4366-A7B5-A058B49FBF7F}" type="pres">
      <dgm:prSet presAssocID="{1CA11DC5-B762-413A-A3C1-3BC3F5C2B839}" presName="childText" presStyleLbl="bgAcc1" presStyleIdx="0" presStyleCnt="4" custScaleX="4928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9F63D-ADFB-4722-8284-9F11CEB2A3F2}" type="pres">
      <dgm:prSet presAssocID="{BE047778-928E-49A0-986F-6720D13B853B}" presName="Name13" presStyleLbl="parChTrans1D2" presStyleIdx="1" presStyleCnt="4"/>
      <dgm:spPr/>
      <dgm:t>
        <a:bodyPr/>
        <a:lstStyle/>
        <a:p>
          <a:endParaRPr lang="en-US"/>
        </a:p>
      </dgm:t>
    </dgm:pt>
    <dgm:pt modelId="{F0B7C009-EEEB-43F2-99EF-2F37D3B25FCE}" type="pres">
      <dgm:prSet presAssocID="{E6756084-3E54-4F8D-A955-44C1BC87589D}" presName="childText" presStyleLbl="bgAcc1" presStyleIdx="1" presStyleCnt="4" custScaleX="4935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B8EEC-9C6B-4E3F-A0C1-AFA8F5E1C561}" type="pres">
      <dgm:prSet presAssocID="{64DCBB64-EDDC-4FF5-A679-0650801B7D16}" presName="Name13" presStyleLbl="parChTrans1D2" presStyleIdx="2" presStyleCnt="4"/>
      <dgm:spPr/>
      <dgm:t>
        <a:bodyPr/>
        <a:lstStyle/>
        <a:p>
          <a:endParaRPr lang="en-US"/>
        </a:p>
      </dgm:t>
    </dgm:pt>
    <dgm:pt modelId="{A1E63E64-0238-473D-9CF5-C01718E3E409}" type="pres">
      <dgm:prSet presAssocID="{740DC00A-9A11-4856-8932-EFD40C79F94F}" presName="childText" presStyleLbl="bgAcc1" presStyleIdx="2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612922-3E51-4B5C-9B8A-DE0F6F0582D5}" type="pres">
      <dgm:prSet presAssocID="{12C11AB8-2C9B-4562-BC1E-6A374DD7201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3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80775AF-0FAC-4F34-B4F8-28487F5C8B6A}" type="presOf" srcId="{09E5BE31-C5F3-4D10-BB8B-E50F080AE411}" destId="{B3151313-56C3-4D38-8F54-9199FBA138B5}" srcOrd="0" destOrd="0" presId="urn:microsoft.com/office/officeart/2005/8/layout/hierarchy3"/>
    <dgm:cxn modelId="{F3E785D5-4987-4B2E-AE5D-49E6F46175C0}" type="presOf" srcId="{08FD03DA-C79D-4483-B027-140A6FC20646}" destId="{26DC4A1A-6784-458B-B7D5-25E3F706FD7E}" srcOrd="1" destOrd="0" presId="urn:microsoft.com/office/officeart/2005/8/layout/hierarchy3"/>
    <dgm:cxn modelId="{50C55621-C788-45E2-A870-A87C221ACAB4}" srcId="{08FD03DA-C79D-4483-B027-140A6FC20646}" destId="{D25CC593-CCB5-4284-8556-9E649ABF8454}" srcOrd="3" destOrd="0" parTransId="{12C11AB8-2C9B-4562-BC1E-6A374DD72015}" sibTransId="{ED193B56-374B-413C-BEDB-3885EC4AE50C}"/>
    <dgm:cxn modelId="{88A97C4B-A854-44DC-AC54-93E64CE820FC}" type="presOf" srcId="{F4FE22E1-09D7-43FF-85AC-9192B088E63D}" destId="{49286FA6-7448-4ED2-9289-496B9752D6DC}" srcOrd="0" destOrd="0" presId="urn:microsoft.com/office/officeart/2005/8/layout/hierarchy3"/>
    <dgm:cxn modelId="{2E2491BE-6B62-433F-AC35-D21B7D94EBF6}" type="presOf" srcId="{E6756084-3E54-4F8D-A955-44C1BC87589D}" destId="{F0B7C009-EEEB-43F2-99EF-2F37D3B25FCE}" srcOrd="0" destOrd="0" presId="urn:microsoft.com/office/officeart/2005/8/layout/hierarchy3"/>
    <dgm:cxn modelId="{D8B5A392-5609-4D9F-B275-0220D3D9DCB9}" srcId="{08FD03DA-C79D-4483-B027-140A6FC20646}" destId="{740DC00A-9A11-4856-8932-EFD40C79F94F}" srcOrd="2" destOrd="0" parTransId="{64DCBB64-EDDC-4FF5-A679-0650801B7D16}" sibTransId="{DA0CB709-011D-4362-8BD0-1D10FE7FBE74}"/>
    <dgm:cxn modelId="{BDB74ADA-2869-4073-934C-06B45319E993}" type="presOf" srcId="{12C11AB8-2C9B-4562-BC1E-6A374DD72015}" destId="{EF612922-3E51-4B5C-9B8A-DE0F6F0582D5}" srcOrd="0" destOrd="0" presId="urn:microsoft.com/office/officeart/2005/8/layout/hierarchy3"/>
    <dgm:cxn modelId="{D287F8C5-4FF8-424F-9ECC-40C01A58ECC0}" type="presOf" srcId="{D25CC593-CCB5-4284-8556-9E649ABF8454}" destId="{1C2676C8-C6A9-411C-A4BA-AAF8FB8FAB96}" srcOrd="0" destOrd="0" presId="urn:microsoft.com/office/officeart/2005/8/layout/hierarchy3"/>
    <dgm:cxn modelId="{BDB13D32-D83E-4EDA-848C-C1A6E3D21572}" srcId="{08FD03DA-C79D-4483-B027-140A6FC20646}" destId="{1CA11DC5-B762-413A-A3C1-3BC3F5C2B839}" srcOrd="0" destOrd="0" parTransId="{F4FE22E1-09D7-43FF-85AC-9192B088E63D}" sibTransId="{8B88FF06-42B0-4E4A-9F4C-EFC832A1A032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5DB88D19-03B6-4268-9DA6-524B03D48AF3}" srcId="{08FD03DA-C79D-4483-B027-140A6FC20646}" destId="{E6756084-3E54-4F8D-A955-44C1BC87589D}" srcOrd="1" destOrd="0" parTransId="{BE047778-928E-49A0-986F-6720D13B853B}" sibTransId="{50BF9817-37A9-47D3-83C5-20C3A74BF8B6}"/>
    <dgm:cxn modelId="{B46CBEB1-192E-43A7-B263-E9C2AC23450F}" type="presOf" srcId="{64DCBB64-EDDC-4FF5-A679-0650801B7D16}" destId="{7FCB8EEC-9C6B-4E3F-A0C1-AFA8F5E1C561}" srcOrd="0" destOrd="0" presId="urn:microsoft.com/office/officeart/2005/8/layout/hierarchy3"/>
    <dgm:cxn modelId="{22832576-68BC-4C4B-93A8-F88352DF0DAB}" type="presOf" srcId="{BE047778-928E-49A0-986F-6720D13B853B}" destId="{5B39F63D-ADFB-4722-8284-9F11CEB2A3F2}" srcOrd="0" destOrd="0" presId="urn:microsoft.com/office/officeart/2005/8/layout/hierarchy3"/>
    <dgm:cxn modelId="{C9BCB1D8-4189-4CD8-A916-93ADA5745C77}" type="presOf" srcId="{740DC00A-9A11-4856-8932-EFD40C79F94F}" destId="{A1E63E64-0238-473D-9CF5-C01718E3E409}" srcOrd="0" destOrd="0" presId="urn:microsoft.com/office/officeart/2005/8/layout/hierarchy3"/>
    <dgm:cxn modelId="{916B4201-C920-44E2-9D9B-29E69F924ED2}" type="presOf" srcId="{08FD03DA-C79D-4483-B027-140A6FC20646}" destId="{BE857832-EA3E-4560-B6C2-D33C8E6A07E3}" srcOrd="0" destOrd="0" presId="urn:microsoft.com/office/officeart/2005/8/layout/hierarchy3"/>
    <dgm:cxn modelId="{B1F358E8-B660-4B5F-81B6-355A09CAA25E}" type="presOf" srcId="{1CA11DC5-B762-413A-A3C1-3BC3F5C2B839}" destId="{05C5E24A-EA2A-4366-A7B5-A058B49FBF7F}" srcOrd="0" destOrd="0" presId="urn:microsoft.com/office/officeart/2005/8/layout/hierarchy3"/>
    <dgm:cxn modelId="{68E3C17C-261D-4EFD-986D-312BBE2BA984}" type="presParOf" srcId="{B3151313-56C3-4D38-8F54-9199FBA138B5}" destId="{E9985D94-8AE0-460F-A71B-4F9F7776F9C9}" srcOrd="0" destOrd="0" presId="urn:microsoft.com/office/officeart/2005/8/layout/hierarchy3"/>
    <dgm:cxn modelId="{33445A08-E2E9-4A24-9404-CC1B48B2C06C}" type="presParOf" srcId="{E9985D94-8AE0-460F-A71B-4F9F7776F9C9}" destId="{0C2CBC8C-A010-44D6-8F97-C59309941BC7}" srcOrd="0" destOrd="0" presId="urn:microsoft.com/office/officeart/2005/8/layout/hierarchy3"/>
    <dgm:cxn modelId="{F32BC80D-F716-4F5E-ACF7-1230382E6D07}" type="presParOf" srcId="{0C2CBC8C-A010-44D6-8F97-C59309941BC7}" destId="{BE857832-EA3E-4560-B6C2-D33C8E6A07E3}" srcOrd="0" destOrd="0" presId="urn:microsoft.com/office/officeart/2005/8/layout/hierarchy3"/>
    <dgm:cxn modelId="{C5F035AD-6FC2-4A6B-9E36-8443B26F3570}" type="presParOf" srcId="{0C2CBC8C-A010-44D6-8F97-C59309941BC7}" destId="{26DC4A1A-6784-458B-B7D5-25E3F706FD7E}" srcOrd="1" destOrd="0" presId="urn:microsoft.com/office/officeart/2005/8/layout/hierarchy3"/>
    <dgm:cxn modelId="{603CAB8B-9BF8-4A11-8F3E-B20403DEE01A}" type="presParOf" srcId="{E9985D94-8AE0-460F-A71B-4F9F7776F9C9}" destId="{A4E15B54-B1BF-448B-B13C-250859FBEFA4}" srcOrd="1" destOrd="0" presId="urn:microsoft.com/office/officeart/2005/8/layout/hierarchy3"/>
    <dgm:cxn modelId="{55C3991D-BE20-4A9F-AD64-07A22FBC587C}" type="presParOf" srcId="{A4E15B54-B1BF-448B-B13C-250859FBEFA4}" destId="{49286FA6-7448-4ED2-9289-496B9752D6DC}" srcOrd="0" destOrd="0" presId="urn:microsoft.com/office/officeart/2005/8/layout/hierarchy3"/>
    <dgm:cxn modelId="{0186F7BF-5C00-400C-B13A-3FFD57E7AD36}" type="presParOf" srcId="{A4E15B54-B1BF-448B-B13C-250859FBEFA4}" destId="{05C5E24A-EA2A-4366-A7B5-A058B49FBF7F}" srcOrd="1" destOrd="0" presId="urn:microsoft.com/office/officeart/2005/8/layout/hierarchy3"/>
    <dgm:cxn modelId="{72DE362D-0FEE-4558-8C16-52436E2709AB}" type="presParOf" srcId="{A4E15B54-B1BF-448B-B13C-250859FBEFA4}" destId="{5B39F63D-ADFB-4722-8284-9F11CEB2A3F2}" srcOrd="2" destOrd="0" presId="urn:microsoft.com/office/officeart/2005/8/layout/hierarchy3"/>
    <dgm:cxn modelId="{01E379F4-BBD5-4CA6-B4DE-0C52E5633E4E}" type="presParOf" srcId="{A4E15B54-B1BF-448B-B13C-250859FBEFA4}" destId="{F0B7C009-EEEB-43F2-99EF-2F37D3B25FCE}" srcOrd="3" destOrd="0" presId="urn:microsoft.com/office/officeart/2005/8/layout/hierarchy3"/>
    <dgm:cxn modelId="{DDE1205D-CAE9-493A-B123-9354660C719C}" type="presParOf" srcId="{A4E15B54-B1BF-448B-B13C-250859FBEFA4}" destId="{7FCB8EEC-9C6B-4E3F-A0C1-AFA8F5E1C561}" srcOrd="4" destOrd="0" presId="urn:microsoft.com/office/officeart/2005/8/layout/hierarchy3"/>
    <dgm:cxn modelId="{67BDE6BA-0879-4B0B-96B8-B65B9D094F24}" type="presParOf" srcId="{A4E15B54-B1BF-448B-B13C-250859FBEFA4}" destId="{A1E63E64-0238-473D-9CF5-C01718E3E409}" srcOrd="5" destOrd="0" presId="urn:microsoft.com/office/officeart/2005/8/layout/hierarchy3"/>
    <dgm:cxn modelId="{CA6AE736-40AD-4B40-A485-E0E892C9D84E}" type="presParOf" srcId="{A4E15B54-B1BF-448B-B13C-250859FBEFA4}" destId="{EF612922-3E51-4B5C-9B8A-DE0F6F0582D5}" srcOrd="6" destOrd="0" presId="urn:microsoft.com/office/officeart/2005/8/layout/hierarchy3"/>
    <dgm:cxn modelId="{68E53155-8E5C-4FA9-AFE7-6DFA647C1FF7}" type="presParOf" srcId="{A4E15B54-B1BF-448B-B13C-250859FBEFA4}" destId="{1C2676C8-C6A9-411C-A4BA-AAF8FB8FAB9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7.5. Evaluate the effects of our advocacy in consultation with affected people. 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EF612922-3E51-4B5C-9B8A-DE0F6F0582D5}" type="pres">
      <dgm:prSet presAssocID="{12C11AB8-2C9B-4562-BC1E-6A374DD72015}" presName="Name13" presStyleLbl="parChTrans1D2" presStyleIdx="0" presStyleCnt="1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0" presStyleCnt="1" custScaleX="4696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8C3F359-F2F2-4D04-9D4D-77A688C6BD81}" type="presOf" srcId="{09E5BE31-C5F3-4D10-BB8B-E50F080AE411}" destId="{B3151313-56C3-4D38-8F54-9199FBA138B5}" srcOrd="0" destOrd="0" presId="urn:microsoft.com/office/officeart/2005/8/layout/hierarchy3"/>
    <dgm:cxn modelId="{23C69880-85F7-4097-AA81-9DE88124CA53}" type="presOf" srcId="{D25CC593-CCB5-4284-8556-9E649ABF8454}" destId="{1C2676C8-C6A9-411C-A4BA-AAF8FB8FAB96}" srcOrd="0" destOrd="0" presId="urn:microsoft.com/office/officeart/2005/8/layout/hierarchy3"/>
    <dgm:cxn modelId="{3E31E0AC-C81F-497B-A665-821BA895BE5E}" type="presOf" srcId="{08FD03DA-C79D-4483-B027-140A6FC20646}" destId="{BE857832-EA3E-4560-B6C2-D33C8E6A07E3}" srcOrd="0" destOrd="0" presId="urn:microsoft.com/office/officeart/2005/8/layout/hierarchy3"/>
    <dgm:cxn modelId="{50C55621-C788-45E2-A870-A87C221ACAB4}" srcId="{08FD03DA-C79D-4483-B027-140A6FC20646}" destId="{D25CC593-CCB5-4284-8556-9E649ABF8454}" srcOrd="0" destOrd="0" parTransId="{12C11AB8-2C9B-4562-BC1E-6A374DD72015}" sibTransId="{ED193B56-374B-413C-BEDB-3885EC4AE50C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CDD11BBE-923E-4FEB-B00A-5966E1A863B1}" type="presOf" srcId="{12C11AB8-2C9B-4562-BC1E-6A374DD72015}" destId="{EF612922-3E51-4B5C-9B8A-DE0F6F0582D5}" srcOrd="0" destOrd="0" presId="urn:microsoft.com/office/officeart/2005/8/layout/hierarchy3"/>
    <dgm:cxn modelId="{E8122548-27B5-40A1-9BF1-63A4E46F6257}" type="presOf" srcId="{08FD03DA-C79D-4483-B027-140A6FC20646}" destId="{26DC4A1A-6784-458B-B7D5-25E3F706FD7E}" srcOrd="1" destOrd="0" presId="urn:microsoft.com/office/officeart/2005/8/layout/hierarchy3"/>
    <dgm:cxn modelId="{C6B0C8C4-1BCA-474B-A6E9-8C06A853BEBE}" type="presParOf" srcId="{B3151313-56C3-4D38-8F54-9199FBA138B5}" destId="{E9985D94-8AE0-460F-A71B-4F9F7776F9C9}" srcOrd="0" destOrd="0" presId="urn:microsoft.com/office/officeart/2005/8/layout/hierarchy3"/>
    <dgm:cxn modelId="{76199D47-A028-4751-A999-2669BAB477A0}" type="presParOf" srcId="{E9985D94-8AE0-460F-A71B-4F9F7776F9C9}" destId="{0C2CBC8C-A010-44D6-8F97-C59309941BC7}" srcOrd="0" destOrd="0" presId="urn:microsoft.com/office/officeart/2005/8/layout/hierarchy3"/>
    <dgm:cxn modelId="{48CCA2A0-56DC-4498-BFA6-398074D9DBC4}" type="presParOf" srcId="{0C2CBC8C-A010-44D6-8F97-C59309941BC7}" destId="{BE857832-EA3E-4560-B6C2-D33C8E6A07E3}" srcOrd="0" destOrd="0" presId="urn:microsoft.com/office/officeart/2005/8/layout/hierarchy3"/>
    <dgm:cxn modelId="{091B5618-F280-4117-B248-DF29DDE0E830}" type="presParOf" srcId="{0C2CBC8C-A010-44D6-8F97-C59309941BC7}" destId="{26DC4A1A-6784-458B-B7D5-25E3F706FD7E}" srcOrd="1" destOrd="0" presId="urn:microsoft.com/office/officeart/2005/8/layout/hierarchy3"/>
    <dgm:cxn modelId="{F139B15E-1F1C-4948-A03C-E68200CAF05F}" type="presParOf" srcId="{E9985D94-8AE0-460F-A71B-4F9F7776F9C9}" destId="{A4E15B54-B1BF-448B-B13C-250859FBEFA4}" srcOrd="1" destOrd="0" presId="urn:microsoft.com/office/officeart/2005/8/layout/hierarchy3"/>
    <dgm:cxn modelId="{939F4373-2A7D-4054-B065-76B05C7E7BD4}" type="presParOf" srcId="{A4E15B54-B1BF-448B-B13C-250859FBEFA4}" destId="{EF612922-3E51-4B5C-9B8A-DE0F6F0582D5}" srcOrd="0" destOrd="0" presId="urn:microsoft.com/office/officeart/2005/8/layout/hierarchy3"/>
    <dgm:cxn modelId="{AC3A199E-B81C-4251-A160-18C03B0F68E3}" type="presParOf" srcId="{A4E15B54-B1BF-448B-B13C-250859FBEFA4}" destId="{1C2676C8-C6A9-411C-A4BA-AAF8FB8FAB96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1CA11DC5-B762-413A-A3C1-3BC3F5C2B839}">
      <dgm:prSet phldrT="[Text]"/>
      <dgm:spPr/>
      <dgm:t>
        <a:bodyPr/>
        <a:lstStyle/>
        <a:p>
          <a:pPr algn="just"/>
          <a:r>
            <a:rPr lang="en-US" dirty="0" smtClean="0"/>
            <a:t>8.1 Share information on who we are, what we do, how decisions are made, the resources we have and the positive and negative impacts of our work</a:t>
          </a:r>
          <a:endParaRPr lang="en-US" dirty="0"/>
        </a:p>
      </dgm:t>
    </dgm:pt>
    <dgm:pt modelId="{F4FE22E1-09D7-43FF-85AC-9192B088E63D}" type="parTrans" cxnId="{BDB13D32-D83E-4EDA-848C-C1A6E3D21572}">
      <dgm:prSet/>
      <dgm:spPr/>
      <dgm:t>
        <a:bodyPr/>
        <a:lstStyle/>
        <a:p>
          <a:endParaRPr lang="en-US"/>
        </a:p>
      </dgm:t>
    </dgm:pt>
    <dgm:pt modelId="{8B88FF06-42B0-4E4A-9F4C-EFC832A1A032}" type="sibTrans" cxnId="{BDB13D32-D83E-4EDA-848C-C1A6E3D21572}">
      <dgm:prSet/>
      <dgm:spPr/>
      <dgm:t>
        <a:bodyPr/>
        <a:lstStyle/>
        <a:p>
          <a:endParaRPr lang="en-US"/>
        </a:p>
      </dgm:t>
    </dgm:pt>
    <dgm:pt modelId="{E6756084-3E54-4F8D-A955-44C1BC87589D}">
      <dgm:prSet phldrT="[Text]"/>
      <dgm:spPr/>
      <dgm:t>
        <a:bodyPr/>
        <a:lstStyle/>
        <a:p>
          <a:pPr algn="just"/>
          <a:r>
            <a:rPr lang="en-US" dirty="0" smtClean="0"/>
            <a:t>8.2 Share information in a timely and accurate manner and in ways which are accessible to all people</a:t>
          </a:r>
          <a:endParaRPr lang="en-US" dirty="0"/>
        </a:p>
      </dgm:t>
    </dgm:pt>
    <dgm:pt modelId="{BE047778-928E-49A0-986F-6720D13B853B}" type="parTrans" cxnId="{5DB88D19-03B6-4268-9DA6-524B03D48AF3}">
      <dgm:prSet/>
      <dgm:spPr/>
      <dgm:t>
        <a:bodyPr/>
        <a:lstStyle/>
        <a:p>
          <a:endParaRPr lang="en-US"/>
        </a:p>
      </dgm:t>
    </dgm:pt>
    <dgm:pt modelId="{50BF9817-37A9-47D3-83C5-20C3A74BF8B6}" type="sibTrans" cxnId="{5DB88D19-03B6-4268-9DA6-524B03D48AF3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8.4 Provide opportunities for people to question our work and engage in constructive dialogue to reach a shared understanding where possible.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740DC00A-9A11-4856-8932-EFD40C79F94F}">
      <dgm:prSet/>
      <dgm:spPr/>
      <dgm:t>
        <a:bodyPr/>
        <a:lstStyle/>
        <a:p>
          <a:pPr algn="just"/>
          <a:r>
            <a:rPr lang="en-US" dirty="0" smtClean="0"/>
            <a:t>8.3 Establish and uphold clear procedures in our organization to respect privacy rights and protect personal data from misuse</a:t>
          </a:r>
          <a:endParaRPr lang="en-US" dirty="0"/>
        </a:p>
      </dgm:t>
    </dgm:pt>
    <dgm:pt modelId="{64DCBB64-EDDC-4FF5-A679-0650801B7D16}" type="parTrans" cxnId="{D8B5A392-5609-4D9F-B275-0220D3D9DCB9}">
      <dgm:prSet/>
      <dgm:spPr/>
      <dgm:t>
        <a:bodyPr/>
        <a:lstStyle/>
        <a:p>
          <a:endParaRPr lang="en-US"/>
        </a:p>
      </dgm:t>
    </dgm:pt>
    <dgm:pt modelId="{DA0CB709-011D-4362-8BD0-1D10FE7FBE74}" type="sibTrans" cxnId="{D8B5A392-5609-4D9F-B275-0220D3D9DCB9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49286FA6-7448-4ED2-9289-496B9752D6DC}" type="pres">
      <dgm:prSet presAssocID="{F4FE22E1-09D7-43FF-85AC-9192B088E63D}" presName="Name13" presStyleLbl="parChTrans1D2" presStyleIdx="0" presStyleCnt="4"/>
      <dgm:spPr/>
      <dgm:t>
        <a:bodyPr/>
        <a:lstStyle/>
        <a:p>
          <a:endParaRPr lang="en-US"/>
        </a:p>
      </dgm:t>
    </dgm:pt>
    <dgm:pt modelId="{05C5E24A-EA2A-4366-A7B5-A058B49FBF7F}" type="pres">
      <dgm:prSet presAssocID="{1CA11DC5-B762-413A-A3C1-3BC3F5C2B839}" presName="childText" presStyleLbl="bgAcc1" presStyleIdx="0" presStyleCnt="4" custScaleX="4928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9F63D-ADFB-4722-8284-9F11CEB2A3F2}" type="pres">
      <dgm:prSet presAssocID="{BE047778-928E-49A0-986F-6720D13B853B}" presName="Name13" presStyleLbl="parChTrans1D2" presStyleIdx="1" presStyleCnt="4"/>
      <dgm:spPr/>
      <dgm:t>
        <a:bodyPr/>
        <a:lstStyle/>
        <a:p>
          <a:endParaRPr lang="en-US"/>
        </a:p>
      </dgm:t>
    </dgm:pt>
    <dgm:pt modelId="{F0B7C009-EEEB-43F2-99EF-2F37D3B25FCE}" type="pres">
      <dgm:prSet presAssocID="{E6756084-3E54-4F8D-A955-44C1BC87589D}" presName="childText" presStyleLbl="bgAcc1" presStyleIdx="1" presStyleCnt="4" custScaleX="4935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B8EEC-9C6B-4E3F-A0C1-AFA8F5E1C561}" type="pres">
      <dgm:prSet presAssocID="{64DCBB64-EDDC-4FF5-A679-0650801B7D16}" presName="Name13" presStyleLbl="parChTrans1D2" presStyleIdx="2" presStyleCnt="4"/>
      <dgm:spPr/>
      <dgm:t>
        <a:bodyPr/>
        <a:lstStyle/>
        <a:p>
          <a:endParaRPr lang="en-US"/>
        </a:p>
      </dgm:t>
    </dgm:pt>
    <dgm:pt modelId="{A1E63E64-0238-473D-9CF5-C01718E3E409}" type="pres">
      <dgm:prSet presAssocID="{740DC00A-9A11-4856-8932-EFD40C79F94F}" presName="childText" presStyleLbl="bgAcc1" presStyleIdx="2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612922-3E51-4B5C-9B8A-DE0F6F0582D5}" type="pres">
      <dgm:prSet presAssocID="{12C11AB8-2C9B-4562-BC1E-6A374DD7201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3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F2B427C-DB3F-43C9-B260-2BA54EE505C2}" type="presOf" srcId="{F4FE22E1-09D7-43FF-85AC-9192B088E63D}" destId="{49286FA6-7448-4ED2-9289-496B9752D6DC}" srcOrd="0" destOrd="0" presId="urn:microsoft.com/office/officeart/2005/8/layout/hierarchy3"/>
    <dgm:cxn modelId="{50C55621-C788-45E2-A870-A87C221ACAB4}" srcId="{08FD03DA-C79D-4483-B027-140A6FC20646}" destId="{D25CC593-CCB5-4284-8556-9E649ABF8454}" srcOrd="3" destOrd="0" parTransId="{12C11AB8-2C9B-4562-BC1E-6A374DD72015}" sibTransId="{ED193B56-374B-413C-BEDB-3885EC4AE50C}"/>
    <dgm:cxn modelId="{293B8B26-89BA-4181-9871-04C6F0257C95}" type="presOf" srcId="{740DC00A-9A11-4856-8932-EFD40C79F94F}" destId="{A1E63E64-0238-473D-9CF5-C01718E3E409}" srcOrd="0" destOrd="0" presId="urn:microsoft.com/office/officeart/2005/8/layout/hierarchy3"/>
    <dgm:cxn modelId="{F7A5F48D-F5B1-4B1A-B3A6-7CEBB7F84EDC}" type="presOf" srcId="{08FD03DA-C79D-4483-B027-140A6FC20646}" destId="{BE857832-EA3E-4560-B6C2-D33C8E6A07E3}" srcOrd="0" destOrd="0" presId="urn:microsoft.com/office/officeart/2005/8/layout/hierarchy3"/>
    <dgm:cxn modelId="{F9756DFD-D187-4478-A013-A52C87BCB2BC}" type="presOf" srcId="{1CA11DC5-B762-413A-A3C1-3BC3F5C2B839}" destId="{05C5E24A-EA2A-4366-A7B5-A058B49FBF7F}" srcOrd="0" destOrd="0" presId="urn:microsoft.com/office/officeart/2005/8/layout/hierarchy3"/>
    <dgm:cxn modelId="{D8B5A392-5609-4D9F-B275-0220D3D9DCB9}" srcId="{08FD03DA-C79D-4483-B027-140A6FC20646}" destId="{740DC00A-9A11-4856-8932-EFD40C79F94F}" srcOrd="2" destOrd="0" parTransId="{64DCBB64-EDDC-4FF5-A679-0650801B7D16}" sibTransId="{DA0CB709-011D-4362-8BD0-1D10FE7FBE74}"/>
    <dgm:cxn modelId="{BDB13D32-D83E-4EDA-848C-C1A6E3D21572}" srcId="{08FD03DA-C79D-4483-B027-140A6FC20646}" destId="{1CA11DC5-B762-413A-A3C1-3BC3F5C2B839}" srcOrd="0" destOrd="0" parTransId="{F4FE22E1-09D7-43FF-85AC-9192B088E63D}" sibTransId="{8B88FF06-42B0-4E4A-9F4C-EFC832A1A032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1774F4EF-2CAB-4DDE-963E-958A886F8903}" type="presOf" srcId="{BE047778-928E-49A0-986F-6720D13B853B}" destId="{5B39F63D-ADFB-4722-8284-9F11CEB2A3F2}" srcOrd="0" destOrd="0" presId="urn:microsoft.com/office/officeart/2005/8/layout/hierarchy3"/>
    <dgm:cxn modelId="{A9A13573-57D8-4DD9-A485-C74791788156}" type="presOf" srcId="{08FD03DA-C79D-4483-B027-140A6FC20646}" destId="{26DC4A1A-6784-458B-B7D5-25E3F706FD7E}" srcOrd="1" destOrd="0" presId="urn:microsoft.com/office/officeart/2005/8/layout/hierarchy3"/>
    <dgm:cxn modelId="{596324CD-476E-4B84-A625-7BC1EB52D702}" type="presOf" srcId="{64DCBB64-EDDC-4FF5-A679-0650801B7D16}" destId="{7FCB8EEC-9C6B-4E3F-A0C1-AFA8F5E1C561}" srcOrd="0" destOrd="0" presId="urn:microsoft.com/office/officeart/2005/8/layout/hierarchy3"/>
    <dgm:cxn modelId="{98C6559C-3CDA-4338-B31D-C54190E07CD2}" type="presOf" srcId="{09E5BE31-C5F3-4D10-BB8B-E50F080AE411}" destId="{B3151313-56C3-4D38-8F54-9199FBA138B5}" srcOrd="0" destOrd="0" presId="urn:microsoft.com/office/officeart/2005/8/layout/hierarchy3"/>
    <dgm:cxn modelId="{5DB88D19-03B6-4268-9DA6-524B03D48AF3}" srcId="{08FD03DA-C79D-4483-B027-140A6FC20646}" destId="{E6756084-3E54-4F8D-A955-44C1BC87589D}" srcOrd="1" destOrd="0" parTransId="{BE047778-928E-49A0-986F-6720D13B853B}" sibTransId="{50BF9817-37A9-47D3-83C5-20C3A74BF8B6}"/>
    <dgm:cxn modelId="{13CA362F-0745-4A36-89A0-4501BCFF0411}" type="presOf" srcId="{D25CC593-CCB5-4284-8556-9E649ABF8454}" destId="{1C2676C8-C6A9-411C-A4BA-AAF8FB8FAB96}" srcOrd="0" destOrd="0" presId="urn:microsoft.com/office/officeart/2005/8/layout/hierarchy3"/>
    <dgm:cxn modelId="{6BA3B17C-AEF1-4B3C-9791-5AC020CDECA2}" type="presOf" srcId="{E6756084-3E54-4F8D-A955-44C1BC87589D}" destId="{F0B7C009-EEEB-43F2-99EF-2F37D3B25FCE}" srcOrd="0" destOrd="0" presId="urn:microsoft.com/office/officeart/2005/8/layout/hierarchy3"/>
    <dgm:cxn modelId="{1C5EEEC1-9887-48A2-9979-C524F254FA1E}" type="presOf" srcId="{12C11AB8-2C9B-4562-BC1E-6A374DD72015}" destId="{EF612922-3E51-4B5C-9B8A-DE0F6F0582D5}" srcOrd="0" destOrd="0" presId="urn:microsoft.com/office/officeart/2005/8/layout/hierarchy3"/>
    <dgm:cxn modelId="{9B205A23-BE64-4C1F-B765-6D0316A08047}" type="presParOf" srcId="{B3151313-56C3-4D38-8F54-9199FBA138B5}" destId="{E9985D94-8AE0-460F-A71B-4F9F7776F9C9}" srcOrd="0" destOrd="0" presId="urn:microsoft.com/office/officeart/2005/8/layout/hierarchy3"/>
    <dgm:cxn modelId="{687BBF2F-7965-4A5D-8DB8-C4E0D12EF73F}" type="presParOf" srcId="{E9985D94-8AE0-460F-A71B-4F9F7776F9C9}" destId="{0C2CBC8C-A010-44D6-8F97-C59309941BC7}" srcOrd="0" destOrd="0" presId="urn:microsoft.com/office/officeart/2005/8/layout/hierarchy3"/>
    <dgm:cxn modelId="{CA391845-ED56-45B5-AD30-05D6BB71C786}" type="presParOf" srcId="{0C2CBC8C-A010-44D6-8F97-C59309941BC7}" destId="{BE857832-EA3E-4560-B6C2-D33C8E6A07E3}" srcOrd="0" destOrd="0" presId="urn:microsoft.com/office/officeart/2005/8/layout/hierarchy3"/>
    <dgm:cxn modelId="{B64C9434-B338-42F6-8A6D-3AFF9C3DF0A8}" type="presParOf" srcId="{0C2CBC8C-A010-44D6-8F97-C59309941BC7}" destId="{26DC4A1A-6784-458B-B7D5-25E3F706FD7E}" srcOrd="1" destOrd="0" presId="urn:microsoft.com/office/officeart/2005/8/layout/hierarchy3"/>
    <dgm:cxn modelId="{D2A742AE-39E9-41B5-8737-238461FFC1EE}" type="presParOf" srcId="{E9985D94-8AE0-460F-A71B-4F9F7776F9C9}" destId="{A4E15B54-B1BF-448B-B13C-250859FBEFA4}" srcOrd="1" destOrd="0" presId="urn:microsoft.com/office/officeart/2005/8/layout/hierarchy3"/>
    <dgm:cxn modelId="{934FBBFB-B908-459C-A3A2-A656AF9DCD7E}" type="presParOf" srcId="{A4E15B54-B1BF-448B-B13C-250859FBEFA4}" destId="{49286FA6-7448-4ED2-9289-496B9752D6DC}" srcOrd="0" destOrd="0" presId="urn:microsoft.com/office/officeart/2005/8/layout/hierarchy3"/>
    <dgm:cxn modelId="{0756FDB4-7872-496E-B83B-8A51DA7C1AF3}" type="presParOf" srcId="{A4E15B54-B1BF-448B-B13C-250859FBEFA4}" destId="{05C5E24A-EA2A-4366-A7B5-A058B49FBF7F}" srcOrd="1" destOrd="0" presId="urn:microsoft.com/office/officeart/2005/8/layout/hierarchy3"/>
    <dgm:cxn modelId="{F4C9C494-C009-491C-A2EB-EA5746DB3DB4}" type="presParOf" srcId="{A4E15B54-B1BF-448B-B13C-250859FBEFA4}" destId="{5B39F63D-ADFB-4722-8284-9F11CEB2A3F2}" srcOrd="2" destOrd="0" presId="urn:microsoft.com/office/officeart/2005/8/layout/hierarchy3"/>
    <dgm:cxn modelId="{70D82736-A9F9-420A-9F57-171B135B0448}" type="presParOf" srcId="{A4E15B54-B1BF-448B-B13C-250859FBEFA4}" destId="{F0B7C009-EEEB-43F2-99EF-2F37D3B25FCE}" srcOrd="3" destOrd="0" presId="urn:microsoft.com/office/officeart/2005/8/layout/hierarchy3"/>
    <dgm:cxn modelId="{CBF16E81-AA85-44B4-BE09-579AABA2F105}" type="presParOf" srcId="{A4E15B54-B1BF-448B-B13C-250859FBEFA4}" destId="{7FCB8EEC-9C6B-4E3F-A0C1-AFA8F5E1C561}" srcOrd="4" destOrd="0" presId="urn:microsoft.com/office/officeart/2005/8/layout/hierarchy3"/>
    <dgm:cxn modelId="{0ACCC2EE-B58D-41A5-8A6A-3BFDBFC155E4}" type="presParOf" srcId="{A4E15B54-B1BF-448B-B13C-250859FBEFA4}" destId="{A1E63E64-0238-473D-9CF5-C01718E3E409}" srcOrd="5" destOrd="0" presId="urn:microsoft.com/office/officeart/2005/8/layout/hierarchy3"/>
    <dgm:cxn modelId="{D4943D27-6052-4B51-A462-6DADA26B93D0}" type="presParOf" srcId="{A4E15B54-B1BF-448B-B13C-250859FBEFA4}" destId="{EF612922-3E51-4B5C-9B8A-DE0F6F0582D5}" srcOrd="6" destOrd="0" presId="urn:microsoft.com/office/officeart/2005/8/layout/hierarchy3"/>
    <dgm:cxn modelId="{53DB72AB-F65F-473F-B8B4-970E614C5A96}" type="presParOf" srcId="{A4E15B54-B1BF-448B-B13C-250859FBEFA4}" destId="{1C2676C8-C6A9-411C-A4BA-AAF8FB8FAB9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8.5. Ensure our communication and marketing is reflective of our values and protects people’s dignity and privacy. 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EF612922-3E51-4B5C-9B8A-DE0F6F0582D5}" type="pres">
      <dgm:prSet presAssocID="{12C11AB8-2C9B-4562-BC1E-6A374DD72015}" presName="Name13" presStyleLbl="parChTrans1D2" presStyleIdx="0" presStyleCnt="1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0" presStyleCnt="1" custScaleX="4696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0C55621-C788-45E2-A870-A87C221ACAB4}" srcId="{08FD03DA-C79D-4483-B027-140A6FC20646}" destId="{D25CC593-CCB5-4284-8556-9E649ABF8454}" srcOrd="0" destOrd="0" parTransId="{12C11AB8-2C9B-4562-BC1E-6A374DD72015}" sibTransId="{ED193B56-374B-413C-BEDB-3885EC4AE50C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F0155AB8-A3B3-41BA-B3BC-A965ED3DCFB1}" type="presOf" srcId="{09E5BE31-C5F3-4D10-BB8B-E50F080AE411}" destId="{B3151313-56C3-4D38-8F54-9199FBA138B5}" srcOrd="0" destOrd="0" presId="urn:microsoft.com/office/officeart/2005/8/layout/hierarchy3"/>
    <dgm:cxn modelId="{2D4E136D-8A58-4EEA-B5F3-16F1253A1541}" type="presOf" srcId="{08FD03DA-C79D-4483-B027-140A6FC20646}" destId="{26DC4A1A-6784-458B-B7D5-25E3F706FD7E}" srcOrd="1" destOrd="0" presId="urn:microsoft.com/office/officeart/2005/8/layout/hierarchy3"/>
    <dgm:cxn modelId="{049AF4B8-46B4-4FD9-AF79-3D30D255905D}" type="presOf" srcId="{D25CC593-CCB5-4284-8556-9E649ABF8454}" destId="{1C2676C8-C6A9-411C-A4BA-AAF8FB8FAB96}" srcOrd="0" destOrd="0" presId="urn:microsoft.com/office/officeart/2005/8/layout/hierarchy3"/>
    <dgm:cxn modelId="{9AF87DB9-2955-46FB-8223-30F2DA94FABB}" type="presOf" srcId="{08FD03DA-C79D-4483-B027-140A6FC20646}" destId="{BE857832-EA3E-4560-B6C2-D33C8E6A07E3}" srcOrd="0" destOrd="0" presId="urn:microsoft.com/office/officeart/2005/8/layout/hierarchy3"/>
    <dgm:cxn modelId="{36F8549C-AF64-4BC1-AC26-9E7B74A56DC8}" type="presOf" srcId="{12C11AB8-2C9B-4562-BC1E-6A374DD72015}" destId="{EF612922-3E51-4B5C-9B8A-DE0F6F0582D5}" srcOrd="0" destOrd="0" presId="urn:microsoft.com/office/officeart/2005/8/layout/hierarchy3"/>
    <dgm:cxn modelId="{19A4259E-350A-419D-8D4E-46F3050F4600}" type="presParOf" srcId="{B3151313-56C3-4D38-8F54-9199FBA138B5}" destId="{E9985D94-8AE0-460F-A71B-4F9F7776F9C9}" srcOrd="0" destOrd="0" presId="urn:microsoft.com/office/officeart/2005/8/layout/hierarchy3"/>
    <dgm:cxn modelId="{851F5CFF-7F36-49AA-9F02-323225613421}" type="presParOf" srcId="{E9985D94-8AE0-460F-A71B-4F9F7776F9C9}" destId="{0C2CBC8C-A010-44D6-8F97-C59309941BC7}" srcOrd="0" destOrd="0" presId="urn:microsoft.com/office/officeart/2005/8/layout/hierarchy3"/>
    <dgm:cxn modelId="{E854866D-B2E8-4BE0-9BD8-403503635B34}" type="presParOf" srcId="{0C2CBC8C-A010-44D6-8F97-C59309941BC7}" destId="{BE857832-EA3E-4560-B6C2-D33C8E6A07E3}" srcOrd="0" destOrd="0" presId="urn:microsoft.com/office/officeart/2005/8/layout/hierarchy3"/>
    <dgm:cxn modelId="{6E012D3C-FE05-412E-A150-BAE4521DFD90}" type="presParOf" srcId="{0C2CBC8C-A010-44D6-8F97-C59309941BC7}" destId="{26DC4A1A-6784-458B-B7D5-25E3F706FD7E}" srcOrd="1" destOrd="0" presId="urn:microsoft.com/office/officeart/2005/8/layout/hierarchy3"/>
    <dgm:cxn modelId="{1066955E-1327-464E-B21C-A87C834FAF05}" type="presParOf" srcId="{E9985D94-8AE0-460F-A71B-4F9F7776F9C9}" destId="{A4E15B54-B1BF-448B-B13C-250859FBEFA4}" srcOrd="1" destOrd="0" presId="urn:microsoft.com/office/officeart/2005/8/layout/hierarchy3"/>
    <dgm:cxn modelId="{02A0BF2F-3651-4CEF-95AA-46A89B5CC278}" type="presParOf" srcId="{A4E15B54-B1BF-448B-B13C-250859FBEFA4}" destId="{EF612922-3E51-4B5C-9B8A-DE0F6F0582D5}" srcOrd="0" destOrd="0" presId="urn:microsoft.com/office/officeart/2005/8/layout/hierarchy3"/>
    <dgm:cxn modelId="{50201A74-91D1-42DC-96D8-ABD103F34C93}" type="presParOf" srcId="{A4E15B54-B1BF-448B-B13C-250859FBEFA4}" destId="{1C2676C8-C6A9-411C-A4BA-AAF8FB8FAB96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1CA11DC5-B762-413A-A3C1-3BC3F5C2B839}">
      <dgm:prSet phldrT="[Text]"/>
      <dgm:spPr/>
      <dgm:t>
        <a:bodyPr/>
        <a:lstStyle/>
        <a:p>
          <a:pPr algn="just"/>
          <a:r>
            <a:rPr lang="en-US" dirty="0" smtClean="0"/>
            <a:t>9.1 Ensure that staff and volunteers share and act in line with our values and professional standards</a:t>
          </a:r>
          <a:endParaRPr lang="en-US" dirty="0"/>
        </a:p>
      </dgm:t>
    </dgm:pt>
    <dgm:pt modelId="{F4FE22E1-09D7-43FF-85AC-9192B088E63D}" type="parTrans" cxnId="{BDB13D32-D83E-4EDA-848C-C1A6E3D21572}">
      <dgm:prSet/>
      <dgm:spPr/>
      <dgm:t>
        <a:bodyPr/>
        <a:lstStyle/>
        <a:p>
          <a:endParaRPr lang="en-US"/>
        </a:p>
      </dgm:t>
    </dgm:pt>
    <dgm:pt modelId="{8B88FF06-42B0-4E4A-9F4C-EFC832A1A032}" type="sibTrans" cxnId="{BDB13D32-D83E-4EDA-848C-C1A6E3D21572}">
      <dgm:prSet/>
      <dgm:spPr/>
      <dgm:t>
        <a:bodyPr/>
        <a:lstStyle/>
        <a:p>
          <a:endParaRPr lang="en-US"/>
        </a:p>
      </dgm:t>
    </dgm:pt>
    <dgm:pt modelId="{E6756084-3E54-4F8D-A955-44C1BC87589D}">
      <dgm:prSet phldrT="[Text]"/>
      <dgm:spPr/>
      <dgm:t>
        <a:bodyPr/>
        <a:lstStyle/>
        <a:p>
          <a:pPr algn="just"/>
          <a:r>
            <a:rPr lang="en-US" dirty="0" smtClean="0"/>
            <a:t>9.2 Put in place recruitment and employment practices that are fair and transparent and value diversity</a:t>
          </a:r>
          <a:endParaRPr lang="en-US" dirty="0"/>
        </a:p>
      </dgm:t>
    </dgm:pt>
    <dgm:pt modelId="{BE047778-928E-49A0-986F-6720D13B853B}" type="parTrans" cxnId="{5DB88D19-03B6-4268-9DA6-524B03D48AF3}">
      <dgm:prSet/>
      <dgm:spPr/>
      <dgm:t>
        <a:bodyPr/>
        <a:lstStyle/>
        <a:p>
          <a:endParaRPr lang="en-US"/>
        </a:p>
      </dgm:t>
    </dgm:pt>
    <dgm:pt modelId="{50BF9817-37A9-47D3-83C5-20C3A74BF8B6}" type="sibTrans" cxnId="{5DB88D19-03B6-4268-9DA6-524B03D48AF3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9.4 Involve staff and volunteers at all levels of our organization in our planning and decision-making  and encourage leadership.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740DC00A-9A11-4856-8932-EFD40C79F94F}">
      <dgm:prSet/>
      <dgm:spPr/>
      <dgm:t>
        <a:bodyPr/>
        <a:lstStyle/>
        <a:p>
          <a:pPr algn="just"/>
          <a:r>
            <a:rPr lang="en-US" dirty="0" smtClean="0"/>
            <a:t>9.3 Encourage staff and volunteers to consistently improve their skills and provide them with the resource they need to do this</a:t>
          </a:r>
          <a:endParaRPr lang="en-US" dirty="0"/>
        </a:p>
      </dgm:t>
    </dgm:pt>
    <dgm:pt modelId="{64DCBB64-EDDC-4FF5-A679-0650801B7D16}" type="parTrans" cxnId="{D8B5A392-5609-4D9F-B275-0220D3D9DCB9}">
      <dgm:prSet/>
      <dgm:spPr/>
      <dgm:t>
        <a:bodyPr/>
        <a:lstStyle/>
        <a:p>
          <a:endParaRPr lang="en-US"/>
        </a:p>
      </dgm:t>
    </dgm:pt>
    <dgm:pt modelId="{DA0CB709-011D-4362-8BD0-1D10FE7FBE74}" type="sibTrans" cxnId="{D8B5A392-5609-4D9F-B275-0220D3D9DCB9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49286FA6-7448-4ED2-9289-496B9752D6DC}" type="pres">
      <dgm:prSet presAssocID="{F4FE22E1-09D7-43FF-85AC-9192B088E63D}" presName="Name13" presStyleLbl="parChTrans1D2" presStyleIdx="0" presStyleCnt="4"/>
      <dgm:spPr/>
      <dgm:t>
        <a:bodyPr/>
        <a:lstStyle/>
        <a:p>
          <a:endParaRPr lang="en-US"/>
        </a:p>
      </dgm:t>
    </dgm:pt>
    <dgm:pt modelId="{05C5E24A-EA2A-4366-A7B5-A058B49FBF7F}" type="pres">
      <dgm:prSet presAssocID="{1CA11DC5-B762-413A-A3C1-3BC3F5C2B839}" presName="childText" presStyleLbl="bgAcc1" presStyleIdx="0" presStyleCnt="4" custScaleX="4928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9F63D-ADFB-4722-8284-9F11CEB2A3F2}" type="pres">
      <dgm:prSet presAssocID="{BE047778-928E-49A0-986F-6720D13B853B}" presName="Name13" presStyleLbl="parChTrans1D2" presStyleIdx="1" presStyleCnt="4"/>
      <dgm:spPr/>
      <dgm:t>
        <a:bodyPr/>
        <a:lstStyle/>
        <a:p>
          <a:endParaRPr lang="en-US"/>
        </a:p>
      </dgm:t>
    </dgm:pt>
    <dgm:pt modelId="{F0B7C009-EEEB-43F2-99EF-2F37D3B25FCE}" type="pres">
      <dgm:prSet presAssocID="{E6756084-3E54-4F8D-A955-44C1BC87589D}" presName="childText" presStyleLbl="bgAcc1" presStyleIdx="1" presStyleCnt="4" custScaleX="4935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B8EEC-9C6B-4E3F-A0C1-AFA8F5E1C561}" type="pres">
      <dgm:prSet presAssocID="{64DCBB64-EDDC-4FF5-A679-0650801B7D16}" presName="Name13" presStyleLbl="parChTrans1D2" presStyleIdx="2" presStyleCnt="4"/>
      <dgm:spPr/>
      <dgm:t>
        <a:bodyPr/>
        <a:lstStyle/>
        <a:p>
          <a:endParaRPr lang="en-US"/>
        </a:p>
      </dgm:t>
    </dgm:pt>
    <dgm:pt modelId="{A1E63E64-0238-473D-9CF5-C01718E3E409}" type="pres">
      <dgm:prSet presAssocID="{740DC00A-9A11-4856-8932-EFD40C79F94F}" presName="childText" presStyleLbl="bgAcc1" presStyleIdx="2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612922-3E51-4B5C-9B8A-DE0F6F0582D5}" type="pres">
      <dgm:prSet presAssocID="{12C11AB8-2C9B-4562-BC1E-6A374DD7201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3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CB5C1EC-0DCD-41D9-8228-F9A99BA463DF}" type="presOf" srcId="{740DC00A-9A11-4856-8932-EFD40C79F94F}" destId="{A1E63E64-0238-473D-9CF5-C01718E3E409}" srcOrd="0" destOrd="0" presId="urn:microsoft.com/office/officeart/2005/8/layout/hierarchy3"/>
    <dgm:cxn modelId="{50C55621-C788-45E2-A870-A87C221ACAB4}" srcId="{08FD03DA-C79D-4483-B027-140A6FC20646}" destId="{D25CC593-CCB5-4284-8556-9E649ABF8454}" srcOrd="3" destOrd="0" parTransId="{12C11AB8-2C9B-4562-BC1E-6A374DD72015}" sibTransId="{ED193B56-374B-413C-BEDB-3885EC4AE50C}"/>
    <dgm:cxn modelId="{5A4E2366-6ADD-4A1C-99A6-516C13ABA64A}" type="presOf" srcId="{08FD03DA-C79D-4483-B027-140A6FC20646}" destId="{BE857832-EA3E-4560-B6C2-D33C8E6A07E3}" srcOrd="0" destOrd="0" presId="urn:microsoft.com/office/officeart/2005/8/layout/hierarchy3"/>
    <dgm:cxn modelId="{2EF1627F-8B59-4945-B007-5CC31C8F3521}" type="presOf" srcId="{BE047778-928E-49A0-986F-6720D13B853B}" destId="{5B39F63D-ADFB-4722-8284-9F11CEB2A3F2}" srcOrd="0" destOrd="0" presId="urn:microsoft.com/office/officeart/2005/8/layout/hierarchy3"/>
    <dgm:cxn modelId="{4C26A71F-B724-4F4D-9638-F932D1CF194B}" type="presOf" srcId="{09E5BE31-C5F3-4D10-BB8B-E50F080AE411}" destId="{B3151313-56C3-4D38-8F54-9199FBA138B5}" srcOrd="0" destOrd="0" presId="urn:microsoft.com/office/officeart/2005/8/layout/hierarchy3"/>
    <dgm:cxn modelId="{ACB459F7-666D-4194-827D-0535FF4DD201}" type="presOf" srcId="{D25CC593-CCB5-4284-8556-9E649ABF8454}" destId="{1C2676C8-C6A9-411C-A4BA-AAF8FB8FAB96}" srcOrd="0" destOrd="0" presId="urn:microsoft.com/office/officeart/2005/8/layout/hierarchy3"/>
    <dgm:cxn modelId="{A709228A-8C36-4C68-8EFF-0A03C358AE43}" type="presOf" srcId="{08FD03DA-C79D-4483-B027-140A6FC20646}" destId="{26DC4A1A-6784-458B-B7D5-25E3F706FD7E}" srcOrd="1" destOrd="0" presId="urn:microsoft.com/office/officeart/2005/8/layout/hierarchy3"/>
    <dgm:cxn modelId="{A75FA087-7C56-479A-A5B2-F71E7B2D6813}" type="presOf" srcId="{E6756084-3E54-4F8D-A955-44C1BC87589D}" destId="{F0B7C009-EEEB-43F2-99EF-2F37D3B25FCE}" srcOrd="0" destOrd="0" presId="urn:microsoft.com/office/officeart/2005/8/layout/hierarchy3"/>
    <dgm:cxn modelId="{D8B5A392-5609-4D9F-B275-0220D3D9DCB9}" srcId="{08FD03DA-C79D-4483-B027-140A6FC20646}" destId="{740DC00A-9A11-4856-8932-EFD40C79F94F}" srcOrd="2" destOrd="0" parTransId="{64DCBB64-EDDC-4FF5-A679-0650801B7D16}" sibTransId="{DA0CB709-011D-4362-8BD0-1D10FE7FBE74}"/>
    <dgm:cxn modelId="{97AEDC46-095F-4230-93C4-31FED25A0248}" type="presOf" srcId="{F4FE22E1-09D7-43FF-85AC-9192B088E63D}" destId="{49286FA6-7448-4ED2-9289-496B9752D6DC}" srcOrd="0" destOrd="0" presId="urn:microsoft.com/office/officeart/2005/8/layout/hierarchy3"/>
    <dgm:cxn modelId="{F1ED3F35-FD54-4701-A1A1-6F41ADA32B42}" type="presOf" srcId="{64DCBB64-EDDC-4FF5-A679-0650801B7D16}" destId="{7FCB8EEC-9C6B-4E3F-A0C1-AFA8F5E1C561}" srcOrd="0" destOrd="0" presId="urn:microsoft.com/office/officeart/2005/8/layout/hierarchy3"/>
    <dgm:cxn modelId="{BDB13D32-D83E-4EDA-848C-C1A6E3D21572}" srcId="{08FD03DA-C79D-4483-B027-140A6FC20646}" destId="{1CA11DC5-B762-413A-A3C1-3BC3F5C2B839}" srcOrd="0" destOrd="0" parTransId="{F4FE22E1-09D7-43FF-85AC-9192B088E63D}" sibTransId="{8B88FF06-42B0-4E4A-9F4C-EFC832A1A032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2C2828AE-EADB-4C9D-91DC-E81A3EF0C2EA}" type="presOf" srcId="{1CA11DC5-B762-413A-A3C1-3BC3F5C2B839}" destId="{05C5E24A-EA2A-4366-A7B5-A058B49FBF7F}" srcOrd="0" destOrd="0" presId="urn:microsoft.com/office/officeart/2005/8/layout/hierarchy3"/>
    <dgm:cxn modelId="{43DFE486-92E5-445E-8F7D-5A189739CA73}" type="presOf" srcId="{12C11AB8-2C9B-4562-BC1E-6A374DD72015}" destId="{EF612922-3E51-4B5C-9B8A-DE0F6F0582D5}" srcOrd="0" destOrd="0" presId="urn:microsoft.com/office/officeart/2005/8/layout/hierarchy3"/>
    <dgm:cxn modelId="{5DB88D19-03B6-4268-9DA6-524B03D48AF3}" srcId="{08FD03DA-C79D-4483-B027-140A6FC20646}" destId="{E6756084-3E54-4F8D-A955-44C1BC87589D}" srcOrd="1" destOrd="0" parTransId="{BE047778-928E-49A0-986F-6720D13B853B}" sibTransId="{50BF9817-37A9-47D3-83C5-20C3A74BF8B6}"/>
    <dgm:cxn modelId="{2EABDB28-CEEB-4B24-B015-E4457EB91E4A}" type="presParOf" srcId="{B3151313-56C3-4D38-8F54-9199FBA138B5}" destId="{E9985D94-8AE0-460F-A71B-4F9F7776F9C9}" srcOrd="0" destOrd="0" presId="urn:microsoft.com/office/officeart/2005/8/layout/hierarchy3"/>
    <dgm:cxn modelId="{77579462-BED8-4A02-BE8B-EC5D6DC60780}" type="presParOf" srcId="{E9985D94-8AE0-460F-A71B-4F9F7776F9C9}" destId="{0C2CBC8C-A010-44D6-8F97-C59309941BC7}" srcOrd="0" destOrd="0" presId="urn:microsoft.com/office/officeart/2005/8/layout/hierarchy3"/>
    <dgm:cxn modelId="{C30A8641-EB60-429B-B31A-9094973D37CB}" type="presParOf" srcId="{0C2CBC8C-A010-44D6-8F97-C59309941BC7}" destId="{BE857832-EA3E-4560-B6C2-D33C8E6A07E3}" srcOrd="0" destOrd="0" presId="urn:microsoft.com/office/officeart/2005/8/layout/hierarchy3"/>
    <dgm:cxn modelId="{38D26862-C383-47A3-98A0-A49026B40665}" type="presParOf" srcId="{0C2CBC8C-A010-44D6-8F97-C59309941BC7}" destId="{26DC4A1A-6784-458B-B7D5-25E3F706FD7E}" srcOrd="1" destOrd="0" presId="urn:microsoft.com/office/officeart/2005/8/layout/hierarchy3"/>
    <dgm:cxn modelId="{520029B7-61E7-4CEE-B605-D7CC82B51027}" type="presParOf" srcId="{E9985D94-8AE0-460F-A71B-4F9F7776F9C9}" destId="{A4E15B54-B1BF-448B-B13C-250859FBEFA4}" srcOrd="1" destOrd="0" presId="urn:microsoft.com/office/officeart/2005/8/layout/hierarchy3"/>
    <dgm:cxn modelId="{6B4CA242-CA61-494C-8F91-44A1294FDA54}" type="presParOf" srcId="{A4E15B54-B1BF-448B-B13C-250859FBEFA4}" destId="{49286FA6-7448-4ED2-9289-496B9752D6DC}" srcOrd="0" destOrd="0" presId="urn:microsoft.com/office/officeart/2005/8/layout/hierarchy3"/>
    <dgm:cxn modelId="{6C318C4E-6AD4-42A4-9F52-E1570BFA5244}" type="presParOf" srcId="{A4E15B54-B1BF-448B-B13C-250859FBEFA4}" destId="{05C5E24A-EA2A-4366-A7B5-A058B49FBF7F}" srcOrd="1" destOrd="0" presId="urn:microsoft.com/office/officeart/2005/8/layout/hierarchy3"/>
    <dgm:cxn modelId="{370C9430-7549-4CE3-8E05-9B781B2B67AF}" type="presParOf" srcId="{A4E15B54-B1BF-448B-B13C-250859FBEFA4}" destId="{5B39F63D-ADFB-4722-8284-9F11CEB2A3F2}" srcOrd="2" destOrd="0" presId="urn:microsoft.com/office/officeart/2005/8/layout/hierarchy3"/>
    <dgm:cxn modelId="{D64316FD-F2F5-45F7-9486-6B761A92E4FC}" type="presParOf" srcId="{A4E15B54-B1BF-448B-B13C-250859FBEFA4}" destId="{F0B7C009-EEEB-43F2-99EF-2F37D3B25FCE}" srcOrd="3" destOrd="0" presId="urn:microsoft.com/office/officeart/2005/8/layout/hierarchy3"/>
    <dgm:cxn modelId="{4FE5AF99-7B03-4C3F-A547-CB5402489376}" type="presParOf" srcId="{A4E15B54-B1BF-448B-B13C-250859FBEFA4}" destId="{7FCB8EEC-9C6B-4E3F-A0C1-AFA8F5E1C561}" srcOrd="4" destOrd="0" presId="urn:microsoft.com/office/officeart/2005/8/layout/hierarchy3"/>
    <dgm:cxn modelId="{B411EC71-22DD-4917-9A09-4FD561E3FA2A}" type="presParOf" srcId="{A4E15B54-B1BF-448B-B13C-250859FBEFA4}" destId="{A1E63E64-0238-473D-9CF5-C01718E3E409}" srcOrd="5" destOrd="0" presId="urn:microsoft.com/office/officeart/2005/8/layout/hierarchy3"/>
    <dgm:cxn modelId="{C65D1A7D-3AA3-43BE-80D9-497CC0415DC1}" type="presParOf" srcId="{A4E15B54-B1BF-448B-B13C-250859FBEFA4}" destId="{EF612922-3E51-4B5C-9B8A-DE0F6F0582D5}" srcOrd="6" destOrd="0" presId="urn:microsoft.com/office/officeart/2005/8/layout/hierarchy3"/>
    <dgm:cxn modelId="{BCC1147E-4549-4CC8-ACB1-7C71C37F6FC7}" type="presParOf" srcId="{A4E15B54-B1BF-448B-B13C-250859FBEFA4}" destId="{1C2676C8-C6A9-411C-A4BA-AAF8FB8FAB9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1CA11DC5-B762-413A-A3C1-3BC3F5C2B839}">
      <dgm:prSet phldrT="[Text]"/>
      <dgm:spPr/>
      <dgm:t>
        <a:bodyPr/>
        <a:lstStyle/>
        <a:p>
          <a:pPr algn="just"/>
          <a:r>
            <a:rPr lang="en-US" dirty="0" smtClean="0"/>
            <a:t>10.1 Acquire resources in ways that align with</a:t>
          </a:r>
        </a:p>
        <a:p>
          <a:pPr algn="just"/>
          <a:r>
            <a:rPr lang="en-US" dirty="0" smtClean="0"/>
            <a:t>our values, independence and goals.</a:t>
          </a:r>
          <a:endParaRPr lang="en-US" dirty="0"/>
        </a:p>
      </dgm:t>
    </dgm:pt>
    <dgm:pt modelId="{F4FE22E1-09D7-43FF-85AC-9192B088E63D}" type="parTrans" cxnId="{BDB13D32-D83E-4EDA-848C-C1A6E3D21572}">
      <dgm:prSet/>
      <dgm:spPr/>
      <dgm:t>
        <a:bodyPr/>
        <a:lstStyle/>
        <a:p>
          <a:endParaRPr lang="en-US"/>
        </a:p>
      </dgm:t>
    </dgm:pt>
    <dgm:pt modelId="{8B88FF06-42B0-4E4A-9F4C-EFC832A1A032}" type="sibTrans" cxnId="{BDB13D32-D83E-4EDA-848C-C1A6E3D21572}">
      <dgm:prSet/>
      <dgm:spPr/>
      <dgm:t>
        <a:bodyPr/>
        <a:lstStyle/>
        <a:p>
          <a:endParaRPr lang="en-US"/>
        </a:p>
      </dgm:t>
    </dgm:pt>
    <dgm:pt modelId="{E6756084-3E54-4F8D-A955-44C1BC87589D}">
      <dgm:prSet phldrT="[Text]"/>
      <dgm:spPr/>
      <dgm:t>
        <a:bodyPr/>
        <a:lstStyle/>
        <a:p>
          <a:pPr algn="just"/>
          <a:r>
            <a:rPr lang="en-US" dirty="0" smtClean="0"/>
            <a:t>10.2 Manage resources responsibly, using them for the causes they were provided for and in ways that maximize impact.</a:t>
          </a:r>
          <a:endParaRPr lang="en-US" dirty="0"/>
        </a:p>
      </dgm:t>
    </dgm:pt>
    <dgm:pt modelId="{BE047778-928E-49A0-986F-6720D13B853B}" type="parTrans" cxnId="{5DB88D19-03B6-4268-9DA6-524B03D48AF3}">
      <dgm:prSet/>
      <dgm:spPr/>
      <dgm:t>
        <a:bodyPr/>
        <a:lstStyle/>
        <a:p>
          <a:endParaRPr lang="en-US"/>
        </a:p>
      </dgm:t>
    </dgm:pt>
    <dgm:pt modelId="{50BF9817-37A9-47D3-83C5-20C3A74BF8B6}" type="sibTrans" cxnId="{5DB88D19-03B6-4268-9DA6-524B03D48AF3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10.4 Report openly and transparently about who provides our resources and how we manage them.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740DC00A-9A11-4856-8932-EFD40C79F94F}">
      <dgm:prSet/>
      <dgm:spPr/>
      <dgm:t>
        <a:bodyPr/>
        <a:lstStyle/>
        <a:p>
          <a:pPr algn="just"/>
          <a:r>
            <a:rPr lang="en-US" dirty="0" smtClean="0"/>
            <a:t>10. 3 comply with professional accounting standards and ensure strict financial controls to reduce the risk of corruption, bribery misuse of funds, and conflict of interest.</a:t>
          </a:r>
          <a:endParaRPr lang="en-US" dirty="0"/>
        </a:p>
      </dgm:t>
    </dgm:pt>
    <dgm:pt modelId="{64DCBB64-EDDC-4FF5-A679-0650801B7D16}" type="parTrans" cxnId="{D8B5A392-5609-4D9F-B275-0220D3D9DCB9}">
      <dgm:prSet/>
      <dgm:spPr/>
      <dgm:t>
        <a:bodyPr/>
        <a:lstStyle/>
        <a:p>
          <a:endParaRPr lang="en-US"/>
        </a:p>
      </dgm:t>
    </dgm:pt>
    <dgm:pt modelId="{DA0CB709-011D-4362-8BD0-1D10FE7FBE74}" type="sibTrans" cxnId="{D8B5A392-5609-4D9F-B275-0220D3D9DCB9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49286FA6-7448-4ED2-9289-496B9752D6DC}" type="pres">
      <dgm:prSet presAssocID="{F4FE22E1-09D7-43FF-85AC-9192B088E63D}" presName="Name13" presStyleLbl="parChTrans1D2" presStyleIdx="0" presStyleCnt="4"/>
      <dgm:spPr/>
      <dgm:t>
        <a:bodyPr/>
        <a:lstStyle/>
        <a:p>
          <a:endParaRPr lang="en-US"/>
        </a:p>
      </dgm:t>
    </dgm:pt>
    <dgm:pt modelId="{05C5E24A-EA2A-4366-A7B5-A058B49FBF7F}" type="pres">
      <dgm:prSet presAssocID="{1CA11DC5-B762-413A-A3C1-3BC3F5C2B839}" presName="childText" presStyleLbl="bgAcc1" presStyleIdx="0" presStyleCnt="4" custScaleX="4928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9F63D-ADFB-4722-8284-9F11CEB2A3F2}" type="pres">
      <dgm:prSet presAssocID="{BE047778-928E-49A0-986F-6720D13B853B}" presName="Name13" presStyleLbl="parChTrans1D2" presStyleIdx="1" presStyleCnt="4"/>
      <dgm:spPr/>
      <dgm:t>
        <a:bodyPr/>
        <a:lstStyle/>
        <a:p>
          <a:endParaRPr lang="en-US"/>
        </a:p>
      </dgm:t>
    </dgm:pt>
    <dgm:pt modelId="{F0B7C009-EEEB-43F2-99EF-2F37D3B25FCE}" type="pres">
      <dgm:prSet presAssocID="{E6756084-3E54-4F8D-A955-44C1BC87589D}" presName="childText" presStyleLbl="bgAcc1" presStyleIdx="1" presStyleCnt="4" custScaleX="4935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B8EEC-9C6B-4E3F-A0C1-AFA8F5E1C561}" type="pres">
      <dgm:prSet presAssocID="{64DCBB64-EDDC-4FF5-A679-0650801B7D16}" presName="Name13" presStyleLbl="parChTrans1D2" presStyleIdx="2" presStyleCnt="4"/>
      <dgm:spPr/>
      <dgm:t>
        <a:bodyPr/>
        <a:lstStyle/>
        <a:p>
          <a:endParaRPr lang="en-US"/>
        </a:p>
      </dgm:t>
    </dgm:pt>
    <dgm:pt modelId="{A1E63E64-0238-473D-9CF5-C01718E3E409}" type="pres">
      <dgm:prSet presAssocID="{740DC00A-9A11-4856-8932-EFD40C79F94F}" presName="childText" presStyleLbl="bgAcc1" presStyleIdx="2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612922-3E51-4B5C-9B8A-DE0F6F0582D5}" type="pres">
      <dgm:prSet presAssocID="{12C11AB8-2C9B-4562-BC1E-6A374DD7201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3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A1B50B1-D822-425D-896B-35341C86ED50}" type="presOf" srcId="{D25CC593-CCB5-4284-8556-9E649ABF8454}" destId="{1C2676C8-C6A9-411C-A4BA-AAF8FB8FAB96}" srcOrd="0" destOrd="0" presId="urn:microsoft.com/office/officeart/2005/8/layout/hierarchy3"/>
    <dgm:cxn modelId="{530E876C-FEC2-4F64-BE46-BAADE857CF5B}" type="presOf" srcId="{BE047778-928E-49A0-986F-6720D13B853B}" destId="{5B39F63D-ADFB-4722-8284-9F11CEB2A3F2}" srcOrd="0" destOrd="0" presId="urn:microsoft.com/office/officeart/2005/8/layout/hierarchy3"/>
    <dgm:cxn modelId="{13F60FC0-D6D8-4C04-92B2-363A46EEB61E}" type="presOf" srcId="{12C11AB8-2C9B-4562-BC1E-6A374DD72015}" destId="{EF612922-3E51-4B5C-9B8A-DE0F6F0582D5}" srcOrd="0" destOrd="0" presId="urn:microsoft.com/office/officeart/2005/8/layout/hierarchy3"/>
    <dgm:cxn modelId="{50C55621-C788-45E2-A870-A87C221ACAB4}" srcId="{08FD03DA-C79D-4483-B027-140A6FC20646}" destId="{D25CC593-CCB5-4284-8556-9E649ABF8454}" srcOrd="3" destOrd="0" parTransId="{12C11AB8-2C9B-4562-BC1E-6A374DD72015}" sibTransId="{ED193B56-374B-413C-BEDB-3885EC4AE50C}"/>
    <dgm:cxn modelId="{642978F3-C50D-45EC-BB9F-DC9751C4A0A2}" type="presOf" srcId="{08FD03DA-C79D-4483-B027-140A6FC20646}" destId="{BE857832-EA3E-4560-B6C2-D33C8E6A07E3}" srcOrd="0" destOrd="0" presId="urn:microsoft.com/office/officeart/2005/8/layout/hierarchy3"/>
    <dgm:cxn modelId="{965A5B5B-82AE-4982-839A-D10AE59A259F}" type="presOf" srcId="{1CA11DC5-B762-413A-A3C1-3BC3F5C2B839}" destId="{05C5E24A-EA2A-4366-A7B5-A058B49FBF7F}" srcOrd="0" destOrd="0" presId="urn:microsoft.com/office/officeart/2005/8/layout/hierarchy3"/>
    <dgm:cxn modelId="{39B1F323-18EB-4812-9734-4005227CCC27}" type="presOf" srcId="{08FD03DA-C79D-4483-B027-140A6FC20646}" destId="{26DC4A1A-6784-458B-B7D5-25E3F706FD7E}" srcOrd="1" destOrd="0" presId="urn:microsoft.com/office/officeart/2005/8/layout/hierarchy3"/>
    <dgm:cxn modelId="{7141290F-B19D-48E0-AEEB-65AB58970B2A}" type="presOf" srcId="{740DC00A-9A11-4856-8932-EFD40C79F94F}" destId="{A1E63E64-0238-473D-9CF5-C01718E3E409}" srcOrd="0" destOrd="0" presId="urn:microsoft.com/office/officeart/2005/8/layout/hierarchy3"/>
    <dgm:cxn modelId="{D8B5A392-5609-4D9F-B275-0220D3D9DCB9}" srcId="{08FD03DA-C79D-4483-B027-140A6FC20646}" destId="{740DC00A-9A11-4856-8932-EFD40C79F94F}" srcOrd="2" destOrd="0" parTransId="{64DCBB64-EDDC-4FF5-A679-0650801B7D16}" sibTransId="{DA0CB709-011D-4362-8BD0-1D10FE7FBE74}"/>
    <dgm:cxn modelId="{9B3B2775-9264-4297-AC66-910ECC58C9E1}" type="presOf" srcId="{64DCBB64-EDDC-4FF5-A679-0650801B7D16}" destId="{7FCB8EEC-9C6B-4E3F-A0C1-AFA8F5E1C561}" srcOrd="0" destOrd="0" presId="urn:microsoft.com/office/officeart/2005/8/layout/hierarchy3"/>
    <dgm:cxn modelId="{BDB13D32-D83E-4EDA-848C-C1A6E3D21572}" srcId="{08FD03DA-C79D-4483-B027-140A6FC20646}" destId="{1CA11DC5-B762-413A-A3C1-3BC3F5C2B839}" srcOrd="0" destOrd="0" parTransId="{F4FE22E1-09D7-43FF-85AC-9192B088E63D}" sibTransId="{8B88FF06-42B0-4E4A-9F4C-EFC832A1A032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26C2495A-E840-468D-8A87-599BCE4073D7}" type="presOf" srcId="{F4FE22E1-09D7-43FF-85AC-9192B088E63D}" destId="{49286FA6-7448-4ED2-9289-496B9752D6DC}" srcOrd="0" destOrd="0" presId="urn:microsoft.com/office/officeart/2005/8/layout/hierarchy3"/>
    <dgm:cxn modelId="{5DB88D19-03B6-4268-9DA6-524B03D48AF3}" srcId="{08FD03DA-C79D-4483-B027-140A6FC20646}" destId="{E6756084-3E54-4F8D-A955-44C1BC87589D}" srcOrd="1" destOrd="0" parTransId="{BE047778-928E-49A0-986F-6720D13B853B}" sibTransId="{50BF9817-37A9-47D3-83C5-20C3A74BF8B6}"/>
    <dgm:cxn modelId="{121C146F-5CE2-4DD0-BFCD-FCF3366B6463}" type="presOf" srcId="{09E5BE31-C5F3-4D10-BB8B-E50F080AE411}" destId="{B3151313-56C3-4D38-8F54-9199FBA138B5}" srcOrd="0" destOrd="0" presId="urn:microsoft.com/office/officeart/2005/8/layout/hierarchy3"/>
    <dgm:cxn modelId="{4738FC74-C561-4BA1-8CD1-822D0F4E035B}" type="presOf" srcId="{E6756084-3E54-4F8D-A955-44C1BC87589D}" destId="{F0B7C009-EEEB-43F2-99EF-2F37D3B25FCE}" srcOrd="0" destOrd="0" presId="urn:microsoft.com/office/officeart/2005/8/layout/hierarchy3"/>
    <dgm:cxn modelId="{63011A25-4D52-49D1-A761-32AF5EC9C247}" type="presParOf" srcId="{B3151313-56C3-4D38-8F54-9199FBA138B5}" destId="{E9985D94-8AE0-460F-A71B-4F9F7776F9C9}" srcOrd="0" destOrd="0" presId="urn:microsoft.com/office/officeart/2005/8/layout/hierarchy3"/>
    <dgm:cxn modelId="{22C5407E-8AA9-430A-923F-25A7D032A879}" type="presParOf" srcId="{E9985D94-8AE0-460F-A71B-4F9F7776F9C9}" destId="{0C2CBC8C-A010-44D6-8F97-C59309941BC7}" srcOrd="0" destOrd="0" presId="urn:microsoft.com/office/officeart/2005/8/layout/hierarchy3"/>
    <dgm:cxn modelId="{8DB9D161-F699-4C66-B938-335EFCDBD38E}" type="presParOf" srcId="{0C2CBC8C-A010-44D6-8F97-C59309941BC7}" destId="{BE857832-EA3E-4560-B6C2-D33C8E6A07E3}" srcOrd="0" destOrd="0" presId="urn:microsoft.com/office/officeart/2005/8/layout/hierarchy3"/>
    <dgm:cxn modelId="{B3CD94B6-6BF2-49E8-BB62-311CE267B16E}" type="presParOf" srcId="{0C2CBC8C-A010-44D6-8F97-C59309941BC7}" destId="{26DC4A1A-6784-458B-B7D5-25E3F706FD7E}" srcOrd="1" destOrd="0" presId="urn:microsoft.com/office/officeart/2005/8/layout/hierarchy3"/>
    <dgm:cxn modelId="{549B91EE-40AB-400F-82B3-CFB379B1D85F}" type="presParOf" srcId="{E9985D94-8AE0-460F-A71B-4F9F7776F9C9}" destId="{A4E15B54-B1BF-448B-B13C-250859FBEFA4}" srcOrd="1" destOrd="0" presId="urn:microsoft.com/office/officeart/2005/8/layout/hierarchy3"/>
    <dgm:cxn modelId="{822DD7C7-6148-4997-B887-EED8BFA9F128}" type="presParOf" srcId="{A4E15B54-B1BF-448B-B13C-250859FBEFA4}" destId="{49286FA6-7448-4ED2-9289-496B9752D6DC}" srcOrd="0" destOrd="0" presId="urn:microsoft.com/office/officeart/2005/8/layout/hierarchy3"/>
    <dgm:cxn modelId="{D92909BD-C049-4F5C-BDC3-9127F79288C9}" type="presParOf" srcId="{A4E15B54-B1BF-448B-B13C-250859FBEFA4}" destId="{05C5E24A-EA2A-4366-A7B5-A058B49FBF7F}" srcOrd="1" destOrd="0" presId="urn:microsoft.com/office/officeart/2005/8/layout/hierarchy3"/>
    <dgm:cxn modelId="{1C2D69CC-A095-4E1B-A92E-C578062D39AE}" type="presParOf" srcId="{A4E15B54-B1BF-448B-B13C-250859FBEFA4}" destId="{5B39F63D-ADFB-4722-8284-9F11CEB2A3F2}" srcOrd="2" destOrd="0" presId="urn:microsoft.com/office/officeart/2005/8/layout/hierarchy3"/>
    <dgm:cxn modelId="{971515E6-9AA4-4CF9-8BF1-367C3BF8AF5D}" type="presParOf" srcId="{A4E15B54-B1BF-448B-B13C-250859FBEFA4}" destId="{F0B7C009-EEEB-43F2-99EF-2F37D3B25FCE}" srcOrd="3" destOrd="0" presId="urn:microsoft.com/office/officeart/2005/8/layout/hierarchy3"/>
    <dgm:cxn modelId="{938DF467-410D-424F-94FF-05B8B3C1B6AC}" type="presParOf" srcId="{A4E15B54-B1BF-448B-B13C-250859FBEFA4}" destId="{7FCB8EEC-9C6B-4E3F-A0C1-AFA8F5E1C561}" srcOrd="4" destOrd="0" presId="urn:microsoft.com/office/officeart/2005/8/layout/hierarchy3"/>
    <dgm:cxn modelId="{1EBA1D01-C92D-4DCB-BEFE-A93E13044C35}" type="presParOf" srcId="{A4E15B54-B1BF-448B-B13C-250859FBEFA4}" destId="{A1E63E64-0238-473D-9CF5-C01718E3E409}" srcOrd="5" destOrd="0" presId="urn:microsoft.com/office/officeart/2005/8/layout/hierarchy3"/>
    <dgm:cxn modelId="{3A98FE3E-0127-4859-A5F5-9E1EFA7155DC}" type="presParOf" srcId="{A4E15B54-B1BF-448B-B13C-250859FBEFA4}" destId="{EF612922-3E51-4B5C-9B8A-DE0F6F0582D5}" srcOrd="6" destOrd="0" presId="urn:microsoft.com/office/officeart/2005/8/layout/hierarchy3"/>
    <dgm:cxn modelId="{44D63FA7-1968-4EC2-ABF6-45EBD85DB8A5}" type="presParOf" srcId="{A4E15B54-B1BF-448B-B13C-250859FBEFA4}" destId="{1C2676C8-C6A9-411C-A4BA-AAF8FB8FAB9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1CA11DC5-B762-413A-A3C1-3BC3F5C2B839}">
      <dgm:prSet phldrT="[Text]"/>
      <dgm:spPr/>
      <dgm:t>
        <a:bodyPr/>
        <a:lstStyle/>
        <a:p>
          <a:pPr algn="just"/>
          <a:r>
            <a:rPr lang="en-US" dirty="0" smtClean="0"/>
            <a:t>11.1 Invite and analyze feedback and complaints from key stakeholder groups to inform decision-making</a:t>
          </a:r>
          <a:endParaRPr lang="en-US" dirty="0"/>
        </a:p>
      </dgm:t>
    </dgm:pt>
    <dgm:pt modelId="{F4FE22E1-09D7-43FF-85AC-9192B088E63D}" type="parTrans" cxnId="{BDB13D32-D83E-4EDA-848C-C1A6E3D21572}">
      <dgm:prSet/>
      <dgm:spPr/>
      <dgm:t>
        <a:bodyPr/>
        <a:lstStyle/>
        <a:p>
          <a:endParaRPr lang="en-US"/>
        </a:p>
      </dgm:t>
    </dgm:pt>
    <dgm:pt modelId="{8B88FF06-42B0-4E4A-9F4C-EFC832A1A032}" type="sibTrans" cxnId="{BDB13D32-D83E-4EDA-848C-C1A6E3D21572}">
      <dgm:prSet/>
      <dgm:spPr/>
      <dgm:t>
        <a:bodyPr/>
        <a:lstStyle/>
        <a:p>
          <a:endParaRPr lang="en-US"/>
        </a:p>
      </dgm:t>
    </dgm:pt>
    <dgm:pt modelId="{E6756084-3E54-4F8D-A955-44C1BC87589D}">
      <dgm:prSet phldrT="[Text]"/>
      <dgm:spPr/>
      <dgm:t>
        <a:bodyPr/>
        <a:lstStyle/>
        <a:p>
          <a:pPr algn="just"/>
          <a:r>
            <a:rPr lang="en-US" dirty="0" smtClean="0"/>
            <a:t>11.2 Ensure decision-making processes at all levels are informed by and responsive to feedback from our stakeholders, especially from people affected by our work</a:t>
          </a:r>
          <a:endParaRPr lang="en-US" dirty="0"/>
        </a:p>
      </dgm:t>
    </dgm:pt>
    <dgm:pt modelId="{BE047778-928E-49A0-986F-6720D13B853B}" type="parTrans" cxnId="{5DB88D19-03B6-4268-9DA6-524B03D48AF3}">
      <dgm:prSet/>
      <dgm:spPr/>
      <dgm:t>
        <a:bodyPr/>
        <a:lstStyle/>
        <a:p>
          <a:endParaRPr lang="en-US"/>
        </a:p>
      </dgm:t>
    </dgm:pt>
    <dgm:pt modelId="{50BF9817-37A9-47D3-83C5-20C3A74BF8B6}" type="sibTrans" cxnId="{5DB88D19-03B6-4268-9DA6-524B03D48AF3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11.4 Enable frontline staff and volunteers to respond to feedback and make decisions in real time.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740DC00A-9A11-4856-8932-EFD40C79F94F}">
      <dgm:prSet/>
      <dgm:spPr/>
      <dgm:t>
        <a:bodyPr/>
        <a:lstStyle/>
        <a:p>
          <a:pPr algn="just"/>
          <a:r>
            <a:rPr lang="en-US" dirty="0" smtClean="0"/>
            <a:t>11.3 Clarify and communicate how people can provide input and feedback into decision-making processes. </a:t>
          </a:r>
          <a:endParaRPr lang="en-US" dirty="0"/>
        </a:p>
      </dgm:t>
    </dgm:pt>
    <dgm:pt modelId="{64DCBB64-EDDC-4FF5-A679-0650801B7D16}" type="parTrans" cxnId="{D8B5A392-5609-4D9F-B275-0220D3D9DCB9}">
      <dgm:prSet/>
      <dgm:spPr/>
      <dgm:t>
        <a:bodyPr/>
        <a:lstStyle/>
        <a:p>
          <a:endParaRPr lang="en-US"/>
        </a:p>
      </dgm:t>
    </dgm:pt>
    <dgm:pt modelId="{DA0CB709-011D-4362-8BD0-1D10FE7FBE74}" type="sibTrans" cxnId="{D8B5A392-5609-4D9F-B275-0220D3D9DCB9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49286FA6-7448-4ED2-9289-496B9752D6DC}" type="pres">
      <dgm:prSet presAssocID="{F4FE22E1-09D7-43FF-85AC-9192B088E63D}" presName="Name13" presStyleLbl="parChTrans1D2" presStyleIdx="0" presStyleCnt="4"/>
      <dgm:spPr/>
      <dgm:t>
        <a:bodyPr/>
        <a:lstStyle/>
        <a:p>
          <a:endParaRPr lang="en-US"/>
        </a:p>
      </dgm:t>
    </dgm:pt>
    <dgm:pt modelId="{05C5E24A-EA2A-4366-A7B5-A058B49FBF7F}" type="pres">
      <dgm:prSet presAssocID="{1CA11DC5-B762-413A-A3C1-3BC3F5C2B839}" presName="childText" presStyleLbl="bgAcc1" presStyleIdx="0" presStyleCnt="4" custScaleX="4928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9F63D-ADFB-4722-8284-9F11CEB2A3F2}" type="pres">
      <dgm:prSet presAssocID="{BE047778-928E-49A0-986F-6720D13B853B}" presName="Name13" presStyleLbl="parChTrans1D2" presStyleIdx="1" presStyleCnt="4"/>
      <dgm:spPr/>
      <dgm:t>
        <a:bodyPr/>
        <a:lstStyle/>
        <a:p>
          <a:endParaRPr lang="en-US"/>
        </a:p>
      </dgm:t>
    </dgm:pt>
    <dgm:pt modelId="{F0B7C009-EEEB-43F2-99EF-2F37D3B25FCE}" type="pres">
      <dgm:prSet presAssocID="{E6756084-3E54-4F8D-A955-44C1BC87589D}" presName="childText" presStyleLbl="bgAcc1" presStyleIdx="1" presStyleCnt="4" custScaleX="4935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B8EEC-9C6B-4E3F-A0C1-AFA8F5E1C561}" type="pres">
      <dgm:prSet presAssocID="{64DCBB64-EDDC-4FF5-A679-0650801B7D16}" presName="Name13" presStyleLbl="parChTrans1D2" presStyleIdx="2" presStyleCnt="4"/>
      <dgm:spPr/>
      <dgm:t>
        <a:bodyPr/>
        <a:lstStyle/>
        <a:p>
          <a:endParaRPr lang="en-US"/>
        </a:p>
      </dgm:t>
    </dgm:pt>
    <dgm:pt modelId="{A1E63E64-0238-473D-9CF5-C01718E3E409}" type="pres">
      <dgm:prSet presAssocID="{740DC00A-9A11-4856-8932-EFD40C79F94F}" presName="childText" presStyleLbl="bgAcc1" presStyleIdx="2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612922-3E51-4B5C-9B8A-DE0F6F0582D5}" type="pres">
      <dgm:prSet presAssocID="{12C11AB8-2C9B-4562-BC1E-6A374DD7201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3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43952E4-17F5-4621-8C40-446E6CB7C50C}" type="presOf" srcId="{BE047778-928E-49A0-986F-6720D13B853B}" destId="{5B39F63D-ADFB-4722-8284-9F11CEB2A3F2}" srcOrd="0" destOrd="0" presId="urn:microsoft.com/office/officeart/2005/8/layout/hierarchy3"/>
    <dgm:cxn modelId="{BB45CA25-5E3A-438F-9DEA-26CE24D72B7F}" type="presOf" srcId="{08FD03DA-C79D-4483-B027-140A6FC20646}" destId="{BE857832-EA3E-4560-B6C2-D33C8E6A07E3}" srcOrd="0" destOrd="0" presId="urn:microsoft.com/office/officeart/2005/8/layout/hierarchy3"/>
    <dgm:cxn modelId="{50C55621-C788-45E2-A870-A87C221ACAB4}" srcId="{08FD03DA-C79D-4483-B027-140A6FC20646}" destId="{D25CC593-CCB5-4284-8556-9E649ABF8454}" srcOrd="3" destOrd="0" parTransId="{12C11AB8-2C9B-4562-BC1E-6A374DD72015}" sibTransId="{ED193B56-374B-413C-BEDB-3885EC4AE50C}"/>
    <dgm:cxn modelId="{E9AEEF17-A9D7-4878-AB68-DB943647767B}" type="presOf" srcId="{740DC00A-9A11-4856-8932-EFD40C79F94F}" destId="{A1E63E64-0238-473D-9CF5-C01718E3E409}" srcOrd="0" destOrd="0" presId="urn:microsoft.com/office/officeart/2005/8/layout/hierarchy3"/>
    <dgm:cxn modelId="{28FD08F0-EA76-423C-A799-7923332C3C55}" type="presOf" srcId="{64DCBB64-EDDC-4FF5-A679-0650801B7D16}" destId="{7FCB8EEC-9C6B-4E3F-A0C1-AFA8F5E1C561}" srcOrd="0" destOrd="0" presId="urn:microsoft.com/office/officeart/2005/8/layout/hierarchy3"/>
    <dgm:cxn modelId="{99F7BCC3-6E13-40DA-A1F6-3A9E92507ECE}" type="presOf" srcId="{08FD03DA-C79D-4483-B027-140A6FC20646}" destId="{26DC4A1A-6784-458B-B7D5-25E3F706FD7E}" srcOrd="1" destOrd="0" presId="urn:microsoft.com/office/officeart/2005/8/layout/hierarchy3"/>
    <dgm:cxn modelId="{96192472-557F-4729-A178-87BDA9605F86}" type="presOf" srcId="{12C11AB8-2C9B-4562-BC1E-6A374DD72015}" destId="{EF612922-3E51-4B5C-9B8A-DE0F6F0582D5}" srcOrd="0" destOrd="0" presId="urn:microsoft.com/office/officeart/2005/8/layout/hierarchy3"/>
    <dgm:cxn modelId="{5F5AF2AB-9CAB-4953-B9A4-62E88F7CCC56}" type="presOf" srcId="{E6756084-3E54-4F8D-A955-44C1BC87589D}" destId="{F0B7C009-EEEB-43F2-99EF-2F37D3B25FCE}" srcOrd="0" destOrd="0" presId="urn:microsoft.com/office/officeart/2005/8/layout/hierarchy3"/>
    <dgm:cxn modelId="{D8B5A392-5609-4D9F-B275-0220D3D9DCB9}" srcId="{08FD03DA-C79D-4483-B027-140A6FC20646}" destId="{740DC00A-9A11-4856-8932-EFD40C79F94F}" srcOrd="2" destOrd="0" parTransId="{64DCBB64-EDDC-4FF5-A679-0650801B7D16}" sibTransId="{DA0CB709-011D-4362-8BD0-1D10FE7FBE74}"/>
    <dgm:cxn modelId="{87B9CCFD-0E07-4602-9227-D5ED5B8CE10B}" type="presOf" srcId="{D25CC593-CCB5-4284-8556-9E649ABF8454}" destId="{1C2676C8-C6A9-411C-A4BA-AAF8FB8FAB96}" srcOrd="0" destOrd="0" presId="urn:microsoft.com/office/officeart/2005/8/layout/hierarchy3"/>
    <dgm:cxn modelId="{BDB13D32-D83E-4EDA-848C-C1A6E3D21572}" srcId="{08FD03DA-C79D-4483-B027-140A6FC20646}" destId="{1CA11DC5-B762-413A-A3C1-3BC3F5C2B839}" srcOrd="0" destOrd="0" parTransId="{F4FE22E1-09D7-43FF-85AC-9192B088E63D}" sibTransId="{8B88FF06-42B0-4E4A-9F4C-EFC832A1A032}"/>
    <dgm:cxn modelId="{80CE00B9-733E-4C19-A21A-1D5B3AEBF9A2}" type="presOf" srcId="{09E5BE31-C5F3-4D10-BB8B-E50F080AE411}" destId="{B3151313-56C3-4D38-8F54-9199FBA138B5}" srcOrd="0" destOrd="0" presId="urn:microsoft.com/office/officeart/2005/8/layout/hierarchy3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6412C0C3-60A6-474A-A608-03AD71FD044D}" type="presOf" srcId="{1CA11DC5-B762-413A-A3C1-3BC3F5C2B839}" destId="{05C5E24A-EA2A-4366-A7B5-A058B49FBF7F}" srcOrd="0" destOrd="0" presId="urn:microsoft.com/office/officeart/2005/8/layout/hierarchy3"/>
    <dgm:cxn modelId="{763398B1-67CC-4FCE-B88F-488064D4E072}" type="presOf" srcId="{F4FE22E1-09D7-43FF-85AC-9192B088E63D}" destId="{49286FA6-7448-4ED2-9289-496B9752D6DC}" srcOrd="0" destOrd="0" presId="urn:microsoft.com/office/officeart/2005/8/layout/hierarchy3"/>
    <dgm:cxn modelId="{5DB88D19-03B6-4268-9DA6-524B03D48AF3}" srcId="{08FD03DA-C79D-4483-B027-140A6FC20646}" destId="{E6756084-3E54-4F8D-A955-44C1BC87589D}" srcOrd="1" destOrd="0" parTransId="{BE047778-928E-49A0-986F-6720D13B853B}" sibTransId="{50BF9817-37A9-47D3-83C5-20C3A74BF8B6}"/>
    <dgm:cxn modelId="{977B0105-1249-4C95-A421-8D68F3F7F241}" type="presParOf" srcId="{B3151313-56C3-4D38-8F54-9199FBA138B5}" destId="{E9985D94-8AE0-460F-A71B-4F9F7776F9C9}" srcOrd="0" destOrd="0" presId="urn:microsoft.com/office/officeart/2005/8/layout/hierarchy3"/>
    <dgm:cxn modelId="{1F0C5625-D6BB-4111-A270-84A1B0234835}" type="presParOf" srcId="{E9985D94-8AE0-460F-A71B-4F9F7776F9C9}" destId="{0C2CBC8C-A010-44D6-8F97-C59309941BC7}" srcOrd="0" destOrd="0" presId="urn:microsoft.com/office/officeart/2005/8/layout/hierarchy3"/>
    <dgm:cxn modelId="{BFB5DA6C-15E0-49DE-8B57-DA6C0D601E49}" type="presParOf" srcId="{0C2CBC8C-A010-44D6-8F97-C59309941BC7}" destId="{BE857832-EA3E-4560-B6C2-D33C8E6A07E3}" srcOrd="0" destOrd="0" presId="urn:microsoft.com/office/officeart/2005/8/layout/hierarchy3"/>
    <dgm:cxn modelId="{C09222DD-2109-40C7-9E24-F1D40FAC2730}" type="presParOf" srcId="{0C2CBC8C-A010-44D6-8F97-C59309941BC7}" destId="{26DC4A1A-6784-458B-B7D5-25E3F706FD7E}" srcOrd="1" destOrd="0" presId="urn:microsoft.com/office/officeart/2005/8/layout/hierarchy3"/>
    <dgm:cxn modelId="{F8394A02-ED88-4829-A513-58E0B04CBFE9}" type="presParOf" srcId="{E9985D94-8AE0-460F-A71B-4F9F7776F9C9}" destId="{A4E15B54-B1BF-448B-B13C-250859FBEFA4}" srcOrd="1" destOrd="0" presId="urn:microsoft.com/office/officeart/2005/8/layout/hierarchy3"/>
    <dgm:cxn modelId="{F8BEF4B5-5A5B-4719-9136-9E08C5DB79A1}" type="presParOf" srcId="{A4E15B54-B1BF-448B-B13C-250859FBEFA4}" destId="{49286FA6-7448-4ED2-9289-496B9752D6DC}" srcOrd="0" destOrd="0" presId="urn:microsoft.com/office/officeart/2005/8/layout/hierarchy3"/>
    <dgm:cxn modelId="{79DCE5D0-AD52-480F-B254-1D7F27D0064C}" type="presParOf" srcId="{A4E15B54-B1BF-448B-B13C-250859FBEFA4}" destId="{05C5E24A-EA2A-4366-A7B5-A058B49FBF7F}" srcOrd="1" destOrd="0" presId="urn:microsoft.com/office/officeart/2005/8/layout/hierarchy3"/>
    <dgm:cxn modelId="{DD9E8221-55FF-46F0-9020-E10AD413F5AE}" type="presParOf" srcId="{A4E15B54-B1BF-448B-B13C-250859FBEFA4}" destId="{5B39F63D-ADFB-4722-8284-9F11CEB2A3F2}" srcOrd="2" destOrd="0" presId="urn:microsoft.com/office/officeart/2005/8/layout/hierarchy3"/>
    <dgm:cxn modelId="{3D89D274-5359-4B9B-892C-C756E9FE1F34}" type="presParOf" srcId="{A4E15B54-B1BF-448B-B13C-250859FBEFA4}" destId="{F0B7C009-EEEB-43F2-99EF-2F37D3B25FCE}" srcOrd="3" destOrd="0" presId="urn:microsoft.com/office/officeart/2005/8/layout/hierarchy3"/>
    <dgm:cxn modelId="{FDEAFCA4-DF5D-42BD-B467-AB714E28CD24}" type="presParOf" srcId="{A4E15B54-B1BF-448B-B13C-250859FBEFA4}" destId="{7FCB8EEC-9C6B-4E3F-A0C1-AFA8F5E1C561}" srcOrd="4" destOrd="0" presId="urn:microsoft.com/office/officeart/2005/8/layout/hierarchy3"/>
    <dgm:cxn modelId="{47C69259-BCF0-46B7-B88E-8915C3C56B98}" type="presParOf" srcId="{A4E15B54-B1BF-448B-B13C-250859FBEFA4}" destId="{A1E63E64-0238-473D-9CF5-C01718E3E409}" srcOrd="5" destOrd="0" presId="urn:microsoft.com/office/officeart/2005/8/layout/hierarchy3"/>
    <dgm:cxn modelId="{A4688B8A-1A7D-40F3-B508-0DFA0FB4AF13}" type="presParOf" srcId="{A4E15B54-B1BF-448B-B13C-250859FBEFA4}" destId="{EF612922-3E51-4B5C-9B8A-DE0F6F0582D5}" srcOrd="6" destOrd="0" presId="urn:microsoft.com/office/officeart/2005/8/layout/hierarchy3"/>
    <dgm:cxn modelId="{650233EB-BEDE-425C-82A2-084C2CE01A5B}" type="presParOf" srcId="{A4E15B54-B1BF-448B-B13C-250859FBEFA4}" destId="{1C2676C8-C6A9-411C-A4BA-AAF8FB8FAB9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11.5 Communicate about the feedback received, how it was used and what changes have been made.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EF612922-3E51-4B5C-9B8A-DE0F6F0582D5}" type="pres">
      <dgm:prSet presAssocID="{12C11AB8-2C9B-4562-BC1E-6A374DD72015}" presName="Name13" presStyleLbl="parChTrans1D2" presStyleIdx="0" presStyleCnt="1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0" presStyleCnt="1" custScaleX="4696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28B768A-9808-494B-948F-5029E63DF000}" type="presOf" srcId="{08FD03DA-C79D-4483-B027-140A6FC20646}" destId="{BE857832-EA3E-4560-B6C2-D33C8E6A07E3}" srcOrd="0" destOrd="0" presId="urn:microsoft.com/office/officeart/2005/8/layout/hierarchy3"/>
    <dgm:cxn modelId="{BEC0DB0C-B129-47FB-8186-624BE087E973}" type="presOf" srcId="{08FD03DA-C79D-4483-B027-140A6FC20646}" destId="{26DC4A1A-6784-458B-B7D5-25E3F706FD7E}" srcOrd="1" destOrd="0" presId="urn:microsoft.com/office/officeart/2005/8/layout/hierarchy3"/>
    <dgm:cxn modelId="{50C55621-C788-45E2-A870-A87C221ACAB4}" srcId="{08FD03DA-C79D-4483-B027-140A6FC20646}" destId="{D25CC593-CCB5-4284-8556-9E649ABF8454}" srcOrd="0" destOrd="0" parTransId="{12C11AB8-2C9B-4562-BC1E-6A374DD72015}" sibTransId="{ED193B56-374B-413C-BEDB-3885EC4AE50C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5DAADB2C-BCF3-4297-8337-95C1BAA74DAF}" type="presOf" srcId="{12C11AB8-2C9B-4562-BC1E-6A374DD72015}" destId="{EF612922-3E51-4B5C-9B8A-DE0F6F0582D5}" srcOrd="0" destOrd="0" presId="urn:microsoft.com/office/officeart/2005/8/layout/hierarchy3"/>
    <dgm:cxn modelId="{4932DEBA-8F71-4446-BD78-B2F658E0F967}" type="presOf" srcId="{09E5BE31-C5F3-4D10-BB8B-E50F080AE411}" destId="{B3151313-56C3-4D38-8F54-9199FBA138B5}" srcOrd="0" destOrd="0" presId="urn:microsoft.com/office/officeart/2005/8/layout/hierarchy3"/>
    <dgm:cxn modelId="{C67AEA06-6A08-49EA-9F44-C3B89846B41F}" type="presOf" srcId="{D25CC593-CCB5-4284-8556-9E649ABF8454}" destId="{1C2676C8-C6A9-411C-A4BA-AAF8FB8FAB96}" srcOrd="0" destOrd="0" presId="urn:microsoft.com/office/officeart/2005/8/layout/hierarchy3"/>
    <dgm:cxn modelId="{C9506806-CD1B-468E-85EF-998D437314E4}" type="presParOf" srcId="{B3151313-56C3-4D38-8F54-9199FBA138B5}" destId="{E9985D94-8AE0-460F-A71B-4F9F7776F9C9}" srcOrd="0" destOrd="0" presId="urn:microsoft.com/office/officeart/2005/8/layout/hierarchy3"/>
    <dgm:cxn modelId="{46D65706-2B08-486C-B77E-479B3242A077}" type="presParOf" srcId="{E9985D94-8AE0-460F-A71B-4F9F7776F9C9}" destId="{0C2CBC8C-A010-44D6-8F97-C59309941BC7}" srcOrd="0" destOrd="0" presId="urn:microsoft.com/office/officeart/2005/8/layout/hierarchy3"/>
    <dgm:cxn modelId="{8FAB3981-F2AD-4CF3-9B83-FD4AE2367B34}" type="presParOf" srcId="{0C2CBC8C-A010-44D6-8F97-C59309941BC7}" destId="{BE857832-EA3E-4560-B6C2-D33C8E6A07E3}" srcOrd="0" destOrd="0" presId="urn:microsoft.com/office/officeart/2005/8/layout/hierarchy3"/>
    <dgm:cxn modelId="{C52B774B-5375-45E0-B4D3-DA899B34F08C}" type="presParOf" srcId="{0C2CBC8C-A010-44D6-8F97-C59309941BC7}" destId="{26DC4A1A-6784-458B-B7D5-25E3F706FD7E}" srcOrd="1" destOrd="0" presId="urn:microsoft.com/office/officeart/2005/8/layout/hierarchy3"/>
    <dgm:cxn modelId="{EDFC2B55-3AFB-47F4-9E1F-D053BB72B040}" type="presParOf" srcId="{E9985D94-8AE0-460F-A71B-4F9F7776F9C9}" destId="{A4E15B54-B1BF-448B-B13C-250859FBEFA4}" srcOrd="1" destOrd="0" presId="urn:microsoft.com/office/officeart/2005/8/layout/hierarchy3"/>
    <dgm:cxn modelId="{90FCF687-50CB-431F-8D34-5067A9D10200}" type="presParOf" srcId="{A4E15B54-B1BF-448B-B13C-250859FBEFA4}" destId="{EF612922-3E51-4B5C-9B8A-DE0F6F0582D5}" srcOrd="0" destOrd="0" presId="urn:microsoft.com/office/officeart/2005/8/layout/hierarchy3"/>
    <dgm:cxn modelId="{AE30D6D3-CCE3-4046-BA31-599FA437ABFB}" type="presParOf" srcId="{A4E15B54-B1BF-448B-B13C-250859FBEFA4}" destId="{1C2676C8-C6A9-411C-A4BA-AAF8FB8FAB96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1CA11DC5-B762-413A-A3C1-3BC3F5C2B839}">
      <dgm:prSet phldrT="[Text]"/>
      <dgm:spPr/>
      <dgm:t>
        <a:bodyPr/>
        <a:lstStyle/>
        <a:p>
          <a:pPr algn="just"/>
          <a:r>
            <a:rPr lang="en-US" dirty="0" smtClean="0"/>
            <a:t>12.1 Ensure and independent governing body oversees our strategic direction, legal compliance, risk management and performance</a:t>
          </a:r>
          <a:endParaRPr lang="en-US" dirty="0"/>
        </a:p>
      </dgm:t>
    </dgm:pt>
    <dgm:pt modelId="{F4FE22E1-09D7-43FF-85AC-9192B088E63D}" type="parTrans" cxnId="{BDB13D32-D83E-4EDA-848C-C1A6E3D21572}">
      <dgm:prSet/>
      <dgm:spPr/>
      <dgm:t>
        <a:bodyPr/>
        <a:lstStyle/>
        <a:p>
          <a:endParaRPr lang="en-US"/>
        </a:p>
      </dgm:t>
    </dgm:pt>
    <dgm:pt modelId="{8B88FF06-42B0-4E4A-9F4C-EFC832A1A032}" type="sibTrans" cxnId="{BDB13D32-D83E-4EDA-848C-C1A6E3D21572}">
      <dgm:prSet/>
      <dgm:spPr/>
      <dgm:t>
        <a:bodyPr/>
        <a:lstStyle/>
        <a:p>
          <a:endParaRPr lang="en-US"/>
        </a:p>
      </dgm:t>
    </dgm:pt>
    <dgm:pt modelId="{E6756084-3E54-4F8D-A955-44C1BC87589D}">
      <dgm:prSet phldrT="[Text]"/>
      <dgm:spPr/>
      <dgm:t>
        <a:bodyPr/>
        <a:lstStyle/>
        <a:p>
          <a:pPr algn="just"/>
          <a:r>
            <a:rPr lang="en-US" dirty="0" smtClean="0"/>
            <a:t>12.2 Hold governing body and management equally accountable for delivering on our strategic goals and fulfilling the commitments in this standard</a:t>
          </a:r>
          <a:endParaRPr lang="en-US" dirty="0"/>
        </a:p>
      </dgm:t>
    </dgm:pt>
    <dgm:pt modelId="{BE047778-928E-49A0-986F-6720D13B853B}" type="parTrans" cxnId="{5DB88D19-03B6-4268-9DA6-524B03D48AF3}">
      <dgm:prSet/>
      <dgm:spPr/>
      <dgm:t>
        <a:bodyPr/>
        <a:lstStyle/>
        <a:p>
          <a:endParaRPr lang="en-US"/>
        </a:p>
      </dgm:t>
    </dgm:pt>
    <dgm:pt modelId="{50BF9817-37A9-47D3-83C5-20C3A74BF8B6}" type="sibTrans" cxnId="{5DB88D19-03B6-4268-9DA6-524B03D48AF3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12.4 Support responsible, visionary and innovative leadership at all levels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740DC00A-9A11-4856-8932-EFD40C79F94F}">
      <dgm:prSet/>
      <dgm:spPr/>
      <dgm:t>
        <a:bodyPr/>
        <a:lstStyle/>
        <a:p>
          <a:pPr algn="just"/>
          <a:r>
            <a:rPr lang="en-US" dirty="0" smtClean="0"/>
            <a:t>12.3 Nurture a culture of accountability where all staff and volunteers feel a strong sense of accountability for their actions and impacts</a:t>
          </a:r>
          <a:endParaRPr lang="en-US" dirty="0"/>
        </a:p>
      </dgm:t>
    </dgm:pt>
    <dgm:pt modelId="{64DCBB64-EDDC-4FF5-A679-0650801B7D16}" type="parTrans" cxnId="{D8B5A392-5609-4D9F-B275-0220D3D9DCB9}">
      <dgm:prSet/>
      <dgm:spPr/>
      <dgm:t>
        <a:bodyPr/>
        <a:lstStyle/>
        <a:p>
          <a:endParaRPr lang="en-US"/>
        </a:p>
      </dgm:t>
    </dgm:pt>
    <dgm:pt modelId="{DA0CB709-011D-4362-8BD0-1D10FE7FBE74}" type="sibTrans" cxnId="{D8B5A392-5609-4D9F-B275-0220D3D9DCB9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49286FA6-7448-4ED2-9289-496B9752D6DC}" type="pres">
      <dgm:prSet presAssocID="{F4FE22E1-09D7-43FF-85AC-9192B088E63D}" presName="Name13" presStyleLbl="parChTrans1D2" presStyleIdx="0" presStyleCnt="4"/>
      <dgm:spPr/>
      <dgm:t>
        <a:bodyPr/>
        <a:lstStyle/>
        <a:p>
          <a:endParaRPr lang="en-US"/>
        </a:p>
      </dgm:t>
    </dgm:pt>
    <dgm:pt modelId="{05C5E24A-EA2A-4366-A7B5-A058B49FBF7F}" type="pres">
      <dgm:prSet presAssocID="{1CA11DC5-B762-413A-A3C1-3BC3F5C2B839}" presName="childText" presStyleLbl="bgAcc1" presStyleIdx="0" presStyleCnt="4" custScaleX="4928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9F63D-ADFB-4722-8284-9F11CEB2A3F2}" type="pres">
      <dgm:prSet presAssocID="{BE047778-928E-49A0-986F-6720D13B853B}" presName="Name13" presStyleLbl="parChTrans1D2" presStyleIdx="1" presStyleCnt="4"/>
      <dgm:spPr/>
      <dgm:t>
        <a:bodyPr/>
        <a:lstStyle/>
        <a:p>
          <a:endParaRPr lang="en-US"/>
        </a:p>
      </dgm:t>
    </dgm:pt>
    <dgm:pt modelId="{F0B7C009-EEEB-43F2-99EF-2F37D3B25FCE}" type="pres">
      <dgm:prSet presAssocID="{E6756084-3E54-4F8D-A955-44C1BC87589D}" presName="childText" presStyleLbl="bgAcc1" presStyleIdx="1" presStyleCnt="4" custScaleX="4935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B8EEC-9C6B-4E3F-A0C1-AFA8F5E1C561}" type="pres">
      <dgm:prSet presAssocID="{64DCBB64-EDDC-4FF5-A679-0650801B7D16}" presName="Name13" presStyleLbl="parChTrans1D2" presStyleIdx="2" presStyleCnt="4"/>
      <dgm:spPr/>
      <dgm:t>
        <a:bodyPr/>
        <a:lstStyle/>
        <a:p>
          <a:endParaRPr lang="en-US"/>
        </a:p>
      </dgm:t>
    </dgm:pt>
    <dgm:pt modelId="{A1E63E64-0238-473D-9CF5-C01718E3E409}" type="pres">
      <dgm:prSet presAssocID="{740DC00A-9A11-4856-8932-EFD40C79F94F}" presName="childText" presStyleLbl="bgAcc1" presStyleIdx="2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612922-3E51-4B5C-9B8A-DE0F6F0582D5}" type="pres">
      <dgm:prSet presAssocID="{12C11AB8-2C9B-4562-BC1E-6A374DD7201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3" presStyleCnt="4" custScaleX="493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D1F6C8F-03CC-4ADB-A502-8BA83090DE03}" type="presOf" srcId="{F4FE22E1-09D7-43FF-85AC-9192B088E63D}" destId="{49286FA6-7448-4ED2-9289-496B9752D6DC}" srcOrd="0" destOrd="0" presId="urn:microsoft.com/office/officeart/2005/8/layout/hierarchy3"/>
    <dgm:cxn modelId="{AFC3D8C4-6217-4DDE-98DC-322401E8BF4A}" type="presOf" srcId="{09E5BE31-C5F3-4D10-BB8B-E50F080AE411}" destId="{B3151313-56C3-4D38-8F54-9199FBA138B5}" srcOrd="0" destOrd="0" presId="urn:microsoft.com/office/officeart/2005/8/layout/hierarchy3"/>
    <dgm:cxn modelId="{1067A305-DB12-4309-AB50-E7804E9D02B5}" type="presOf" srcId="{E6756084-3E54-4F8D-A955-44C1BC87589D}" destId="{F0B7C009-EEEB-43F2-99EF-2F37D3B25FCE}" srcOrd="0" destOrd="0" presId="urn:microsoft.com/office/officeart/2005/8/layout/hierarchy3"/>
    <dgm:cxn modelId="{870585AD-0F9F-47E0-84AC-B0AF04478A7F}" type="presOf" srcId="{BE047778-928E-49A0-986F-6720D13B853B}" destId="{5B39F63D-ADFB-4722-8284-9F11CEB2A3F2}" srcOrd="0" destOrd="0" presId="urn:microsoft.com/office/officeart/2005/8/layout/hierarchy3"/>
    <dgm:cxn modelId="{50C55621-C788-45E2-A870-A87C221ACAB4}" srcId="{08FD03DA-C79D-4483-B027-140A6FC20646}" destId="{D25CC593-CCB5-4284-8556-9E649ABF8454}" srcOrd="3" destOrd="0" parTransId="{12C11AB8-2C9B-4562-BC1E-6A374DD72015}" sibTransId="{ED193B56-374B-413C-BEDB-3885EC4AE50C}"/>
    <dgm:cxn modelId="{B5A09B35-73E1-4629-BC5A-32FA809A0349}" type="presOf" srcId="{08FD03DA-C79D-4483-B027-140A6FC20646}" destId="{BE857832-EA3E-4560-B6C2-D33C8E6A07E3}" srcOrd="0" destOrd="0" presId="urn:microsoft.com/office/officeart/2005/8/layout/hierarchy3"/>
    <dgm:cxn modelId="{39C57255-31E9-4E5C-9284-62FB91822F49}" type="presOf" srcId="{740DC00A-9A11-4856-8932-EFD40C79F94F}" destId="{A1E63E64-0238-473D-9CF5-C01718E3E409}" srcOrd="0" destOrd="0" presId="urn:microsoft.com/office/officeart/2005/8/layout/hierarchy3"/>
    <dgm:cxn modelId="{F8C1C2C9-9893-4225-955E-238C3172EAFB}" type="presOf" srcId="{08FD03DA-C79D-4483-B027-140A6FC20646}" destId="{26DC4A1A-6784-458B-B7D5-25E3F706FD7E}" srcOrd="1" destOrd="0" presId="urn:microsoft.com/office/officeart/2005/8/layout/hierarchy3"/>
    <dgm:cxn modelId="{D8B5A392-5609-4D9F-B275-0220D3D9DCB9}" srcId="{08FD03DA-C79D-4483-B027-140A6FC20646}" destId="{740DC00A-9A11-4856-8932-EFD40C79F94F}" srcOrd="2" destOrd="0" parTransId="{64DCBB64-EDDC-4FF5-A679-0650801B7D16}" sibTransId="{DA0CB709-011D-4362-8BD0-1D10FE7FBE74}"/>
    <dgm:cxn modelId="{545C93C1-C019-4B84-BE37-487566BDCD7D}" type="presOf" srcId="{64DCBB64-EDDC-4FF5-A679-0650801B7D16}" destId="{7FCB8EEC-9C6B-4E3F-A0C1-AFA8F5E1C561}" srcOrd="0" destOrd="0" presId="urn:microsoft.com/office/officeart/2005/8/layout/hierarchy3"/>
    <dgm:cxn modelId="{BDB13D32-D83E-4EDA-848C-C1A6E3D21572}" srcId="{08FD03DA-C79D-4483-B027-140A6FC20646}" destId="{1CA11DC5-B762-413A-A3C1-3BC3F5C2B839}" srcOrd="0" destOrd="0" parTransId="{F4FE22E1-09D7-43FF-85AC-9192B088E63D}" sibTransId="{8B88FF06-42B0-4E4A-9F4C-EFC832A1A032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77D37241-0B2F-495D-A239-EAB6404495BC}" type="presOf" srcId="{12C11AB8-2C9B-4562-BC1E-6A374DD72015}" destId="{EF612922-3E51-4B5C-9B8A-DE0F6F0582D5}" srcOrd="0" destOrd="0" presId="urn:microsoft.com/office/officeart/2005/8/layout/hierarchy3"/>
    <dgm:cxn modelId="{289EEB15-8B81-466D-8851-24DD7758E129}" type="presOf" srcId="{1CA11DC5-B762-413A-A3C1-3BC3F5C2B839}" destId="{05C5E24A-EA2A-4366-A7B5-A058B49FBF7F}" srcOrd="0" destOrd="0" presId="urn:microsoft.com/office/officeart/2005/8/layout/hierarchy3"/>
    <dgm:cxn modelId="{5DB88D19-03B6-4268-9DA6-524B03D48AF3}" srcId="{08FD03DA-C79D-4483-B027-140A6FC20646}" destId="{E6756084-3E54-4F8D-A955-44C1BC87589D}" srcOrd="1" destOrd="0" parTransId="{BE047778-928E-49A0-986F-6720D13B853B}" sibTransId="{50BF9817-37A9-47D3-83C5-20C3A74BF8B6}"/>
    <dgm:cxn modelId="{BF0FEB2D-AB6D-4EAB-BFE6-EC3F00298F7A}" type="presOf" srcId="{D25CC593-CCB5-4284-8556-9E649ABF8454}" destId="{1C2676C8-C6A9-411C-A4BA-AAF8FB8FAB96}" srcOrd="0" destOrd="0" presId="urn:microsoft.com/office/officeart/2005/8/layout/hierarchy3"/>
    <dgm:cxn modelId="{7F3CAF62-0F20-469C-9342-AAF90F2862C0}" type="presParOf" srcId="{B3151313-56C3-4D38-8F54-9199FBA138B5}" destId="{E9985D94-8AE0-460F-A71B-4F9F7776F9C9}" srcOrd="0" destOrd="0" presId="urn:microsoft.com/office/officeart/2005/8/layout/hierarchy3"/>
    <dgm:cxn modelId="{CF8DCF7C-CCE7-4E5F-BAA7-9C40120976C9}" type="presParOf" srcId="{E9985D94-8AE0-460F-A71B-4F9F7776F9C9}" destId="{0C2CBC8C-A010-44D6-8F97-C59309941BC7}" srcOrd="0" destOrd="0" presId="urn:microsoft.com/office/officeart/2005/8/layout/hierarchy3"/>
    <dgm:cxn modelId="{99872405-0E07-463E-B9A5-D0CA12A0193C}" type="presParOf" srcId="{0C2CBC8C-A010-44D6-8F97-C59309941BC7}" destId="{BE857832-EA3E-4560-B6C2-D33C8E6A07E3}" srcOrd="0" destOrd="0" presId="urn:microsoft.com/office/officeart/2005/8/layout/hierarchy3"/>
    <dgm:cxn modelId="{7A262A30-C25E-4636-9A47-33817CD7C5DB}" type="presParOf" srcId="{0C2CBC8C-A010-44D6-8F97-C59309941BC7}" destId="{26DC4A1A-6784-458B-B7D5-25E3F706FD7E}" srcOrd="1" destOrd="0" presId="urn:microsoft.com/office/officeart/2005/8/layout/hierarchy3"/>
    <dgm:cxn modelId="{0C8CDA5F-118C-40E0-A5B3-C184ECCF0688}" type="presParOf" srcId="{E9985D94-8AE0-460F-A71B-4F9F7776F9C9}" destId="{A4E15B54-B1BF-448B-B13C-250859FBEFA4}" srcOrd="1" destOrd="0" presId="urn:microsoft.com/office/officeart/2005/8/layout/hierarchy3"/>
    <dgm:cxn modelId="{42D46B55-F935-4A00-B558-9AC4B9B34F39}" type="presParOf" srcId="{A4E15B54-B1BF-448B-B13C-250859FBEFA4}" destId="{49286FA6-7448-4ED2-9289-496B9752D6DC}" srcOrd="0" destOrd="0" presId="urn:microsoft.com/office/officeart/2005/8/layout/hierarchy3"/>
    <dgm:cxn modelId="{7FFAC930-6533-4564-8980-4BF66D71FB6D}" type="presParOf" srcId="{A4E15B54-B1BF-448B-B13C-250859FBEFA4}" destId="{05C5E24A-EA2A-4366-A7B5-A058B49FBF7F}" srcOrd="1" destOrd="0" presId="urn:microsoft.com/office/officeart/2005/8/layout/hierarchy3"/>
    <dgm:cxn modelId="{898A893C-44B3-49BB-82B8-51740F02F4AF}" type="presParOf" srcId="{A4E15B54-B1BF-448B-B13C-250859FBEFA4}" destId="{5B39F63D-ADFB-4722-8284-9F11CEB2A3F2}" srcOrd="2" destOrd="0" presId="urn:microsoft.com/office/officeart/2005/8/layout/hierarchy3"/>
    <dgm:cxn modelId="{C2096F3F-D5D3-4176-A8D5-7824BBA86739}" type="presParOf" srcId="{A4E15B54-B1BF-448B-B13C-250859FBEFA4}" destId="{F0B7C009-EEEB-43F2-99EF-2F37D3B25FCE}" srcOrd="3" destOrd="0" presId="urn:microsoft.com/office/officeart/2005/8/layout/hierarchy3"/>
    <dgm:cxn modelId="{7D8CE75D-317F-450A-920E-A648841B37D4}" type="presParOf" srcId="{A4E15B54-B1BF-448B-B13C-250859FBEFA4}" destId="{7FCB8EEC-9C6B-4E3F-A0C1-AFA8F5E1C561}" srcOrd="4" destOrd="0" presId="urn:microsoft.com/office/officeart/2005/8/layout/hierarchy3"/>
    <dgm:cxn modelId="{38825D7E-1796-425D-AC70-EF622A4AC1DF}" type="presParOf" srcId="{A4E15B54-B1BF-448B-B13C-250859FBEFA4}" destId="{A1E63E64-0238-473D-9CF5-C01718E3E409}" srcOrd="5" destOrd="0" presId="urn:microsoft.com/office/officeart/2005/8/layout/hierarchy3"/>
    <dgm:cxn modelId="{07F91D0E-DDB9-4C16-97E4-0EEBCA516D42}" type="presParOf" srcId="{A4E15B54-B1BF-448B-B13C-250859FBEFA4}" destId="{EF612922-3E51-4B5C-9B8A-DE0F6F0582D5}" srcOrd="6" destOrd="0" presId="urn:microsoft.com/office/officeart/2005/8/layout/hierarchy3"/>
    <dgm:cxn modelId="{BA5393A8-97E6-4F5F-AC42-3A088A442E17}" type="presParOf" srcId="{A4E15B54-B1BF-448B-B13C-250859FBEFA4}" destId="{1C2676C8-C6A9-411C-A4BA-AAF8FB8FAB9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9E5BE31-C5F3-4D10-BB8B-E50F080AE411}" type="doc">
      <dgm:prSet loTypeId="urn:microsoft.com/office/officeart/2005/8/layout/hierarchy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FD03DA-C79D-4483-B027-140A6FC20646}">
      <dgm:prSet phldrT="[Text]"/>
      <dgm:spPr/>
      <dgm:t>
        <a:bodyPr/>
        <a:lstStyle/>
        <a:p>
          <a:r>
            <a:rPr lang="en-US" dirty="0" smtClean="0"/>
            <a:t>Key Actions</a:t>
          </a:r>
          <a:endParaRPr lang="en-US" dirty="0"/>
        </a:p>
      </dgm:t>
    </dgm:pt>
    <dgm:pt modelId="{420A0D1B-733F-4B3D-9853-A50DCB3C733E}" type="parTrans" cxnId="{2EA5C6DA-2A5B-45EC-A967-C00EBEED2ADC}">
      <dgm:prSet/>
      <dgm:spPr/>
      <dgm:t>
        <a:bodyPr/>
        <a:lstStyle/>
        <a:p>
          <a:endParaRPr lang="en-US"/>
        </a:p>
      </dgm:t>
    </dgm:pt>
    <dgm:pt modelId="{ABB587AA-2F1B-4FAF-B59D-90BA1B982ECD}" type="sibTrans" cxnId="{2EA5C6DA-2A5B-45EC-A967-C00EBEED2ADC}">
      <dgm:prSet/>
      <dgm:spPr/>
      <dgm:t>
        <a:bodyPr/>
        <a:lstStyle/>
        <a:p>
          <a:endParaRPr lang="en-US"/>
        </a:p>
      </dgm:t>
    </dgm:pt>
    <dgm:pt modelId="{D25CC593-CCB5-4284-8556-9E649ABF8454}">
      <dgm:prSet/>
      <dgm:spPr/>
      <dgm:t>
        <a:bodyPr/>
        <a:lstStyle/>
        <a:p>
          <a:pPr algn="just"/>
          <a:r>
            <a:rPr lang="en-US" dirty="0" smtClean="0"/>
            <a:t>12.5 Take interest and external complaints and disputes seriously, creating safe spaces and appropriate mechanisms to address them.</a:t>
          </a:r>
          <a:endParaRPr lang="en-US" dirty="0"/>
        </a:p>
      </dgm:t>
    </dgm:pt>
    <dgm:pt modelId="{12C11AB8-2C9B-4562-BC1E-6A374DD72015}" type="parTrans" cxnId="{50C55621-C788-45E2-A870-A87C221ACAB4}">
      <dgm:prSet/>
      <dgm:spPr/>
      <dgm:t>
        <a:bodyPr/>
        <a:lstStyle/>
        <a:p>
          <a:endParaRPr lang="en-US"/>
        </a:p>
      </dgm:t>
    </dgm:pt>
    <dgm:pt modelId="{ED193B56-374B-413C-BEDB-3885EC4AE50C}" type="sibTrans" cxnId="{50C55621-C788-45E2-A870-A87C221ACAB4}">
      <dgm:prSet/>
      <dgm:spPr/>
      <dgm:t>
        <a:bodyPr/>
        <a:lstStyle/>
        <a:p>
          <a:endParaRPr lang="en-US"/>
        </a:p>
      </dgm:t>
    </dgm:pt>
    <dgm:pt modelId="{B3151313-56C3-4D38-8F54-9199FBA138B5}" type="pres">
      <dgm:prSet presAssocID="{09E5BE31-C5F3-4D10-BB8B-E50F080AE41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9985D94-8AE0-460F-A71B-4F9F7776F9C9}" type="pres">
      <dgm:prSet presAssocID="{08FD03DA-C79D-4483-B027-140A6FC20646}" presName="root" presStyleCnt="0"/>
      <dgm:spPr/>
    </dgm:pt>
    <dgm:pt modelId="{0C2CBC8C-A010-44D6-8F97-C59309941BC7}" type="pres">
      <dgm:prSet presAssocID="{08FD03DA-C79D-4483-B027-140A6FC20646}" presName="rootComposite" presStyleCnt="0"/>
      <dgm:spPr/>
    </dgm:pt>
    <dgm:pt modelId="{BE857832-EA3E-4560-B6C2-D33C8E6A07E3}" type="pres">
      <dgm:prSet presAssocID="{08FD03DA-C79D-4483-B027-140A6FC20646}" presName="rootText" presStyleLbl="node1" presStyleIdx="0" presStyleCnt="1" custScaleX="112670" custScaleY="52038"/>
      <dgm:spPr/>
      <dgm:t>
        <a:bodyPr/>
        <a:lstStyle/>
        <a:p>
          <a:endParaRPr lang="en-US"/>
        </a:p>
      </dgm:t>
    </dgm:pt>
    <dgm:pt modelId="{26DC4A1A-6784-458B-B7D5-25E3F706FD7E}" type="pres">
      <dgm:prSet presAssocID="{08FD03DA-C79D-4483-B027-140A6FC20646}" presName="rootConnector" presStyleLbl="node1" presStyleIdx="0" presStyleCnt="1"/>
      <dgm:spPr/>
      <dgm:t>
        <a:bodyPr/>
        <a:lstStyle/>
        <a:p>
          <a:endParaRPr lang="en-US"/>
        </a:p>
      </dgm:t>
    </dgm:pt>
    <dgm:pt modelId="{A4E15B54-B1BF-448B-B13C-250859FBEFA4}" type="pres">
      <dgm:prSet presAssocID="{08FD03DA-C79D-4483-B027-140A6FC20646}" presName="childShape" presStyleCnt="0"/>
      <dgm:spPr/>
    </dgm:pt>
    <dgm:pt modelId="{EF612922-3E51-4B5C-9B8A-DE0F6F0582D5}" type="pres">
      <dgm:prSet presAssocID="{12C11AB8-2C9B-4562-BC1E-6A374DD72015}" presName="Name13" presStyleLbl="parChTrans1D2" presStyleIdx="0" presStyleCnt="1"/>
      <dgm:spPr/>
      <dgm:t>
        <a:bodyPr/>
        <a:lstStyle/>
        <a:p>
          <a:endParaRPr lang="en-US"/>
        </a:p>
      </dgm:t>
    </dgm:pt>
    <dgm:pt modelId="{1C2676C8-C6A9-411C-A4BA-AAF8FB8FAB96}" type="pres">
      <dgm:prSet presAssocID="{D25CC593-CCB5-4284-8556-9E649ABF8454}" presName="childText" presStyleLbl="bgAcc1" presStyleIdx="0" presStyleCnt="1" custScaleX="4696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1CDCEC3-60C0-4698-B0E4-18B50B1E56D2}" type="presOf" srcId="{08FD03DA-C79D-4483-B027-140A6FC20646}" destId="{26DC4A1A-6784-458B-B7D5-25E3F706FD7E}" srcOrd="1" destOrd="0" presId="urn:microsoft.com/office/officeart/2005/8/layout/hierarchy3"/>
    <dgm:cxn modelId="{50C55621-C788-45E2-A870-A87C221ACAB4}" srcId="{08FD03DA-C79D-4483-B027-140A6FC20646}" destId="{D25CC593-CCB5-4284-8556-9E649ABF8454}" srcOrd="0" destOrd="0" parTransId="{12C11AB8-2C9B-4562-BC1E-6A374DD72015}" sibTransId="{ED193B56-374B-413C-BEDB-3885EC4AE50C}"/>
    <dgm:cxn modelId="{2EA5C6DA-2A5B-45EC-A967-C00EBEED2ADC}" srcId="{09E5BE31-C5F3-4D10-BB8B-E50F080AE411}" destId="{08FD03DA-C79D-4483-B027-140A6FC20646}" srcOrd="0" destOrd="0" parTransId="{420A0D1B-733F-4B3D-9853-A50DCB3C733E}" sibTransId="{ABB587AA-2F1B-4FAF-B59D-90BA1B982ECD}"/>
    <dgm:cxn modelId="{BBF9E43E-C349-424F-98BD-E5CBE6D12EB5}" type="presOf" srcId="{09E5BE31-C5F3-4D10-BB8B-E50F080AE411}" destId="{B3151313-56C3-4D38-8F54-9199FBA138B5}" srcOrd="0" destOrd="0" presId="urn:microsoft.com/office/officeart/2005/8/layout/hierarchy3"/>
    <dgm:cxn modelId="{59657232-6FA2-4F5F-8FD5-62D87A4C8D79}" type="presOf" srcId="{08FD03DA-C79D-4483-B027-140A6FC20646}" destId="{BE857832-EA3E-4560-B6C2-D33C8E6A07E3}" srcOrd="0" destOrd="0" presId="urn:microsoft.com/office/officeart/2005/8/layout/hierarchy3"/>
    <dgm:cxn modelId="{FF10BB28-DC9B-4812-B450-0659798F7456}" type="presOf" srcId="{D25CC593-CCB5-4284-8556-9E649ABF8454}" destId="{1C2676C8-C6A9-411C-A4BA-AAF8FB8FAB96}" srcOrd="0" destOrd="0" presId="urn:microsoft.com/office/officeart/2005/8/layout/hierarchy3"/>
    <dgm:cxn modelId="{DBB3CE5A-E349-4ACB-A3F0-32B6AE3E36D3}" type="presOf" srcId="{12C11AB8-2C9B-4562-BC1E-6A374DD72015}" destId="{EF612922-3E51-4B5C-9B8A-DE0F6F0582D5}" srcOrd="0" destOrd="0" presId="urn:microsoft.com/office/officeart/2005/8/layout/hierarchy3"/>
    <dgm:cxn modelId="{3DE83DCC-612B-4466-AFFA-622FD94A2E11}" type="presParOf" srcId="{B3151313-56C3-4D38-8F54-9199FBA138B5}" destId="{E9985D94-8AE0-460F-A71B-4F9F7776F9C9}" srcOrd="0" destOrd="0" presId="urn:microsoft.com/office/officeart/2005/8/layout/hierarchy3"/>
    <dgm:cxn modelId="{F75C78C4-FBCD-4E9D-B85D-1B61335E77BE}" type="presParOf" srcId="{E9985D94-8AE0-460F-A71B-4F9F7776F9C9}" destId="{0C2CBC8C-A010-44D6-8F97-C59309941BC7}" srcOrd="0" destOrd="0" presId="urn:microsoft.com/office/officeart/2005/8/layout/hierarchy3"/>
    <dgm:cxn modelId="{C6A101B6-8036-4E88-86EB-2B5D3C987EDE}" type="presParOf" srcId="{0C2CBC8C-A010-44D6-8F97-C59309941BC7}" destId="{BE857832-EA3E-4560-B6C2-D33C8E6A07E3}" srcOrd="0" destOrd="0" presId="urn:microsoft.com/office/officeart/2005/8/layout/hierarchy3"/>
    <dgm:cxn modelId="{A6F3ACE6-EF84-4EBA-B053-30FCC77C3B70}" type="presParOf" srcId="{0C2CBC8C-A010-44D6-8F97-C59309941BC7}" destId="{26DC4A1A-6784-458B-B7D5-25E3F706FD7E}" srcOrd="1" destOrd="0" presId="urn:microsoft.com/office/officeart/2005/8/layout/hierarchy3"/>
    <dgm:cxn modelId="{F5824E7D-7907-420F-BB6E-FD580D6B896A}" type="presParOf" srcId="{E9985D94-8AE0-460F-A71B-4F9F7776F9C9}" destId="{A4E15B54-B1BF-448B-B13C-250859FBEFA4}" srcOrd="1" destOrd="0" presId="urn:microsoft.com/office/officeart/2005/8/layout/hierarchy3"/>
    <dgm:cxn modelId="{180E0F58-48BA-4FD7-B868-6AA30CDCDA39}" type="presParOf" srcId="{A4E15B54-B1BF-448B-B13C-250859FBEFA4}" destId="{EF612922-3E51-4B5C-9B8A-DE0F6F0582D5}" srcOrd="0" destOrd="0" presId="urn:microsoft.com/office/officeart/2005/8/layout/hierarchy3"/>
    <dgm:cxn modelId="{AD251806-2BF5-493B-BD1C-C70AFA63F40E}" type="presParOf" srcId="{A4E15B54-B1BF-448B-B13C-250859FBEFA4}" destId="{1C2676C8-C6A9-411C-A4BA-AAF8FB8FAB96}" srcOrd="1" destOrd="0" presId="urn:microsoft.com/office/officeart/2005/8/layout/hierarchy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113E93-3580-46C0-A375-20589CA95987}">
      <dsp:nvSpPr>
        <dsp:cNvPr id="0" name=""/>
        <dsp:cNvSpPr/>
      </dsp:nvSpPr>
      <dsp:spPr>
        <a:xfrm>
          <a:off x="762024" y="0"/>
          <a:ext cx="7607808" cy="475488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BA3E36-0487-43F5-893C-9B51E2679E19}">
      <dsp:nvSpPr>
        <dsp:cNvPr id="0" name=""/>
        <dsp:cNvSpPr/>
      </dsp:nvSpPr>
      <dsp:spPr>
        <a:xfrm>
          <a:off x="1505687" y="3281818"/>
          <a:ext cx="197803" cy="1978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825D612-4B41-4559-A9D6-2B60904D852C}">
      <dsp:nvSpPr>
        <dsp:cNvPr id="0" name=""/>
        <dsp:cNvSpPr/>
      </dsp:nvSpPr>
      <dsp:spPr>
        <a:xfrm>
          <a:off x="1371596" y="3380719"/>
          <a:ext cx="3400202" cy="1374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812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2060"/>
              </a:solidFill>
            </a:rPr>
            <a:t>Accountability Standard Locally and Globally </a:t>
          </a:r>
          <a:endParaRPr lang="en-US" sz="2400" b="1" kern="1200" dirty="0">
            <a:solidFill>
              <a:srgbClr val="002060"/>
            </a:solidFill>
          </a:endParaRPr>
        </a:p>
      </dsp:txBody>
      <dsp:txXfrm>
        <a:off x="1371596" y="3380719"/>
        <a:ext cx="3400202" cy="1374160"/>
      </dsp:txXfrm>
    </dsp:sp>
    <dsp:sp modelId="{15D8CCDF-9867-4573-BDF8-A56D0C5DF15A}">
      <dsp:nvSpPr>
        <dsp:cNvPr id="0" name=""/>
        <dsp:cNvSpPr/>
      </dsp:nvSpPr>
      <dsp:spPr>
        <a:xfrm>
          <a:off x="3251679" y="1989441"/>
          <a:ext cx="357566" cy="3575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33FBA6F-ABFE-418D-AED8-C896047233B7}">
      <dsp:nvSpPr>
        <dsp:cNvPr id="0" name=""/>
        <dsp:cNvSpPr/>
      </dsp:nvSpPr>
      <dsp:spPr>
        <a:xfrm>
          <a:off x="3430463" y="2168225"/>
          <a:ext cx="1825873" cy="25866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9467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2060"/>
              </a:solidFill>
            </a:rPr>
            <a:t>Why Global Standard</a:t>
          </a:r>
          <a:endParaRPr lang="en-US" sz="2400" b="1" kern="1200" dirty="0">
            <a:solidFill>
              <a:srgbClr val="002060"/>
            </a:solidFill>
          </a:endParaRPr>
        </a:p>
      </dsp:txBody>
      <dsp:txXfrm>
        <a:off x="3430463" y="2168225"/>
        <a:ext cx="1825873" cy="2586654"/>
      </dsp:txXfrm>
    </dsp:sp>
    <dsp:sp modelId="{FEFDA11F-753F-4410-8EAA-FB962B3659A7}">
      <dsp:nvSpPr>
        <dsp:cNvPr id="0" name=""/>
        <dsp:cNvSpPr/>
      </dsp:nvSpPr>
      <dsp:spPr>
        <a:xfrm>
          <a:off x="5351434" y="1202984"/>
          <a:ext cx="494507" cy="4945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3D8C4A-9EB0-4F7B-B104-98D698E23C76}">
      <dsp:nvSpPr>
        <dsp:cNvPr id="0" name=""/>
        <dsp:cNvSpPr/>
      </dsp:nvSpPr>
      <dsp:spPr>
        <a:xfrm>
          <a:off x="5562599" y="1450238"/>
          <a:ext cx="2826361" cy="33046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029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2060"/>
              </a:solidFill>
            </a:rPr>
            <a:t>Clusters, Commitments, </a:t>
          </a:r>
          <a:r>
            <a:rPr lang="en-US" sz="2400" b="1" kern="1200" dirty="0" smtClean="0">
              <a:solidFill>
                <a:srgbClr val="002060"/>
              </a:solidFill>
            </a:rPr>
            <a:t>and </a:t>
          </a:r>
          <a:r>
            <a:rPr lang="en-US" sz="2400" b="1" kern="1200" dirty="0" smtClean="0">
              <a:solidFill>
                <a:srgbClr val="002060"/>
              </a:solidFill>
            </a:rPr>
            <a:t>Key Actions</a:t>
          </a:r>
          <a:endParaRPr lang="en-US" sz="2400" b="1" kern="1200" dirty="0">
            <a:solidFill>
              <a:srgbClr val="002060"/>
            </a:solidFill>
          </a:endParaRPr>
        </a:p>
      </dsp:txBody>
      <dsp:txXfrm>
        <a:off x="5562599" y="1450238"/>
        <a:ext cx="2826361" cy="33046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33943" cy="34774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73004" y="0"/>
            <a:ext cx="4033943" cy="34774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605889"/>
            <a:ext cx="4033943" cy="347742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73004" y="6605889"/>
            <a:ext cx="4033943" cy="347742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fld id="{A45DB24E-5D6C-40A2-870F-814D442B4C7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466769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33943" cy="34774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73004" y="0"/>
            <a:ext cx="4033943" cy="34774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16238" y="522288"/>
            <a:ext cx="3476625" cy="26082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30" tIns="46465" rIns="92930" bIns="4646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911" y="3303549"/>
            <a:ext cx="7447279" cy="3129677"/>
          </a:xfrm>
          <a:prstGeom prst="rect">
            <a:avLst/>
          </a:prstGeom>
        </p:spPr>
        <p:txBody>
          <a:bodyPr vert="horz" lIns="92930" tIns="46465" rIns="92930" bIns="46465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605889"/>
            <a:ext cx="4033943" cy="347742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73004" y="6605889"/>
            <a:ext cx="4033943" cy="347742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fld id="{34BC6409-78A4-4EAF-9252-A841F5C56F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473723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651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848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706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499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062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0557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Definition COI,</a:t>
            </a:r>
            <a:r>
              <a:rPr lang="en-US" baseline="0" dirty="0" smtClean="0"/>
              <a:t> gift, asset, benefit, benefit, judge, commission (16)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480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6.1.2: code of conduct, work schedule, COI, sexual </a:t>
            </a:r>
            <a:r>
              <a:rPr lang="en-US" dirty="0" err="1" smtClean="0"/>
              <a:t>harrassment</a:t>
            </a:r>
            <a:r>
              <a:rPr lang="en-US" baseline="0" dirty="0" smtClean="0"/>
              <a:t> policy, recruitment, compensation, payroll, benefit, training, PA, disciplinary </a:t>
            </a:r>
            <a:r>
              <a:rPr lang="en-US" baseline="0" smtClean="0"/>
              <a:t>and terminate,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Arti</a:t>
            </a:r>
            <a:r>
              <a:rPr lang="en-US" dirty="0" smtClean="0"/>
              <a:t>:</a:t>
            </a:r>
            <a:r>
              <a:rPr lang="en-US" baseline="0" dirty="0" smtClean="0"/>
              <a:t> 12 (no discrimination), 65 (contract), 67 (timeframe of contract, type of contract), 68 (3month probation), 73(dissolve the contract), 96 (representative), 137 (8 hours per day), 161 (public holiday), 166 (annual holiday)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5608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301 (conflict resolution), (way to solve the conflict</a:t>
            </a:r>
            <a:r>
              <a:rPr lang="en-US" baseline="0" dirty="0" smtClean="0"/>
              <a:t> by arbitration or agreed by both side)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435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C6409-78A4-4EAF-9252-A841F5C56FED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011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5089192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0341" y="6457016"/>
            <a:ext cx="190500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fld id="{8FA84868-11BF-4B30-9E50-E5936A8D0441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90800" y="6423585"/>
            <a:ext cx="472440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72400" y="6423585"/>
            <a:ext cx="1277468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Page | </a:t>
            </a:r>
            <a:fld id="{E723B9D8-E77B-412C-A7BA-1B9D86FB1B5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96004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0341" y="6457016"/>
            <a:ext cx="190500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fld id="{4783ABC3-E9BD-4E55-9C1F-286EF49745A0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01472" y="6423585"/>
            <a:ext cx="419100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72400" y="6423585"/>
            <a:ext cx="1277468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Page | </a:t>
            </a:r>
            <a:fld id="{E723B9D8-E77B-412C-A7BA-1B9D86FB1B5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01168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3A88A-D545-43FC-9991-521A750CE357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063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 userDrawn="1"/>
        </p:nvSpPr>
        <p:spPr bwMode="auto">
          <a:xfrm>
            <a:off x="0" y="0"/>
            <a:ext cx="9144000" cy="6096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0" y="6239435"/>
            <a:ext cx="9144000" cy="609600"/>
            <a:chOff x="0" y="5715000"/>
            <a:chExt cx="9144000" cy="609600"/>
          </a:xfrm>
        </p:grpSpPr>
        <p:grpSp>
          <p:nvGrpSpPr>
            <p:cNvPr id="9" name="Group 14"/>
            <p:cNvGrpSpPr/>
            <p:nvPr/>
          </p:nvGrpSpPr>
          <p:grpSpPr>
            <a:xfrm>
              <a:off x="0" y="5715000"/>
              <a:ext cx="9144000" cy="609600"/>
              <a:chOff x="0" y="5791200"/>
              <a:chExt cx="9144000" cy="762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5791200"/>
                <a:ext cx="9144000" cy="762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9" tIns="45719" rIns="91439" bIns="45719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600" dirty="0">
                  <a:solidFill>
                    <a:srgbClr val="0033CC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600" dirty="0">
                  <a:solidFill>
                    <a:srgbClr val="0033CC"/>
                  </a:solidFill>
                </a:endParaRPr>
              </a:p>
            </p:txBody>
          </p:sp>
          <p:pic>
            <p:nvPicPr>
              <p:cNvPr id="12" name="Picture 10" descr="CCC-logo-small.jp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6038" y="5862638"/>
                <a:ext cx="1184275" cy="635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" name="Picture 10" descr="GPP-Small.jpg"/>
              <p:cNvPicPr>
                <a:picLocks noChangeAspect="1"/>
              </p:cNvPicPr>
              <p:nvPr/>
            </p:nvPicPr>
            <p:blipFill>
              <a:blip r:embed="rId4" cstate="print"/>
              <a:srcRect t="903" b="803"/>
              <a:stretch>
                <a:fillRect/>
              </a:stretch>
            </p:blipFill>
            <p:spPr bwMode="auto">
              <a:xfrm>
                <a:off x="8001000" y="5807075"/>
                <a:ext cx="1143000" cy="7270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0" name="TextBox 9"/>
            <p:cNvSpPr txBox="1"/>
            <p:nvPr/>
          </p:nvSpPr>
          <p:spPr>
            <a:xfrm>
              <a:off x="2779059" y="5864711"/>
              <a:ext cx="4038600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baseline="30000" dirty="0" smtClean="0">
                  <a:solidFill>
                    <a:srgbClr val="0033CC"/>
                  </a:solidFill>
                  <a:latin typeface="Calibri" pitchFamily="34" charset="0"/>
                </a:rPr>
                <a:t>Vision: Sustainable Development for Cambodia</a:t>
              </a:r>
              <a:endParaRPr lang="en-US" dirty="0"/>
            </a:p>
          </p:txBody>
        </p:sp>
      </p:grpSp>
      <p:sp>
        <p:nvSpPr>
          <p:cNvPr id="19" name="Title 1"/>
          <p:cNvSpPr txBox="1">
            <a:spLocks/>
          </p:cNvSpPr>
          <p:nvPr userDrawn="1"/>
        </p:nvSpPr>
        <p:spPr>
          <a:xfrm>
            <a:off x="0" y="762000"/>
            <a:ext cx="9144000" cy="5334000"/>
          </a:xfrm>
          <a:prstGeom prst="rect">
            <a:avLst/>
          </a:prstGeom>
          <a:solidFill>
            <a:srgbClr val="0033CC"/>
          </a:solidFill>
        </p:spPr>
        <p:txBody>
          <a:bodyPr lIns="82296" tIns="41148" rIns="82296" bIns="41148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1075"/>
              </a:spcBef>
            </a:pPr>
            <a:r>
              <a:rPr lang="en-GB" sz="3600" smtClean="0">
                <a:solidFill>
                  <a:srgbClr val="1807B5"/>
                </a:solidFill>
              </a:rPr>
              <a:t/>
            </a:r>
            <a:br>
              <a:rPr lang="en-GB" sz="3600" smtClean="0">
                <a:solidFill>
                  <a:srgbClr val="1807B5"/>
                </a:solidFill>
              </a:rPr>
            </a:br>
            <a:r>
              <a:rPr lang="en-US" sz="3600" smtClean="0">
                <a:latin typeface="Chalkboard"/>
              </a:rPr>
              <a:t> </a:t>
            </a:r>
            <a:r>
              <a:rPr lang="en-US" sz="2900" b="1" smtClean="0"/>
              <a:t/>
            </a:r>
            <a:br>
              <a:rPr lang="en-US" sz="2900" b="1" smtClean="0"/>
            </a:br>
            <a:r>
              <a:rPr lang="en-US" sz="2900" b="1" smtClean="0"/>
              <a:t/>
            </a:r>
            <a:br>
              <a:rPr lang="en-US" sz="2900" b="1" smtClean="0"/>
            </a:br>
            <a:r>
              <a:rPr lang="en-US" sz="2900" b="1" smtClean="0"/>
              <a:t/>
            </a:r>
            <a:br>
              <a:rPr lang="en-US" sz="2900" b="1" smtClean="0"/>
            </a:br>
            <a:r>
              <a:rPr lang="en-US" sz="2900" b="1" smtClean="0"/>
              <a:t/>
            </a:r>
            <a:br>
              <a:rPr lang="en-US" sz="2900" b="1" smtClean="0"/>
            </a:br>
            <a:r>
              <a:rPr lang="en-US" sz="2900" b="1" smtClean="0"/>
              <a:t/>
            </a:r>
            <a:br>
              <a:rPr lang="en-US" sz="2900" b="1" smtClean="0"/>
            </a:br>
            <a:r>
              <a:rPr lang="en-US" sz="2900" b="1" smtClean="0"/>
              <a:t/>
            </a:r>
            <a:br>
              <a:rPr lang="en-US" sz="2900" b="1" smtClean="0"/>
            </a:br>
            <a:r>
              <a:rPr lang="en-US" sz="2900" b="1" smtClean="0"/>
              <a:t/>
            </a:r>
            <a:br>
              <a:rPr lang="en-US" sz="2900" b="1" smtClean="0"/>
            </a:br>
            <a:r>
              <a:rPr lang="en-US" sz="2900" b="1" smtClean="0"/>
              <a:t/>
            </a:r>
            <a:br>
              <a:rPr lang="en-US" sz="2900" b="1" smtClean="0"/>
            </a:br>
            <a:r>
              <a:rPr lang="en-US" sz="2900" b="1" smtClean="0"/>
              <a:t/>
            </a:r>
            <a:br>
              <a:rPr lang="en-US" sz="2900" b="1" smtClean="0"/>
            </a:br>
            <a:r>
              <a:rPr lang="en-US" sz="1600" smtClean="0">
                <a:solidFill>
                  <a:srgbClr val="1807B5"/>
                </a:solidFill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sz="1600" smtClean="0">
                <a:solidFill>
                  <a:srgbClr val="1807B5"/>
                </a:solidFill>
                <a:latin typeface="Lucida Sans Unicode" pitchFamily="34" charset="0"/>
                <a:cs typeface="Lucida Sans Unicode" pitchFamily="34" charset="0"/>
              </a:rPr>
            </a:br>
            <a:r>
              <a:rPr lang="en-US" sz="1600" smtClean="0">
                <a:latin typeface="Lucida Sans Unicode" pitchFamily="34" charset="0"/>
                <a:cs typeface="Lucida Sans Unicode" pitchFamily="34" charset="0"/>
              </a:rPr>
              <a:t/>
            </a:r>
            <a:br>
              <a:rPr lang="en-US" sz="1600" smtClean="0">
                <a:latin typeface="Lucida Sans Unicode" pitchFamily="34" charset="0"/>
                <a:cs typeface="Lucida Sans Unicode" pitchFamily="34" charset="0"/>
              </a:rPr>
            </a:br>
            <a:endParaRPr lang="en-US" sz="3600" dirty="0">
              <a:solidFill>
                <a:srgbClr val="1807B5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44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ransition spd="slow">
    <p:wipe/>
  </p:transition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 userDrawn="1"/>
        </p:nvSpPr>
        <p:spPr bwMode="auto">
          <a:xfrm>
            <a:off x="0" y="0"/>
            <a:ext cx="9144000" cy="6096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0" y="5791200"/>
            <a:ext cx="9144000" cy="609600"/>
            <a:chOff x="0" y="5715000"/>
            <a:chExt cx="9144000" cy="609600"/>
          </a:xfrm>
        </p:grpSpPr>
        <p:grpSp>
          <p:nvGrpSpPr>
            <p:cNvPr id="9" name="Group 14"/>
            <p:cNvGrpSpPr/>
            <p:nvPr/>
          </p:nvGrpSpPr>
          <p:grpSpPr>
            <a:xfrm>
              <a:off x="0" y="5715000"/>
              <a:ext cx="9144000" cy="609600"/>
              <a:chOff x="0" y="5791200"/>
              <a:chExt cx="9144000" cy="762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5791200"/>
                <a:ext cx="9144000" cy="762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9" tIns="45719" rIns="91439" bIns="45719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600" dirty="0">
                  <a:solidFill>
                    <a:srgbClr val="0033CC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600" dirty="0">
                  <a:solidFill>
                    <a:srgbClr val="0033CC"/>
                  </a:solidFill>
                </a:endParaRPr>
              </a:p>
            </p:txBody>
          </p:sp>
          <p:pic>
            <p:nvPicPr>
              <p:cNvPr id="12" name="Picture 10" descr="CCC-logo-small.jpg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6038" y="5862638"/>
                <a:ext cx="1184275" cy="635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" name="Picture 10" descr="GPP-Small.jpg"/>
              <p:cNvPicPr>
                <a:picLocks noChangeAspect="1"/>
              </p:cNvPicPr>
              <p:nvPr/>
            </p:nvPicPr>
            <p:blipFill>
              <a:blip r:embed="rId6" cstate="print"/>
              <a:srcRect t="903" b="803"/>
              <a:stretch>
                <a:fillRect/>
              </a:stretch>
            </p:blipFill>
            <p:spPr bwMode="auto">
              <a:xfrm>
                <a:off x="8001000" y="5807075"/>
                <a:ext cx="1143000" cy="7270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0" name="TextBox 9"/>
            <p:cNvSpPr txBox="1"/>
            <p:nvPr/>
          </p:nvSpPr>
          <p:spPr>
            <a:xfrm>
              <a:off x="2779059" y="5864711"/>
              <a:ext cx="4038600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baseline="30000" dirty="0" smtClean="0">
                  <a:solidFill>
                    <a:srgbClr val="0033CC"/>
                  </a:solidFill>
                  <a:latin typeface="Calibri" pitchFamily="34" charset="0"/>
                </a:rPr>
                <a:t>Vision: Sustainable Development for Cambodia</a:t>
              </a:r>
              <a:endParaRPr lang="en-US" dirty="0"/>
            </a:p>
          </p:txBody>
        </p:sp>
      </p:grp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40341" y="6457016"/>
            <a:ext cx="190500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fld id="{60D6125F-AB43-48DB-AFBA-FDA06E23E4A7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01472" y="6423585"/>
            <a:ext cx="419100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6423585"/>
            <a:ext cx="1277468" cy="365125"/>
          </a:xfrm>
          <a:prstGeom prst="rect">
            <a:avLst/>
          </a:prstGeom>
        </p:spPr>
        <p:txBody>
          <a:bodyPr/>
          <a:lstStyle>
            <a:lvl1pPr algn="ctr">
              <a:defRPr sz="1400" b="1">
                <a:solidFill>
                  <a:srgbClr val="FFFF00"/>
                </a:solidFill>
              </a:defRPr>
            </a:lvl1pPr>
          </a:lstStyle>
          <a:p>
            <a:r>
              <a:rPr lang="en-US" dirty="0" smtClean="0"/>
              <a:t>Page  </a:t>
            </a:r>
            <a:fld id="{E723B9D8-E77B-412C-A7BA-1B9D86FB1B5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81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</p:sldLayoutIdLst>
  <p:transition spd="slow">
    <p:wipe/>
  </p:transition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jpe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jpeg"/><Relationship Id="rId9" Type="http://schemas.openxmlformats.org/officeDocument/2006/relationships/image" Target="../media/image17.png"/><Relationship Id="rId1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8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8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29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31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31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32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33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34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35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image" Target="../media/image35.pn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7" Type="http://schemas.openxmlformats.org/officeDocument/2006/relationships/image" Target="../media/image36.pn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7" Type="http://schemas.openxmlformats.org/officeDocument/2006/relationships/image" Target="../media/image36.png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200" y="685800"/>
            <a:ext cx="8945561" cy="1315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en-US" sz="1050" b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Global Standard For CSO Accountability </a:t>
            </a:r>
            <a:endParaRPr lang="en-US" sz="36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2770038"/>
            <a:ext cx="1786974" cy="15960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515552"/>
            <a:ext cx="3239161" cy="210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1887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88D6D-0DFB-4315-9B5E-809816071511}" type="datetime3">
              <a:rPr lang="en-US" smtClean="0"/>
              <a:t>13 December 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801472" y="6423585"/>
            <a:ext cx="4513728" cy="365125"/>
          </a:xfrm>
        </p:spPr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Page | </a:t>
            </a:r>
            <a:fld id="{E723B9D8-E77B-412C-A7BA-1B9D86FB1B5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53152" y="41236"/>
            <a:ext cx="716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cap="small" dirty="0" smtClean="0">
                <a:solidFill>
                  <a:schemeClr val="bg1"/>
                </a:solidFill>
              </a:rPr>
              <a:t>Presentation Outlines</a:t>
            </a:r>
            <a:endParaRPr lang="en-US" sz="2800" b="1" cap="small" dirty="0">
              <a:solidFill>
                <a:schemeClr val="bg1"/>
              </a:solidFill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606365016"/>
              </p:ext>
            </p:extLst>
          </p:nvPr>
        </p:nvGraphicFramePr>
        <p:xfrm>
          <a:off x="0" y="838200"/>
          <a:ext cx="8686800" cy="4754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403759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1113E93-3580-46C0-A375-20589CA959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graphicEl>
                                              <a:dgm id="{51113E93-3580-46C0-A375-20589CA959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6BA3E36-0487-43F5-893C-9B51E2679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graphicEl>
                                              <a:dgm id="{86BA3E36-0487-43F5-893C-9B51E2679E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825D612-4B41-4559-A9D6-2B60904D85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graphicEl>
                                              <a:dgm id="{4825D612-4B41-4559-A9D6-2B60904D85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5D8CCDF-9867-4573-BDF8-A56D0C5DF1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graphicEl>
                                              <a:dgm id="{15D8CCDF-9867-4573-BDF8-A56D0C5DF1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33FBA6F-ABFE-418D-AED8-C896047233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graphicEl>
                                              <a:dgm id="{333FBA6F-ABFE-418D-AED8-C896047233B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EFDA11F-753F-4410-8EAA-FB962B3659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graphicEl>
                                              <a:dgm id="{FEFDA11F-753F-4410-8EAA-FB962B3659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03D8C4A-9EB0-4F7B-B104-98D698E23C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>
                                            <p:graphicEl>
                                              <a:dgm id="{A03D8C4A-9EB0-4F7B-B104-98D698E23C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3ABC3-E9BD-4E55-9C1F-286EF49745A0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Page | </a:t>
            </a:r>
            <a:fld id="{E723B9D8-E77B-412C-A7BA-1B9D86FB1B5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92694" y="0"/>
            <a:ext cx="9144000" cy="6858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altLang="en-US" sz="2400" b="1" dirty="0" smtClean="0">
                <a:latin typeface="Noto Sans" panose="020B0502040504020204" pitchFamily="34" charset="0"/>
                <a:ea typeface="MS PGothic" panose="020B0600070205080204" pitchFamily="34" charset="-128"/>
              </a:rPr>
              <a:t>Accountability Standard in Locally</a:t>
            </a:r>
            <a:endParaRPr lang="en-US" sz="2400" b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" y="1371600"/>
            <a:ext cx="5486400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en-US" sz="800" b="1" i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Governance &amp; Professional Practices 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Standards (GPP) </a:t>
            </a:r>
            <a:endParaRPr lang="en-US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6 Heading, 25 Standards, 71 Indicators, 65 Guidelines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0" y="837406"/>
            <a:ext cx="2990850" cy="414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631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3ABC3-E9BD-4E55-9C1F-286EF49745A0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Page | </a:t>
            </a:r>
            <a:fld id="{E723B9D8-E77B-412C-A7BA-1B9D86FB1B59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997" y="762000"/>
            <a:ext cx="4752975" cy="10572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484" y="1819275"/>
            <a:ext cx="6166316" cy="3824832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-92694" y="0"/>
            <a:ext cx="9144000" cy="6858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altLang="en-US" sz="2400" b="1" dirty="0" smtClean="0">
                <a:latin typeface="Noto Sans" panose="020B0502040504020204" pitchFamily="34" charset="0"/>
                <a:ea typeface="MS PGothic" panose="020B0600070205080204" pitchFamily="34" charset="-128"/>
              </a:rPr>
              <a:t>Asia Development Bank States about GPP</a:t>
            </a:r>
            <a:endParaRPr lang="en-US" sz="2400" b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0583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3ABC3-E9BD-4E55-9C1F-286EF49745A0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Page | </a:t>
            </a:r>
            <a:fld id="{E723B9D8-E77B-412C-A7BA-1B9D86FB1B59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92694" y="0"/>
            <a:ext cx="9144000" cy="6858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altLang="en-US" sz="2400" b="1" dirty="0" smtClean="0">
                <a:latin typeface="Noto Sans" panose="020B0502040504020204" pitchFamily="34" charset="0"/>
                <a:ea typeface="MS PGothic" panose="020B0600070205080204" pitchFamily="34" charset="-128"/>
              </a:rPr>
              <a:t>EU Road Map with GPP</a:t>
            </a:r>
            <a:endParaRPr lang="en-US" sz="2400" b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990600"/>
            <a:ext cx="3152920" cy="39243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743200"/>
            <a:ext cx="7391400" cy="13411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035" y="4053915"/>
            <a:ext cx="8086725" cy="145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4409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3ABC3-E9BD-4E55-9C1F-286EF49745A0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Page | </a:t>
            </a:r>
            <a:fld id="{E723B9D8-E77B-412C-A7BA-1B9D86FB1B59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92694" y="0"/>
            <a:ext cx="9144000" cy="6858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altLang="en-US" sz="2400" b="1" dirty="0" smtClean="0">
                <a:latin typeface="Noto Sans" panose="020B0502040504020204" pitchFamily="34" charset="0"/>
                <a:ea typeface="MS PGothic" panose="020B0600070205080204" pitchFamily="34" charset="-128"/>
              </a:rPr>
              <a:t>Accountability Standard in Globally</a:t>
            </a:r>
            <a:endParaRPr lang="en-US" sz="2400" b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1143000"/>
            <a:ext cx="6535272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en-US" sz="800" b="1" i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Global Standard for CSO Accountability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Cooperation Committee for Cambodia and other managing code organization join together to develop the Global Standard</a:t>
            </a:r>
          </a:p>
        </p:txBody>
      </p:sp>
    </p:spTree>
    <p:extLst>
      <p:ext uri="{BB962C8B-B14F-4D97-AF65-F5344CB8AC3E}">
        <p14:creationId xmlns:p14="http://schemas.microsoft.com/office/powerpoint/2010/main" val="18184297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D1051-5A56-4567-9E6E-171772EB88C4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Page | </a:t>
            </a:r>
            <a:fld id="{E723B9D8-E77B-412C-A7BA-1B9D86FB1B59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92694" y="0"/>
            <a:ext cx="9144000" cy="6858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altLang="en-US" sz="2400" b="1" dirty="0">
                <a:latin typeface="Noto Sans" panose="020B0502040504020204" pitchFamily="34" charset="0"/>
                <a:ea typeface="MS PGothic" panose="020B0600070205080204" pitchFamily="34" charset="-128"/>
              </a:rPr>
              <a:t>CHANGES IN CIVIL SOCIETY</a:t>
            </a:r>
            <a:endParaRPr lang="en-US" sz="2400" b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4800" y="838200"/>
            <a:ext cx="5930960" cy="417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en-US" sz="800" b="1" i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Rapid growth in CSOs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Relevance, effectiveness and legitimacy in question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Declining public trust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Repressive laws, regulations and practices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Donor focus on innovation and impact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Proliferation of accountability </a:t>
            </a:r>
            <a:endParaRPr lang="en-US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8164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8D68E-5957-45F1-9803-1E8CEB935221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Page | </a:t>
            </a:r>
            <a:fld id="{E723B9D8-E77B-412C-A7BA-1B9D86FB1B59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255888" y="1305465"/>
            <a:ext cx="8534596" cy="4566371"/>
            <a:chOff x="-20159" y="1392739"/>
            <a:chExt cx="8808802" cy="4404401"/>
          </a:xfrm>
        </p:grpSpPr>
        <p:pic>
          <p:nvPicPr>
            <p:cNvPr id="9" name="Grafi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0159" y="1392739"/>
              <a:ext cx="8808802" cy="4404401"/>
            </a:xfrm>
            <a:prstGeom prst="rect">
              <a:avLst/>
            </a:prstGeom>
          </p:spPr>
        </p:pic>
        <p:pic>
          <p:nvPicPr>
            <p:cNvPr id="10" name="Picture 2" descr="http://probonoaustralia.com.au/wp-content/uploads/2016/07/ACFID_informal_positive_screen_rgb_500px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1400" y="4740891"/>
              <a:ext cx="1298575" cy="4026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6" descr="http://ccc-cambodia.org/downloads/logos-publications/ccc-logo-l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10650" y="3607120"/>
              <a:ext cx="946140" cy="481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10" descr="http://photos.prnewswire.com/prnfull/20121101/DC04603LOGO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8880" y="3020364"/>
              <a:ext cx="1219200" cy="349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6" descr="http://fzelmarmichelini.org/web/images/act2014/LogoRC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846"/>
            <a:stretch>
              <a:fillRect/>
            </a:stretch>
          </p:blipFill>
          <p:spPr bwMode="auto">
            <a:xfrm>
              <a:off x="2608080" y="4635143"/>
              <a:ext cx="633657" cy="508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8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967762" y="2903017"/>
              <a:ext cx="928400" cy="500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20" descr="International Civil Society Centre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4908" y="2758276"/>
              <a:ext cx="1241858" cy="2696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  <p:pic>
          <p:nvPicPr>
            <p:cNvPr id="16" name="Picture 14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61" t="50000" r="63522" b="36194"/>
            <a:stretch>
              <a:fillRect/>
            </a:stretch>
          </p:blipFill>
          <p:spPr bwMode="auto">
            <a:xfrm>
              <a:off x="4107393" y="3463710"/>
              <a:ext cx="690653" cy="552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4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214862" y="2763170"/>
              <a:ext cx="817659" cy="4946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  <p:pic>
          <p:nvPicPr>
            <p:cNvPr id="18" name="Picture 16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3" t="45929" r="77594" b="38496"/>
            <a:stretch>
              <a:fillRect/>
            </a:stretch>
          </p:blipFill>
          <p:spPr bwMode="auto">
            <a:xfrm>
              <a:off x="5036994" y="4174559"/>
              <a:ext cx="907545" cy="566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6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1274" y="2139866"/>
              <a:ext cx="647312" cy="650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afik 5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8773" y="1863914"/>
              <a:ext cx="653759" cy="637057"/>
            </a:xfrm>
            <a:prstGeom prst="rect">
              <a:avLst/>
            </a:prstGeom>
          </p:spPr>
        </p:pic>
      </p:grpSp>
      <p:sp>
        <p:nvSpPr>
          <p:cNvPr id="21" name="TextBox 20"/>
          <p:cNvSpPr txBox="1"/>
          <p:nvPr/>
        </p:nvSpPr>
        <p:spPr>
          <a:xfrm>
            <a:off x="419909" y="740800"/>
            <a:ext cx="8339246" cy="646331"/>
          </a:xfrm>
          <a:prstGeom prst="rect">
            <a:avLst/>
          </a:prstGeom>
          <a:solidFill>
            <a:srgbClr val="042E5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altLang="en-US" dirty="0">
                <a:solidFill>
                  <a:schemeClr val="bg1"/>
                </a:solidFill>
                <a:latin typeface="Noto Sans"/>
                <a:ea typeface="MS PGothic" charset="-128"/>
              </a:rPr>
              <a:t>Built by these nine organisations from around the world, jointly with a network of 1,500 CSOs globally</a:t>
            </a:r>
            <a:endParaRPr lang="en-US" dirty="0">
              <a:solidFill>
                <a:schemeClr val="bg1"/>
              </a:solidFill>
              <a:latin typeface="Noto Sans"/>
              <a:ea typeface="MS PGothic" charset="-128"/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-92694" y="0"/>
            <a:ext cx="9144000" cy="6858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  <a:latin typeface="Noto Sans" panose="020B0502040504020204" pitchFamily="34" charset="0"/>
                <a:ea typeface="MS PGothic" panose="020B0600070205080204" pitchFamily="34" charset="-128"/>
              </a:rPr>
              <a:t>A STRONG NETWORK</a:t>
            </a:r>
            <a:endParaRPr lang="en-US" sz="2400" b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0535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E43B-474B-43DA-95F7-65907020F7D5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Page | </a:t>
            </a:r>
            <a:fld id="{E723B9D8-E77B-412C-A7BA-1B9D86FB1B59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5" name="Grafi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1" r="15342" b="25216"/>
          <a:stretch/>
        </p:blipFill>
        <p:spPr>
          <a:xfrm>
            <a:off x="63345" y="1295400"/>
            <a:ext cx="8986523" cy="4461932"/>
          </a:xfrm>
          <a:prstGeom prst="rect">
            <a:avLst/>
          </a:prstGeom>
        </p:spPr>
      </p:pic>
      <p:grpSp>
        <p:nvGrpSpPr>
          <p:cNvPr id="6" name="Gruppieren 4"/>
          <p:cNvGrpSpPr/>
          <p:nvPr/>
        </p:nvGrpSpPr>
        <p:grpSpPr>
          <a:xfrm>
            <a:off x="711675" y="694750"/>
            <a:ext cx="8199031" cy="600650"/>
            <a:chOff x="346422" y="1071469"/>
            <a:chExt cx="8014975" cy="600650"/>
          </a:xfrm>
        </p:grpSpPr>
        <p:sp>
          <p:nvSpPr>
            <p:cNvPr id="7" name="Textfeld 5"/>
            <p:cNvSpPr txBox="1"/>
            <p:nvPr/>
          </p:nvSpPr>
          <p:spPr>
            <a:xfrm>
              <a:off x="3028950" y="1071469"/>
              <a:ext cx="262185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600" b="1" dirty="0"/>
                <a:t>CLUSTER B/</a:t>
              </a:r>
              <a:r>
                <a:rPr lang="de-DE" sz="1600" b="1" dirty="0">
                  <a:solidFill>
                    <a:schemeClr val="bg1"/>
                  </a:solidFill>
                </a:rPr>
                <a:t> </a:t>
              </a:r>
              <a:r>
                <a:rPr lang="de-DE" sz="1600" b="1" dirty="0">
                  <a:solidFill>
                    <a:srgbClr val="005998"/>
                  </a:solidFill>
                </a:rPr>
                <a:t>OUR APPROACH TO CHANGE</a:t>
              </a:r>
              <a:endParaRPr lang="en-US" sz="1600" b="1" dirty="0">
                <a:solidFill>
                  <a:srgbClr val="005998"/>
                </a:solidFill>
              </a:endParaRPr>
            </a:p>
          </p:txBody>
        </p:sp>
        <p:sp>
          <p:nvSpPr>
            <p:cNvPr id="8" name="Textfeld 6"/>
            <p:cNvSpPr txBox="1"/>
            <p:nvPr/>
          </p:nvSpPr>
          <p:spPr>
            <a:xfrm>
              <a:off x="346422" y="1087344"/>
              <a:ext cx="26222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600" b="1" dirty="0"/>
                <a:t>CLUSTER A</a:t>
              </a:r>
              <a:r>
                <a:rPr lang="de-DE" sz="1600" b="1" dirty="0">
                  <a:solidFill>
                    <a:schemeClr val="bg1"/>
                  </a:solidFill>
                </a:rPr>
                <a:t> / </a:t>
              </a:r>
              <a:r>
                <a:rPr lang="de-DE" sz="1600" b="1" dirty="0">
                  <a:solidFill>
                    <a:srgbClr val="052F5F"/>
                  </a:solidFill>
                </a:rPr>
                <a:t>WHAT WE WANT TO ACHIEVE</a:t>
              </a:r>
              <a:endParaRPr lang="en-US" sz="1600" b="1" dirty="0">
                <a:solidFill>
                  <a:srgbClr val="052F5F"/>
                </a:solidFill>
              </a:endParaRPr>
            </a:p>
          </p:txBody>
        </p:sp>
        <p:sp>
          <p:nvSpPr>
            <p:cNvPr id="9" name="Textfeld 7"/>
            <p:cNvSpPr txBox="1"/>
            <p:nvPr/>
          </p:nvSpPr>
          <p:spPr>
            <a:xfrm>
              <a:off x="5739543" y="1075018"/>
              <a:ext cx="262185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600" b="1" dirty="0"/>
                <a:t>CLUSTER C/</a:t>
              </a:r>
              <a:r>
                <a:rPr lang="de-DE" sz="1600" b="1" dirty="0">
                  <a:solidFill>
                    <a:schemeClr val="bg1"/>
                  </a:solidFill>
                </a:rPr>
                <a:t> </a:t>
              </a:r>
              <a:r>
                <a:rPr lang="de-DE" sz="1600" b="1" dirty="0">
                  <a:solidFill>
                    <a:srgbClr val="008AC6"/>
                  </a:solidFill>
                </a:rPr>
                <a:t>WHAT WE DO INTERNALLY</a:t>
              </a:r>
              <a:endParaRPr lang="en-US" sz="1600" b="1" dirty="0">
                <a:solidFill>
                  <a:srgbClr val="008AC6"/>
                </a:solidFill>
              </a:endParaRPr>
            </a:p>
          </p:txBody>
        </p:sp>
      </p:grpSp>
      <p:sp>
        <p:nvSpPr>
          <p:cNvPr id="11" name="Title 1"/>
          <p:cNvSpPr txBox="1">
            <a:spLocks/>
          </p:cNvSpPr>
          <p:nvPr/>
        </p:nvSpPr>
        <p:spPr>
          <a:xfrm>
            <a:off x="-92694" y="0"/>
            <a:ext cx="9144000" cy="6858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de-DE" sz="2400" b="1" dirty="0"/>
              <a:t>THREE CLUSTERS – 12 COMMITMENTS</a:t>
            </a:r>
            <a:endParaRPr lang="en-US" sz="2400" b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1972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26E39-0578-4603-A11A-B958F12A9B47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Page | </a:t>
            </a:r>
            <a:fld id="{E723B9D8-E77B-412C-A7BA-1B9D86FB1B59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5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" y="908725"/>
            <a:ext cx="3518081" cy="4605034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984665" y="908725"/>
            <a:ext cx="4436533" cy="4466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600"/>
              </a:spcBef>
              <a:spcAft>
                <a:spcPts val="400"/>
              </a:spcAft>
              <a:buChar char="•"/>
              <a:defRPr sz="2000">
                <a:solidFill>
                  <a:srgbClr val="262626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1pPr>
            <a:lvl2pPr marL="136525">
              <a:spcBef>
                <a:spcPts val="600"/>
              </a:spcBef>
              <a:buClr>
                <a:srgbClr val="C8BA44"/>
              </a:buClr>
              <a:buChar char="–"/>
              <a:defRPr sz="1600">
                <a:solidFill>
                  <a:srgbClr val="262626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2pPr>
            <a:lvl3pPr marL="136525" indent="-136525">
              <a:spcBef>
                <a:spcPts val="8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3pPr>
            <a:lvl4pPr marL="1600200" indent="-228600">
              <a:spcBef>
                <a:spcPts val="500"/>
              </a:spcBef>
              <a:buChar char="–"/>
              <a:defRPr sz="1000">
                <a:solidFill>
                  <a:srgbClr val="262626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4pPr>
            <a:lvl5pPr marL="2057400" indent="-228600">
              <a:spcBef>
                <a:spcPts val="250"/>
              </a:spcBef>
              <a:buChar char="»"/>
              <a:defRPr sz="900">
                <a:solidFill>
                  <a:srgbClr val="262626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5pPr>
            <a:lvl6pPr marL="2514600" indent="-228600" defTabSz="457200" eaLnBrk="0" fontAlgn="base" hangingPunct="0">
              <a:spcBef>
                <a:spcPts val="250"/>
              </a:spcBef>
              <a:spcAft>
                <a:spcPct val="0"/>
              </a:spcAft>
              <a:buChar char="»"/>
              <a:defRPr sz="900">
                <a:solidFill>
                  <a:srgbClr val="262626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6pPr>
            <a:lvl7pPr marL="2971800" indent="-228600" defTabSz="457200" eaLnBrk="0" fontAlgn="base" hangingPunct="0">
              <a:spcBef>
                <a:spcPts val="250"/>
              </a:spcBef>
              <a:spcAft>
                <a:spcPct val="0"/>
              </a:spcAft>
              <a:buChar char="»"/>
              <a:defRPr sz="900">
                <a:solidFill>
                  <a:srgbClr val="262626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7pPr>
            <a:lvl8pPr marL="3429000" indent="-228600" defTabSz="457200" eaLnBrk="0" fontAlgn="base" hangingPunct="0">
              <a:spcBef>
                <a:spcPts val="250"/>
              </a:spcBef>
              <a:spcAft>
                <a:spcPct val="0"/>
              </a:spcAft>
              <a:buChar char="»"/>
              <a:defRPr sz="900">
                <a:solidFill>
                  <a:srgbClr val="262626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8pPr>
            <a:lvl9pPr marL="3886200" indent="-228600" defTabSz="457200" eaLnBrk="0" fontAlgn="base" hangingPunct="0">
              <a:spcBef>
                <a:spcPts val="250"/>
              </a:spcBef>
              <a:spcAft>
                <a:spcPct val="0"/>
              </a:spcAft>
              <a:buChar char="»"/>
              <a:defRPr sz="900">
                <a:solidFill>
                  <a:srgbClr val="262626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9pPr>
          </a:lstStyle>
          <a:p>
            <a:pPr marL="422275" lvl="1" indent="-285750" eaLnBrk="1" hangingPunct="1">
              <a:buFont typeface="Wingdings" panose="05000000000000000000" pitchFamily="2" charset="2"/>
              <a:buChar char="ü"/>
            </a:pPr>
            <a:r>
              <a:rPr lang="en-US" altLang="de-DE" sz="2000" dirty="0">
                <a:solidFill>
                  <a:schemeClr val="tx1"/>
                </a:solidFill>
              </a:rPr>
              <a:t>Builds on the Istanbul Principles and the rich experience across the CSO sector </a:t>
            </a:r>
            <a:r>
              <a:rPr lang="en-US" altLang="de-DE" sz="1800" dirty="0">
                <a:solidFill>
                  <a:schemeClr val="tx1"/>
                </a:solidFill>
              </a:rPr>
              <a:t/>
            </a:r>
            <a:br>
              <a:rPr lang="en-US" altLang="de-DE" sz="1800" dirty="0">
                <a:solidFill>
                  <a:schemeClr val="tx1"/>
                </a:solidFill>
              </a:rPr>
            </a:br>
            <a:endParaRPr lang="en-US" altLang="de-DE" sz="1800" dirty="0">
              <a:solidFill>
                <a:schemeClr val="tx1"/>
              </a:solidFill>
            </a:endParaRPr>
          </a:p>
          <a:p>
            <a:pPr marL="422275" lvl="1" indent="-285750" eaLnBrk="1" hangingPunct="1">
              <a:buFont typeface="Wingdings" panose="05000000000000000000" pitchFamily="2" charset="2"/>
              <a:buChar char="ü"/>
            </a:pPr>
            <a:r>
              <a:rPr lang="en-US" altLang="de-DE" sz="2000" dirty="0">
                <a:solidFill>
                  <a:schemeClr val="tx1"/>
                </a:solidFill>
              </a:rPr>
              <a:t>Deliberately aspirational and forms a powerful collective narrative for the role and contribution of CSOs worldwide</a:t>
            </a:r>
          </a:p>
          <a:p>
            <a:pPr marL="422275" lvl="1" indent="-285750" eaLnBrk="1" hangingPunct="1">
              <a:buFont typeface="Wingdings" panose="05000000000000000000" pitchFamily="2" charset="2"/>
              <a:buChar char="ü"/>
            </a:pPr>
            <a:endParaRPr lang="en-US" altLang="de-DE" sz="1800" dirty="0">
              <a:solidFill>
                <a:schemeClr val="tx1"/>
              </a:solidFill>
            </a:endParaRPr>
          </a:p>
          <a:p>
            <a:pPr marL="422275" lvl="1" indent="-285750" eaLnBrk="1" hangingPunct="1">
              <a:buFont typeface="Wingdings" panose="05000000000000000000" pitchFamily="2" charset="2"/>
              <a:buChar char="ü"/>
            </a:pPr>
            <a:r>
              <a:rPr lang="en-US" altLang="de-DE" sz="2000" dirty="0">
                <a:solidFill>
                  <a:schemeClr val="tx1"/>
                </a:solidFill>
              </a:rPr>
              <a:t>Framed in simple language</a:t>
            </a:r>
          </a:p>
          <a:p>
            <a:pPr marL="422275" lvl="1" indent="-285750" eaLnBrk="1" hangingPunct="1">
              <a:buFont typeface="Wingdings" panose="05000000000000000000" pitchFamily="2" charset="2"/>
              <a:buChar char="ü"/>
            </a:pPr>
            <a:endParaRPr lang="en-US" altLang="de-DE" sz="2000" dirty="0">
              <a:solidFill>
                <a:schemeClr val="tx1"/>
              </a:solidFill>
            </a:endParaRPr>
          </a:p>
          <a:p>
            <a:pPr marL="422275" lvl="1" indent="-285750" eaLnBrk="1" hangingPunct="1">
              <a:buFont typeface="Wingdings" panose="05000000000000000000" pitchFamily="2" charset="2"/>
              <a:buChar char="ü"/>
            </a:pPr>
            <a:r>
              <a:rPr lang="en-US" altLang="de-DE" sz="2000" dirty="0">
                <a:solidFill>
                  <a:schemeClr val="tx1"/>
                </a:solidFill>
              </a:rPr>
              <a:t>Provides a global reference of shared values and goals that can be </a:t>
            </a:r>
            <a:r>
              <a:rPr lang="en-US" altLang="de-DE" sz="2000" dirty="0" err="1">
                <a:solidFill>
                  <a:schemeClr val="tx1"/>
                </a:solidFill>
              </a:rPr>
              <a:t>contextualised</a:t>
            </a:r>
            <a:endParaRPr lang="en-US" altLang="de-DE" sz="2000" dirty="0">
              <a:solidFill>
                <a:schemeClr val="tx1"/>
              </a:solidFill>
            </a:endParaRP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altLang="de-DE" sz="1800" dirty="0">
              <a:solidFill>
                <a:schemeClr val="bg1"/>
              </a:solidFill>
            </a:endParaRP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altLang="en-US" sz="1200" dirty="0">
              <a:solidFill>
                <a:schemeClr val="bg1"/>
              </a:solidFill>
              <a:latin typeface="Noto Sans Bold" panose="020B080204050402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1000" dirty="0">
              <a:solidFill>
                <a:schemeClr val="bg1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92694" y="0"/>
            <a:ext cx="9144000" cy="6858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altLang="en-US" sz="2400" b="1" dirty="0">
                <a:solidFill>
                  <a:schemeClr val="bg1"/>
                </a:solidFill>
                <a:latin typeface="Noto Sans" panose="020B0502040504020204" pitchFamily="34" charset="0"/>
                <a:ea typeface="MS PGothic" panose="020B0600070205080204" pitchFamily="34" charset="-128"/>
              </a:rPr>
              <a:t>THE GLOBAL </a:t>
            </a:r>
            <a:r>
              <a:rPr lang="en-GB" altLang="en-US" sz="2400" b="1" dirty="0" smtClean="0">
                <a:solidFill>
                  <a:schemeClr val="bg1"/>
                </a:solidFill>
                <a:latin typeface="Noto Sans" panose="020B0502040504020204" pitchFamily="34" charset="0"/>
                <a:ea typeface="MS PGothic" panose="020B0600070205080204" pitchFamily="34" charset="-128"/>
              </a:rPr>
              <a:t>STANDARD FOR </a:t>
            </a:r>
            <a:r>
              <a:rPr lang="en-GB" altLang="en-US" sz="2400" b="1" dirty="0">
                <a:solidFill>
                  <a:schemeClr val="bg1"/>
                </a:solidFill>
                <a:latin typeface="Noto Sans" panose="020B0502040504020204" pitchFamily="34" charset="0"/>
                <a:ea typeface="MS PGothic" panose="020B0600070205080204" pitchFamily="34" charset="-128"/>
              </a:rPr>
              <a:t>CSO ACCOUNTABILITY</a:t>
            </a:r>
            <a:endParaRPr lang="en-US" sz="2400" b="1" dirty="0" smtClean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7195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3981E-3233-48B7-A102-EDFBA2695D4F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Page | </a:t>
            </a:r>
            <a:fld id="{E723B9D8-E77B-412C-A7BA-1B9D86FB1B59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Sechseck 1"/>
          <p:cNvSpPr/>
          <p:nvPr/>
        </p:nvSpPr>
        <p:spPr>
          <a:xfrm>
            <a:off x="124008" y="1309403"/>
            <a:ext cx="4112045" cy="3544866"/>
          </a:xfrm>
          <a:prstGeom prst="hexagon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 eaLnBrk="1" hangingPunct="1"/>
            <a:r>
              <a:rPr lang="en-US" altLang="en-US" sz="2400" b="1" dirty="0">
                <a:solidFill>
                  <a:schemeClr val="accent2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 </a:t>
            </a:r>
            <a:r>
              <a:rPr lang="en-US" altLang="en-US" sz="2800" b="1" dirty="0">
                <a:solidFill>
                  <a:schemeClr val="accent2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AIM</a:t>
            </a:r>
          </a:p>
          <a:p>
            <a:pPr marL="0" lvl="1" algn="ctr" eaLnBrk="1" hangingPunct="1"/>
            <a:endParaRPr lang="en-US" altLang="en-US" sz="2800" b="1" dirty="0">
              <a:solidFill>
                <a:schemeClr val="accent2"/>
              </a:solidFill>
              <a:latin typeface="Noto Sans" panose="020B0502040504020204" pitchFamily="34" charset="0"/>
              <a:ea typeface="Noto Sans" panose="020B0502040504020204" pitchFamily="34" charset="0"/>
              <a:cs typeface="Noto Sans" panose="020B0502040504020204" pitchFamily="34" charset="0"/>
            </a:endParaRPr>
          </a:p>
          <a:p>
            <a:pPr marL="0" lvl="1" algn="ctr" eaLnBrk="1" hangingPunct="1"/>
            <a:r>
              <a:rPr lang="en-US" altLang="en-US" sz="2800" dirty="0">
                <a:solidFill>
                  <a:schemeClr val="accent2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To strengthen </a:t>
            </a:r>
          </a:p>
          <a:p>
            <a:pPr marL="0" lvl="1" algn="ctr" eaLnBrk="1" hangingPunct="1"/>
            <a:r>
              <a:rPr lang="en-US" altLang="en-US" sz="2800" dirty="0">
                <a:solidFill>
                  <a:schemeClr val="accent2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CSO effectiveness</a:t>
            </a:r>
          </a:p>
          <a:p>
            <a:pPr marL="0" lvl="1" algn="ctr" eaLnBrk="1" hangingPunct="1"/>
            <a:endParaRPr lang="en-US" altLang="en-US" sz="2800" dirty="0">
              <a:latin typeface="Noto Sans" panose="020B0502040504020204" pitchFamily="34" charset="0"/>
              <a:ea typeface="Noto Sans" panose="020B0502040504020204" pitchFamily="34" charset="0"/>
              <a:cs typeface="Noto Sans" panose="020B0502040504020204" pitchFamily="34" charset="0"/>
            </a:endParaRPr>
          </a:p>
        </p:txBody>
      </p:sp>
      <p:sp>
        <p:nvSpPr>
          <p:cNvPr id="6" name="Sechseck 4"/>
          <p:cNvSpPr/>
          <p:nvPr/>
        </p:nvSpPr>
        <p:spPr>
          <a:xfrm>
            <a:off x="4251868" y="838200"/>
            <a:ext cx="4338638" cy="5175249"/>
          </a:xfrm>
          <a:prstGeom prst="hexagon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eaLnBrk="1" hangingPunct="1"/>
            <a:endParaRPr lang="en-US" altLang="en-US" sz="2400" b="1" dirty="0">
              <a:solidFill>
                <a:schemeClr val="tx1"/>
              </a:solidFill>
              <a:latin typeface="Noto Sans" panose="020B0502040504020204" pitchFamily="34" charset="0"/>
              <a:ea typeface="Noto Sans" panose="020B0502040504020204" pitchFamily="34" charset="0"/>
              <a:cs typeface="Noto Sans" panose="020B0502040504020204" pitchFamily="34" charset="0"/>
            </a:endParaRPr>
          </a:p>
          <a:p>
            <a:pPr marL="182563" lvl="1" eaLnBrk="1" hangingPunct="1"/>
            <a:r>
              <a:rPr lang="en-US" altLang="en-US" sz="2400" dirty="0">
                <a:solidFill>
                  <a:schemeClr val="tx1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Enhance existing and </a:t>
            </a:r>
          </a:p>
          <a:p>
            <a:pPr marL="182563" lvl="1" eaLnBrk="1" hangingPunct="1"/>
            <a:r>
              <a:rPr lang="en-US" altLang="en-US" sz="2400" dirty="0">
                <a:solidFill>
                  <a:schemeClr val="tx1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new accountability standards</a:t>
            </a:r>
          </a:p>
          <a:p>
            <a:pPr marL="182563" lvl="1" eaLnBrk="1" hangingPunct="1">
              <a:buFont typeface="Arial" panose="020B0604020202020204" pitchFamily="34" charset="0"/>
              <a:buChar char="•"/>
            </a:pPr>
            <a:endParaRPr lang="en-US" altLang="en-US" sz="2400" dirty="0">
              <a:solidFill>
                <a:schemeClr val="tx1"/>
              </a:solidFill>
              <a:latin typeface="Noto Sans" panose="020B0502040504020204" pitchFamily="34" charset="0"/>
              <a:ea typeface="Noto Sans" panose="020B0502040504020204" pitchFamily="34" charset="0"/>
              <a:cs typeface="Noto Sans" panose="020B0502040504020204" pitchFamily="34" charset="0"/>
            </a:endParaRPr>
          </a:p>
          <a:p>
            <a:pPr marL="182563" lvl="1" eaLnBrk="1" hangingPunct="1"/>
            <a:r>
              <a:rPr lang="en-US" altLang="en-US" sz="2400" dirty="0">
                <a:solidFill>
                  <a:schemeClr val="tx1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Reduce transaction </a:t>
            </a:r>
          </a:p>
          <a:p>
            <a:pPr marL="182563" lvl="1" eaLnBrk="1" hangingPunct="1"/>
            <a:r>
              <a:rPr lang="en-US" altLang="en-US" sz="2400" dirty="0">
                <a:solidFill>
                  <a:schemeClr val="tx1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costs</a:t>
            </a:r>
          </a:p>
          <a:p>
            <a:pPr marL="182563" lvl="1" eaLnBrk="1" hangingPunct="1">
              <a:buFont typeface="Arial" panose="020B0604020202020204" pitchFamily="34" charset="0"/>
              <a:buChar char="•"/>
            </a:pPr>
            <a:endParaRPr lang="en-US" altLang="en-US" sz="2400" dirty="0">
              <a:solidFill>
                <a:schemeClr val="tx1"/>
              </a:solidFill>
              <a:latin typeface="Noto Sans" panose="020B0502040504020204" pitchFamily="34" charset="0"/>
              <a:ea typeface="Noto Sans" panose="020B0502040504020204" pitchFamily="34" charset="0"/>
              <a:cs typeface="Noto Sans" panose="020B0502040504020204" pitchFamily="34" charset="0"/>
            </a:endParaRPr>
          </a:p>
          <a:p>
            <a:pPr marL="182563" lvl="1" eaLnBrk="1" hangingPunct="1"/>
            <a:r>
              <a:rPr lang="en-US" altLang="en-US" sz="2400" dirty="0">
                <a:solidFill>
                  <a:schemeClr val="tx1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Contribute to a more enabling CSO environment </a:t>
            </a:r>
          </a:p>
          <a:p>
            <a:pPr marL="182563" lvl="1" eaLnBrk="1" hangingPunct="1">
              <a:buFont typeface="Arial" panose="020B0604020202020204" pitchFamily="34" charset="0"/>
              <a:buChar char="•"/>
            </a:pPr>
            <a:endParaRPr lang="en-US" altLang="de-DE" sz="2200" dirty="0">
              <a:solidFill>
                <a:schemeClr val="tx1"/>
              </a:solidFill>
              <a:latin typeface="Noto Sans" panose="020B0502040504020204" pitchFamily="34" charset="0"/>
              <a:ea typeface="Noto Sans" panose="020B0502040504020204" pitchFamily="34" charset="0"/>
              <a:cs typeface="Noto Sans" panose="020B050204050402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92694" y="0"/>
            <a:ext cx="9144000" cy="6858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AIM</a:t>
            </a:r>
          </a:p>
        </p:txBody>
      </p:sp>
    </p:spTree>
    <p:extLst>
      <p:ext uri="{BB962C8B-B14F-4D97-AF65-F5344CB8AC3E}">
        <p14:creationId xmlns:p14="http://schemas.microsoft.com/office/powerpoint/2010/main" val="1342100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8E410-5679-4D13-8D03-2302123CE6BE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A/What want to achieve</a:t>
            </a:r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147583686"/>
              </p:ext>
            </p:extLst>
          </p:nvPr>
        </p:nvGraphicFramePr>
        <p:xfrm>
          <a:off x="1066800" y="6858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0" y="2783541"/>
            <a:ext cx="1681779" cy="168177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6BEDF-8BC3-4058-94A5-795AB64A6532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97699481"/>
              </p:ext>
            </p:extLst>
          </p:nvPr>
        </p:nvGraphicFramePr>
        <p:xfrm>
          <a:off x="1061910" y="6858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-92694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A/What want to achieve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2" y="2631048"/>
            <a:ext cx="1879898" cy="187989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6FB64-0971-42C7-9A00-A7AB67E1DA96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-92694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A/What want to achieve</a:t>
            </a: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598824813"/>
              </p:ext>
            </p:extLst>
          </p:nvPr>
        </p:nvGraphicFramePr>
        <p:xfrm>
          <a:off x="1096417" y="6858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59" y="2651760"/>
            <a:ext cx="1824047" cy="182404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E8E40-2B6B-4EF7-936F-BE748B97C26A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-92694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A/What want to achieve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953428519"/>
              </p:ext>
            </p:extLst>
          </p:nvPr>
        </p:nvGraphicFramePr>
        <p:xfrm>
          <a:off x="1027406" y="6858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5" y="2697480"/>
            <a:ext cx="1815697" cy="181569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26F82-FD12-4B97-810A-306FBEEC17A5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870625241"/>
              </p:ext>
            </p:extLst>
          </p:nvPr>
        </p:nvGraphicFramePr>
        <p:xfrm>
          <a:off x="1109828" y="685800"/>
          <a:ext cx="790956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-92694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A/What want to achieve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533400"/>
            <a:ext cx="2550459" cy="255045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FF3D4-A126-4C03-8B51-311421FBA126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615769778"/>
              </p:ext>
            </p:extLst>
          </p:nvPr>
        </p:nvGraphicFramePr>
        <p:xfrm>
          <a:off x="1096416" y="6858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B/Our Approach to Change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0" y="2667915"/>
            <a:ext cx="1859755" cy="185975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BAB16-B94A-4755-A62D-FEA8DE4C64D3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4062926795"/>
              </p:ext>
            </p:extLst>
          </p:nvPr>
        </p:nvGraphicFramePr>
        <p:xfrm>
          <a:off x="1130922" y="6858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B/Our Approach to Change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2712720"/>
            <a:ext cx="1809488" cy="180948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5B002-0674-4466-B03B-1B2DCE91D75A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B/Our Approach to Change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346399372"/>
              </p:ext>
            </p:extLst>
          </p:nvPr>
        </p:nvGraphicFramePr>
        <p:xfrm>
          <a:off x="1234440" y="6858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8" y="2636520"/>
            <a:ext cx="1914011" cy="191401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B009B-74ED-474C-901C-06DDE5867246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B/Our Approach to Change</a:t>
            </a: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306185276"/>
              </p:ext>
            </p:extLst>
          </p:nvPr>
        </p:nvGraphicFramePr>
        <p:xfrm>
          <a:off x="1109828" y="685800"/>
          <a:ext cx="790956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442" y="685800"/>
            <a:ext cx="2433637" cy="243363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1E7EF-1D34-4D04-B424-91D4B81AB82E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B/Our Approach to Change</a:t>
            </a: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4283167400"/>
              </p:ext>
            </p:extLst>
          </p:nvPr>
        </p:nvGraphicFramePr>
        <p:xfrm>
          <a:off x="1096416" y="6858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714683"/>
            <a:ext cx="1792941" cy="179294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076C2-D2B9-430C-8DC5-86B25F442E16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215416311"/>
              </p:ext>
            </p:extLst>
          </p:nvPr>
        </p:nvGraphicFramePr>
        <p:xfrm>
          <a:off x="1109828" y="685800"/>
          <a:ext cx="790956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B/Our Approach to Change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685800"/>
            <a:ext cx="2509837" cy="250983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FB1E-1CC1-4EF0-B5FB-D1428403C849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C/What we do internally</a:t>
            </a: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874409847"/>
              </p:ext>
            </p:extLst>
          </p:nvPr>
        </p:nvGraphicFramePr>
        <p:xfrm>
          <a:off x="1234440" y="6858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2698097"/>
            <a:ext cx="1792940" cy="179294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F83B-5245-41BE-9DE0-9946273E4168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C/What we do internally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285635384"/>
              </p:ext>
            </p:extLst>
          </p:nvPr>
        </p:nvGraphicFramePr>
        <p:xfrm>
          <a:off x="1130922" y="6858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" y="2692718"/>
            <a:ext cx="1904999" cy="190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6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5F8B4-8339-4C74-8B8E-48AE9161B591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C/What we do internally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599261482"/>
              </p:ext>
            </p:extLst>
          </p:nvPr>
        </p:nvGraphicFramePr>
        <p:xfrm>
          <a:off x="1130922" y="6858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40" y="2686468"/>
            <a:ext cx="1824571" cy="182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63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B67ED-27A6-4DC7-8DFF-69C1C006C414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C/What we do internally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345536978"/>
              </p:ext>
            </p:extLst>
          </p:nvPr>
        </p:nvGraphicFramePr>
        <p:xfrm>
          <a:off x="1109828" y="685800"/>
          <a:ext cx="790956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654170"/>
            <a:ext cx="2572872" cy="257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3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6EF34-8D20-4221-AE2B-981564D2954D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C/What we do internally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91390417"/>
              </p:ext>
            </p:extLst>
          </p:nvPr>
        </p:nvGraphicFramePr>
        <p:xfrm>
          <a:off x="1079165" y="6858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" y="261651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4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E857832-EA3E-4560-B6C2-D33C8E6A0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9286FA6-7448-4ED2-9289-496B9752D6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5C5E24A-EA2A-4366-A7B5-A058B49FBF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B39F63D-ADFB-4722-8284-9F11CEB2A3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0B7C009-EEEB-43F2-99EF-2F37D3B25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FCB8EEC-9C6B-4E3F-A0C1-AFA8F5E1C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1E63E64-0238-473D-9CF5-C01718E3E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F612922-3E51-4B5C-9B8A-DE0F6F058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C2676C8-C6A9-411C-A4BA-AAF8FB8F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BB034-AE9D-46C9-A79B-330FF585A015}" type="datetime3">
              <a:rPr lang="en-US" smtClean="0"/>
              <a:t>13 December 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94A8F-1C20-4CD8-9E6E-14B0CBEB6B10}" type="slidenum">
              <a:rPr lang="en-US" smtClean="0"/>
              <a:pPr/>
              <a:t>28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350348307"/>
              </p:ext>
            </p:extLst>
          </p:nvPr>
        </p:nvGraphicFramePr>
        <p:xfrm>
          <a:off x="1109828" y="685800"/>
          <a:ext cx="790956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Cluster C/What we do internally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685800"/>
            <a:ext cx="2436878" cy="243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8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Page | </a:t>
            </a:r>
            <a:fld id="{E723B9D8-E77B-412C-A7BA-1B9D86FB1B59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2314575"/>
            <a:ext cx="3239161" cy="210502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83942" y="4572000"/>
            <a:ext cx="45672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 You!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0208" y="990600"/>
            <a:ext cx="73511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Question / Clarification ?</a:t>
            </a:r>
            <a:endParaRPr lang="en-US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Date Placeholder 1"/>
          <p:cNvSpPr>
            <a:spLocks noGrp="1"/>
          </p:cNvSpPr>
          <p:nvPr>
            <p:ph type="dt" sz="half" idx="10"/>
          </p:nvPr>
        </p:nvSpPr>
        <p:spPr>
          <a:xfrm>
            <a:off x="40341" y="6457016"/>
            <a:ext cx="1905000" cy="365125"/>
          </a:xfrm>
        </p:spPr>
        <p:txBody>
          <a:bodyPr/>
          <a:lstStyle/>
          <a:p>
            <a:fld id="{F75782A5-E0C6-4477-B9AA-E2D861AF80FD}" type="datetime3">
              <a:rPr lang="en-US" smtClean="0"/>
              <a:t>13 December 2018</a:t>
            </a:fld>
            <a:endParaRPr lang="en-US" dirty="0"/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801472" y="6423585"/>
            <a:ext cx="4513728" cy="365125"/>
          </a:xfrm>
        </p:spPr>
        <p:txBody>
          <a:bodyPr/>
          <a:lstStyle/>
          <a:p>
            <a:r>
              <a:rPr lang="en-US" smtClean="0"/>
              <a:t>Presented by: Mr. Chea Vibol, Governance &amp; Professional Practices Specialist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18511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de Cov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1872</TotalTime>
  <Words>1899</Words>
  <Application>Microsoft Office PowerPoint</Application>
  <PresentationFormat>On-screen Show (4:3)</PresentationFormat>
  <Paragraphs>240</Paragraphs>
  <Slides>29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1" baseType="lpstr">
      <vt:lpstr>MS PGothic</vt:lpstr>
      <vt:lpstr>Arial</vt:lpstr>
      <vt:lpstr>Calibri</vt:lpstr>
      <vt:lpstr>Chalkboard</vt:lpstr>
      <vt:lpstr>Lucida Sans Unicode</vt:lpstr>
      <vt:lpstr>Noto Sans</vt:lpstr>
      <vt:lpstr>Noto Sans Bold</vt:lpstr>
      <vt:lpstr>Tahoma</vt:lpstr>
      <vt:lpstr>Verdana</vt:lpstr>
      <vt:lpstr>Wingdings</vt:lpstr>
      <vt:lpstr>Slide Cover</vt:lpstr>
      <vt:lpstr>2_Custom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Cluster A/What want to achieve</vt:lpstr>
      <vt:lpstr>Cluster A/What want to achieve</vt:lpstr>
      <vt:lpstr>Cluster A/What want to achieve</vt:lpstr>
      <vt:lpstr>Cluster A/What want to achieve</vt:lpstr>
      <vt:lpstr>Cluster A/What want to achieve</vt:lpstr>
      <vt:lpstr>Cluster B/Our Approach to Change</vt:lpstr>
      <vt:lpstr>Cluster B/Our Approach to Change</vt:lpstr>
      <vt:lpstr>Cluster B/Our Approach to Change</vt:lpstr>
      <vt:lpstr>Cluster B/Our Approach to Change</vt:lpstr>
      <vt:lpstr>Cluster B/Our Approach to Change</vt:lpstr>
      <vt:lpstr>Cluster B/Our Approach to Change</vt:lpstr>
      <vt:lpstr>Cluster C/What we do internally</vt:lpstr>
      <vt:lpstr>Cluster C/What we do internally</vt:lpstr>
      <vt:lpstr>Cluster C/What we do internally</vt:lpstr>
      <vt:lpstr>Cluster C/What we do internally</vt:lpstr>
      <vt:lpstr>Cluster C/What we do internally</vt:lpstr>
      <vt:lpstr>Cluster C/What we do internally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Chhorn Vatanak</dc:creator>
  <cp:lastModifiedBy>Chea Vibol</cp:lastModifiedBy>
  <cp:revision>226</cp:revision>
  <cp:lastPrinted>2018-12-13T00:00:57Z</cp:lastPrinted>
  <dcterms:created xsi:type="dcterms:W3CDTF">2015-03-15T15:42:17Z</dcterms:created>
  <dcterms:modified xsi:type="dcterms:W3CDTF">2018-12-13T00:19:54Z</dcterms:modified>
</cp:coreProperties>
</file>