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3"/>
  </p:notesMasterIdLst>
  <p:handoutMasterIdLst>
    <p:handoutMasterId r:id="rId24"/>
  </p:handoutMasterIdLst>
  <p:sldIdLst>
    <p:sldId id="423" r:id="rId3"/>
    <p:sldId id="500" r:id="rId4"/>
    <p:sldId id="595" r:id="rId5"/>
    <p:sldId id="566" r:id="rId6"/>
    <p:sldId id="592" r:id="rId7"/>
    <p:sldId id="593" r:id="rId8"/>
    <p:sldId id="594" r:id="rId9"/>
    <p:sldId id="502" r:id="rId10"/>
    <p:sldId id="596" r:id="rId11"/>
    <p:sldId id="597" r:id="rId12"/>
    <p:sldId id="507" r:id="rId13"/>
    <p:sldId id="508" r:id="rId14"/>
    <p:sldId id="598" r:id="rId15"/>
    <p:sldId id="599" r:id="rId16"/>
    <p:sldId id="600" r:id="rId17"/>
    <p:sldId id="604" r:id="rId18"/>
    <p:sldId id="605" r:id="rId19"/>
    <p:sldId id="606" r:id="rId20"/>
    <p:sldId id="603" r:id="rId21"/>
    <p:sldId id="527" r:id="rId22"/>
  </p:sldIdLst>
  <p:sldSz cx="9906000" cy="6858000" type="A4"/>
  <p:notesSz cx="9928225" cy="67976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F8AE58FC-48D7-4AB8-B3A2-84A425E6A9F5}">
          <p14:sldIdLst>
            <p14:sldId id="423"/>
            <p14:sldId id="500"/>
            <p14:sldId id="595"/>
            <p14:sldId id="566"/>
            <p14:sldId id="592"/>
            <p14:sldId id="593"/>
            <p14:sldId id="594"/>
            <p14:sldId id="502"/>
            <p14:sldId id="596"/>
            <p14:sldId id="597"/>
            <p14:sldId id="507"/>
            <p14:sldId id="508"/>
            <p14:sldId id="598"/>
            <p14:sldId id="599"/>
            <p14:sldId id="600"/>
            <p14:sldId id="604"/>
            <p14:sldId id="605"/>
            <p14:sldId id="606"/>
            <p14:sldId id="603"/>
            <p14:sldId id="527"/>
          </p14:sldIdLst>
        </p14:section>
        <p14:section name="Untitled Section" id="{9DC71AD9-6078-4006-AE75-AC97332FDE83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n Borithy" initials="LB" lastIdx="3" clrIdx="0"/>
  <p:cmAuthor id="1" name="kbunthong" initials="k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807B8"/>
    <a:srgbClr val="0033CC"/>
    <a:srgbClr val="FFCC99"/>
    <a:srgbClr val="FCD8BA"/>
    <a:srgbClr val="FDE4CF"/>
    <a:srgbClr val="FCCDA6"/>
    <a:srgbClr val="FCD1AE"/>
    <a:srgbClr val="FFFFCC"/>
    <a:srgbClr val="FFFF99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92" autoAdjust="0"/>
    <p:restoredTop sz="74245" autoAdjust="0"/>
  </p:normalViewPr>
  <p:slideViewPr>
    <p:cSldViewPr>
      <p:cViewPr varScale="1">
        <p:scale>
          <a:sx n="73" d="100"/>
          <a:sy n="73" d="100"/>
        </p:scale>
        <p:origin x="-1134" y="-10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7\Six%20Month%20Report_Jan-Jun%202017\GPP%20Statistic%20by%20June%202017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rgbClr val="008000"/>
                </a:solidFill>
                <a:latin typeface="+mn-lt"/>
                <a:ea typeface="+mn-ea"/>
                <a:cs typeface="+mn-cs"/>
              </a:defRPr>
            </a:pPr>
            <a:r>
              <a:rPr lang="en-US" sz="2000" b="1">
                <a:solidFill>
                  <a:srgbClr val="008000"/>
                </a:solidFill>
              </a:rPr>
              <a:t>Accumulated GPP</a:t>
            </a:r>
            <a:r>
              <a:rPr lang="en-US" sz="2000" b="1" baseline="0">
                <a:solidFill>
                  <a:srgbClr val="008000"/>
                </a:solidFill>
              </a:rPr>
              <a:t> Applications and Certificates </a:t>
            </a:r>
            <a:endParaRPr lang="en-US" sz="2000" b="1">
              <a:solidFill>
                <a:srgbClr val="008000"/>
              </a:solidFill>
            </a:endParaRPr>
          </a:p>
        </c:rich>
      </c:tx>
      <c:layout>
        <c:manualLayout>
          <c:xMode val="edge"/>
          <c:yMode val="edge"/>
          <c:x val="0.2323151087968843"/>
          <c:y val="0"/>
        </c:manualLayout>
      </c:layout>
      <c:spPr>
        <a:noFill/>
        <a:ln>
          <a:noFill/>
        </a:ln>
        <a:effectLst/>
      </c:spPr>
    </c:title>
    <c:plotArea>
      <c:layout/>
      <c:lineChart>
        <c:grouping val="standard"/>
        <c:ser>
          <c:idx val="0"/>
          <c:order val="0"/>
          <c:tx>
            <c:strRef>
              <c:f>Sheet1!$E$5</c:f>
              <c:strCache>
                <c:ptCount val="1"/>
                <c:pt idx="0">
                  <c:v>GPP Certificate awarded to NGOs</c:v>
                </c:pt>
              </c:strCache>
            </c:strRef>
          </c:tx>
          <c:spPr>
            <a:ln w="444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2.5260691271236087E-2"/>
                  <c:y val="-2.6232402767835845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8230814294083193E-2"/>
                  <c:y val="-1.8151594687027765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Sheet1!$B$6:$B$16</c:f>
              <c:numCache>
                <c:formatCode>General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Sheet1!$E$6:$E$16</c:f>
              <c:numCache>
                <c:formatCode>General</c:formatCode>
                <c:ptCount val="11"/>
                <c:pt idx="0">
                  <c:v>2</c:v>
                </c:pt>
                <c:pt idx="1">
                  <c:v>6</c:v>
                </c:pt>
                <c:pt idx="2">
                  <c:v>16</c:v>
                </c:pt>
                <c:pt idx="3">
                  <c:v>24</c:v>
                </c:pt>
                <c:pt idx="4">
                  <c:v>37</c:v>
                </c:pt>
                <c:pt idx="5">
                  <c:v>48</c:v>
                </c:pt>
                <c:pt idx="6">
                  <c:v>56</c:v>
                </c:pt>
                <c:pt idx="7">
                  <c:v>63</c:v>
                </c:pt>
                <c:pt idx="8">
                  <c:v>69</c:v>
                </c:pt>
                <c:pt idx="9">
                  <c:v>80</c:v>
                </c:pt>
                <c:pt idx="10">
                  <c:v>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6E0-465B-99D4-923DDF3FE283}"/>
            </c:ext>
          </c:extLst>
        </c:ser>
        <c:ser>
          <c:idx val="1"/>
          <c:order val="1"/>
          <c:tx>
            <c:strRef>
              <c:f>Sheet1!$F$5</c:f>
              <c:strCache>
                <c:ptCount val="1"/>
                <c:pt idx="0">
                  <c:v>GPP Application for Certification</c:v>
                </c:pt>
              </c:strCache>
            </c:strRef>
          </c:tx>
          <c:spPr>
            <a:ln w="47625" cap="rnd">
              <a:solidFill>
                <a:srgbClr val="000099"/>
              </a:solidFill>
              <a:round/>
            </a:ln>
            <a:effectLst/>
          </c:spPr>
          <c:marker>
            <c:symbol val="none"/>
          </c:marker>
          <c:dLbls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218</a:t>
                    </a:r>
                  </a:p>
                </c:rich>
              </c:tx>
              <c:dLblPos val="t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r>
                      <a:rPr lang="en-US"/>
                      <a:t>223</a:t>
                    </a:r>
                  </a:p>
                </c:rich>
              </c:tx>
              <c:dLblPos val="t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Sheet1!$B$6:$B$16</c:f>
              <c:numCache>
                <c:formatCode>General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Sheet1!$F$6:$F$16</c:f>
              <c:numCache>
                <c:formatCode>General</c:formatCode>
                <c:ptCount val="11"/>
                <c:pt idx="0">
                  <c:v>14</c:v>
                </c:pt>
                <c:pt idx="1">
                  <c:v>23</c:v>
                </c:pt>
                <c:pt idx="2">
                  <c:v>47</c:v>
                </c:pt>
                <c:pt idx="3">
                  <c:v>83</c:v>
                </c:pt>
                <c:pt idx="4">
                  <c:v>115</c:v>
                </c:pt>
                <c:pt idx="5">
                  <c:v>141</c:v>
                </c:pt>
                <c:pt idx="6">
                  <c:v>161</c:v>
                </c:pt>
                <c:pt idx="7">
                  <c:v>179</c:v>
                </c:pt>
                <c:pt idx="8">
                  <c:v>206</c:v>
                </c:pt>
                <c:pt idx="9">
                  <c:v>218</c:v>
                </c:pt>
                <c:pt idx="10">
                  <c:v>220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6E0-465B-99D4-923DDF3FE283}"/>
            </c:ext>
          </c:extLst>
        </c:ser>
        <c:dLbls/>
        <c:marker val="1"/>
        <c:axId val="87198336"/>
        <c:axId val="87212416"/>
      </c:lineChart>
      <c:catAx>
        <c:axId val="8719833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212416"/>
        <c:crosses val="autoZero"/>
        <c:auto val="1"/>
        <c:lblAlgn val="ctr"/>
        <c:lblOffset val="100"/>
      </c:catAx>
      <c:valAx>
        <c:axId val="87212416"/>
        <c:scaling>
          <c:orientation val="minMax"/>
          <c:max val="220"/>
        </c:scaling>
        <c:delete val="1"/>
        <c:axPos val="l"/>
        <c:numFmt formatCode="General" sourceLinked="1"/>
        <c:majorTickMark val="none"/>
        <c:tickLblPos val="none"/>
        <c:crossAx val="87198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5CA438-50C1-46F3-985B-4CAA3DCA81B5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778EB92B-7ED9-4695-9014-1B1636AC2E3A}">
      <dgm:prSet phldrT="[Text]"/>
      <dgm:spPr/>
      <dgm:t>
        <a:bodyPr/>
        <a:lstStyle/>
        <a:p>
          <a:r>
            <a:rPr lang="en-US" dirty="0" smtClean="0"/>
            <a:t>About the GHP Phase 3</a:t>
          </a:r>
          <a:endParaRPr lang="en-US" dirty="0"/>
        </a:p>
      </dgm:t>
    </dgm:pt>
    <dgm:pt modelId="{BA7DE94A-199F-446F-BB09-CF12620DA928}" type="parTrans" cxnId="{0964FFCC-22EB-4005-8E70-CF2DA555204A}">
      <dgm:prSet/>
      <dgm:spPr/>
      <dgm:t>
        <a:bodyPr/>
        <a:lstStyle/>
        <a:p>
          <a:endParaRPr lang="en-US"/>
        </a:p>
      </dgm:t>
    </dgm:pt>
    <dgm:pt modelId="{D2A17705-E950-4E71-8F69-D8ED02E85293}" type="sibTrans" cxnId="{0964FFCC-22EB-4005-8E70-CF2DA555204A}">
      <dgm:prSet/>
      <dgm:spPr/>
      <dgm:t>
        <a:bodyPr/>
        <a:lstStyle/>
        <a:p>
          <a:endParaRPr lang="en-US"/>
        </a:p>
      </dgm:t>
    </dgm:pt>
    <dgm:pt modelId="{C583EF66-E32E-4B8E-8737-567B1D1B0464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 smtClean="0"/>
            <a:t>Key Achievements</a:t>
          </a:r>
          <a:endParaRPr lang="en-US" dirty="0"/>
        </a:p>
      </dgm:t>
    </dgm:pt>
    <dgm:pt modelId="{B05219BD-BADB-49BC-A07C-F3E6CBEB0586}" type="parTrans" cxnId="{81D3AFEC-C1E6-4A06-ABCC-644F61C66BDD}">
      <dgm:prSet/>
      <dgm:spPr/>
      <dgm:t>
        <a:bodyPr/>
        <a:lstStyle/>
        <a:p>
          <a:endParaRPr lang="en-US"/>
        </a:p>
      </dgm:t>
    </dgm:pt>
    <dgm:pt modelId="{7A4051D2-FFA8-4B7A-BF0D-2E6916FA6CDA}" type="sibTrans" cxnId="{81D3AFEC-C1E6-4A06-ABCC-644F61C66BDD}">
      <dgm:prSet/>
      <dgm:spPr/>
      <dgm:t>
        <a:bodyPr/>
        <a:lstStyle/>
        <a:p>
          <a:endParaRPr lang="en-US"/>
        </a:p>
      </dgm:t>
    </dgm:pt>
    <dgm:pt modelId="{5D16013E-69C1-4379-9A6D-F30D17246C44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smtClean="0"/>
            <a:t>Voluntary Working Groups</a:t>
          </a:r>
          <a:endParaRPr lang="en-US" dirty="0"/>
        </a:p>
      </dgm:t>
    </dgm:pt>
    <dgm:pt modelId="{17EEEF02-0C9E-4032-9FFE-D34F74FE0F4C}" type="parTrans" cxnId="{26201584-42D2-4107-93FA-F315211FFAF0}">
      <dgm:prSet/>
      <dgm:spPr/>
      <dgm:t>
        <a:bodyPr/>
        <a:lstStyle/>
        <a:p>
          <a:endParaRPr lang="en-US"/>
        </a:p>
      </dgm:t>
    </dgm:pt>
    <dgm:pt modelId="{5F04057B-882F-4F02-811D-8BE51554CEA8}" type="sibTrans" cxnId="{26201584-42D2-4107-93FA-F315211FFAF0}">
      <dgm:prSet/>
      <dgm:spPr/>
      <dgm:t>
        <a:bodyPr/>
        <a:lstStyle/>
        <a:p>
          <a:endParaRPr lang="en-US"/>
        </a:p>
      </dgm:t>
    </dgm:pt>
    <dgm:pt modelId="{752AD030-2452-4161-8D69-2A28C43B274B}" type="pres">
      <dgm:prSet presAssocID="{A05CA438-50C1-46F3-985B-4CAA3DCA81B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8E00A06-E29D-4B8A-A6E4-6F3CBB72742B}" type="pres">
      <dgm:prSet presAssocID="{778EB92B-7ED9-4695-9014-1B1636AC2E3A}" presName="composite" presStyleCnt="0"/>
      <dgm:spPr/>
      <dgm:t>
        <a:bodyPr/>
        <a:lstStyle/>
        <a:p>
          <a:endParaRPr lang="en-US"/>
        </a:p>
      </dgm:t>
    </dgm:pt>
    <dgm:pt modelId="{EC97F6D8-41B4-42BF-99DF-EE369598EE5B}" type="pres">
      <dgm:prSet presAssocID="{778EB92B-7ED9-4695-9014-1B1636AC2E3A}" presName="bentUpArrow1" presStyleLbl="alignImgPlace1" presStyleIdx="0" presStyleCnt="2"/>
      <dgm:spPr>
        <a:solidFill>
          <a:srgbClr val="7030A0"/>
        </a:solidFill>
      </dgm:spPr>
      <dgm:t>
        <a:bodyPr/>
        <a:lstStyle/>
        <a:p>
          <a:endParaRPr lang="en-US"/>
        </a:p>
      </dgm:t>
    </dgm:pt>
    <dgm:pt modelId="{296F04F8-CD14-4AC9-AD33-94822F056E8F}" type="pres">
      <dgm:prSet presAssocID="{778EB92B-7ED9-4695-9014-1B1636AC2E3A}" presName="ParentText" presStyleLbl="node1" presStyleIdx="0" presStyleCnt="3" custScaleX="14151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AAE949-97D1-4B55-B2B7-B057619D87B0}" type="pres">
      <dgm:prSet presAssocID="{778EB92B-7ED9-4695-9014-1B1636AC2E3A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C57BF2-E3CF-4999-B966-2C6A22EB8257}" type="pres">
      <dgm:prSet presAssocID="{D2A17705-E950-4E71-8F69-D8ED02E85293}" presName="sibTrans" presStyleCnt="0"/>
      <dgm:spPr/>
      <dgm:t>
        <a:bodyPr/>
        <a:lstStyle/>
        <a:p>
          <a:endParaRPr lang="en-US"/>
        </a:p>
      </dgm:t>
    </dgm:pt>
    <dgm:pt modelId="{57365F08-4A4D-4756-8800-C2E23FE10C26}" type="pres">
      <dgm:prSet presAssocID="{C583EF66-E32E-4B8E-8737-567B1D1B0464}" presName="composite" presStyleCnt="0"/>
      <dgm:spPr/>
      <dgm:t>
        <a:bodyPr/>
        <a:lstStyle/>
        <a:p>
          <a:endParaRPr lang="en-US"/>
        </a:p>
      </dgm:t>
    </dgm:pt>
    <dgm:pt modelId="{37E98224-E86B-422C-9BE8-EBC7AC1B27DF}" type="pres">
      <dgm:prSet presAssocID="{C583EF66-E32E-4B8E-8737-567B1D1B0464}" presName="bentUpArrow1" presStyleLbl="alignImgPlace1" presStyleIdx="1" presStyleCnt="2"/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1E954822-3E20-41FD-9FCF-2EB54F5BE472}" type="pres">
      <dgm:prSet presAssocID="{C583EF66-E32E-4B8E-8737-567B1D1B0464}" presName="ParentText" presStyleLbl="node1" presStyleIdx="1" presStyleCnt="3" custScaleX="13750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64327F-DF4D-4D92-AE8E-0BD062323618}" type="pres">
      <dgm:prSet presAssocID="{C583EF66-E32E-4B8E-8737-567B1D1B0464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E72759-CFDC-4AED-9CCC-797BC65BAAE8}" type="pres">
      <dgm:prSet presAssocID="{7A4051D2-FFA8-4B7A-BF0D-2E6916FA6CDA}" presName="sibTrans" presStyleCnt="0"/>
      <dgm:spPr/>
      <dgm:t>
        <a:bodyPr/>
        <a:lstStyle/>
        <a:p>
          <a:endParaRPr lang="en-US"/>
        </a:p>
      </dgm:t>
    </dgm:pt>
    <dgm:pt modelId="{2DF00744-5A4F-4F02-A6A5-26F3EA20A3C6}" type="pres">
      <dgm:prSet presAssocID="{5D16013E-69C1-4379-9A6D-F30D17246C44}" presName="composite" presStyleCnt="0"/>
      <dgm:spPr/>
      <dgm:t>
        <a:bodyPr/>
        <a:lstStyle/>
        <a:p>
          <a:endParaRPr lang="en-US"/>
        </a:p>
      </dgm:t>
    </dgm:pt>
    <dgm:pt modelId="{950A2DB0-6BB9-436B-95D0-F2BAC6A2F052}" type="pres">
      <dgm:prSet presAssocID="{5D16013E-69C1-4379-9A6D-F30D17246C44}" presName="ParentText" presStyleLbl="node1" presStyleIdx="2" presStyleCnt="3" custScaleX="14363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1D3AFEC-C1E6-4A06-ABCC-644F61C66BDD}" srcId="{A05CA438-50C1-46F3-985B-4CAA3DCA81B5}" destId="{C583EF66-E32E-4B8E-8737-567B1D1B0464}" srcOrd="1" destOrd="0" parTransId="{B05219BD-BADB-49BC-A07C-F3E6CBEB0586}" sibTransId="{7A4051D2-FFA8-4B7A-BF0D-2E6916FA6CDA}"/>
    <dgm:cxn modelId="{01B1D0DF-E57E-4A75-9350-8F613DB89DB1}" type="presOf" srcId="{778EB92B-7ED9-4695-9014-1B1636AC2E3A}" destId="{296F04F8-CD14-4AC9-AD33-94822F056E8F}" srcOrd="0" destOrd="0" presId="urn:microsoft.com/office/officeart/2005/8/layout/StepDownProcess"/>
    <dgm:cxn modelId="{26201584-42D2-4107-93FA-F315211FFAF0}" srcId="{A05CA438-50C1-46F3-985B-4CAA3DCA81B5}" destId="{5D16013E-69C1-4379-9A6D-F30D17246C44}" srcOrd="2" destOrd="0" parTransId="{17EEEF02-0C9E-4032-9FFE-D34F74FE0F4C}" sibTransId="{5F04057B-882F-4F02-811D-8BE51554CEA8}"/>
    <dgm:cxn modelId="{E8B91224-3A83-4240-80C5-AE6BD195B865}" type="presOf" srcId="{A05CA438-50C1-46F3-985B-4CAA3DCA81B5}" destId="{752AD030-2452-4161-8D69-2A28C43B274B}" srcOrd="0" destOrd="0" presId="urn:microsoft.com/office/officeart/2005/8/layout/StepDownProcess"/>
    <dgm:cxn modelId="{CAA3E401-16F0-47C6-B66C-659DD110309C}" type="presOf" srcId="{C583EF66-E32E-4B8E-8737-567B1D1B0464}" destId="{1E954822-3E20-41FD-9FCF-2EB54F5BE472}" srcOrd="0" destOrd="0" presId="urn:microsoft.com/office/officeart/2005/8/layout/StepDownProcess"/>
    <dgm:cxn modelId="{07F7309A-FE44-4C53-BDFB-E3E723AD06EC}" type="presOf" srcId="{5D16013E-69C1-4379-9A6D-F30D17246C44}" destId="{950A2DB0-6BB9-436B-95D0-F2BAC6A2F052}" srcOrd="0" destOrd="0" presId="urn:microsoft.com/office/officeart/2005/8/layout/StepDownProcess"/>
    <dgm:cxn modelId="{0964FFCC-22EB-4005-8E70-CF2DA555204A}" srcId="{A05CA438-50C1-46F3-985B-4CAA3DCA81B5}" destId="{778EB92B-7ED9-4695-9014-1B1636AC2E3A}" srcOrd="0" destOrd="0" parTransId="{BA7DE94A-199F-446F-BB09-CF12620DA928}" sibTransId="{D2A17705-E950-4E71-8F69-D8ED02E85293}"/>
    <dgm:cxn modelId="{5D48C426-CAEC-4552-BBD9-5100C4499828}" type="presParOf" srcId="{752AD030-2452-4161-8D69-2A28C43B274B}" destId="{F8E00A06-E29D-4B8A-A6E4-6F3CBB72742B}" srcOrd="0" destOrd="0" presId="urn:microsoft.com/office/officeart/2005/8/layout/StepDownProcess"/>
    <dgm:cxn modelId="{D7E2740C-F696-421A-BF3D-AD027ABE4ADB}" type="presParOf" srcId="{F8E00A06-E29D-4B8A-A6E4-6F3CBB72742B}" destId="{EC97F6D8-41B4-42BF-99DF-EE369598EE5B}" srcOrd="0" destOrd="0" presId="urn:microsoft.com/office/officeart/2005/8/layout/StepDownProcess"/>
    <dgm:cxn modelId="{AC7A6BE2-37AB-479A-BD83-18AF31EF75B7}" type="presParOf" srcId="{F8E00A06-E29D-4B8A-A6E4-6F3CBB72742B}" destId="{296F04F8-CD14-4AC9-AD33-94822F056E8F}" srcOrd="1" destOrd="0" presId="urn:microsoft.com/office/officeart/2005/8/layout/StepDownProcess"/>
    <dgm:cxn modelId="{4CA05486-F56D-41D4-B39E-737CEF17E9A5}" type="presParOf" srcId="{F8E00A06-E29D-4B8A-A6E4-6F3CBB72742B}" destId="{21AAE949-97D1-4B55-B2B7-B057619D87B0}" srcOrd="2" destOrd="0" presId="urn:microsoft.com/office/officeart/2005/8/layout/StepDownProcess"/>
    <dgm:cxn modelId="{679166A2-87CD-425E-A6BD-FBBDB4C8D77B}" type="presParOf" srcId="{752AD030-2452-4161-8D69-2A28C43B274B}" destId="{52C57BF2-E3CF-4999-B966-2C6A22EB8257}" srcOrd="1" destOrd="0" presId="urn:microsoft.com/office/officeart/2005/8/layout/StepDownProcess"/>
    <dgm:cxn modelId="{ABA55D2F-35D5-486E-8FF8-31B6D348A55C}" type="presParOf" srcId="{752AD030-2452-4161-8D69-2A28C43B274B}" destId="{57365F08-4A4D-4756-8800-C2E23FE10C26}" srcOrd="2" destOrd="0" presId="urn:microsoft.com/office/officeart/2005/8/layout/StepDownProcess"/>
    <dgm:cxn modelId="{23219329-2215-4A01-B47E-23A09E1F87E6}" type="presParOf" srcId="{57365F08-4A4D-4756-8800-C2E23FE10C26}" destId="{37E98224-E86B-422C-9BE8-EBC7AC1B27DF}" srcOrd="0" destOrd="0" presId="urn:microsoft.com/office/officeart/2005/8/layout/StepDownProcess"/>
    <dgm:cxn modelId="{3F31ED11-8407-4297-80CC-5E8DB72176D8}" type="presParOf" srcId="{57365F08-4A4D-4756-8800-C2E23FE10C26}" destId="{1E954822-3E20-41FD-9FCF-2EB54F5BE472}" srcOrd="1" destOrd="0" presId="urn:microsoft.com/office/officeart/2005/8/layout/StepDownProcess"/>
    <dgm:cxn modelId="{06F644D3-926E-40B9-A8FC-4FC8A1D26DAE}" type="presParOf" srcId="{57365F08-4A4D-4756-8800-C2E23FE10C26}" destId="{5D64327F-DF4D-4D92-AE8E-0BD062323618}" srcOrd="2" destOrd="0" presId="urn:microsoft.com/office/officeart/2005/8/layout/StepDownProcess"/>
    <dgm:cxn modelId="{5550CE84-EDA3-4663-AB47-C69A205F77BC}" type="presParOf" srcId="{752AD030-2452-4161-8D69-2A28C43B274B}" destId="{D2E72759-CFDC-4AED-9CCC-797BC65BAAE8}" srcOrd="3" destOrd="0" presId="urn:microsoft.com/office/officeart/2005/8/layout/StepDownProcess"/>
    <dgm:cxn modelId="{216ED317-1AC2-43C3-9EDB-4006A66ACBED}" type="presParOf" srcId="{752AD030-2452-4161-8D69-2A28C43B274B}" destId="{2DF00744-5A4F-4F02-A6A5-26F3EA20A3C6}" srcOrd="4" destOrd="0" presId="urn:microsoft.com/office/officeart/2005/8/layout/StepDownProcess"/>
    <dgm:cxn modelId="{7074273B-4921-4C97-9E35-AF9FB89F5000}" type="presParOf" srcId="{2DF00744-5A4F-4F02-A6A5-26F3EA20A3C6}" destId="{950A2DB0-6BB9-436B-95D0-F2BAC6A2F05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B92196-2E06-480F-8449-FA95ECC0D276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FE8593-0534-4480-B44C-30E3171E9E4A}">
      <dgm:prSet phldrT="[Text]" custT="1"/>
      <dgm:spPr/>
      <dgm:t>
        <a:bodyPr/>
        <a:lstStyle/>
        <a:p>
          <a:r>
            <a:rPr lang="en-US" sz="2400" dirty="0" smtClean="0"/>
            <a:t>1</a:t>
          </a:r>
          <a:endParaRPr lang="en-US" sz="2400" dirty="0"/>
        </a:p>
      </dgm:t>
    </dgm:pt>
    <dgm:pt modelId="{B9D37948-7F62-4570-8C56-CE64CF81B0B9}" type="parTrans" cxnId="{1443DF69-B6E7-40C6-93FC-5B500954CD6C}">
      <dgm:prSet/>
      <dgm:spPr/>
      <dgm:t>
        <a:bodyPr/>
        <a:lstStyle/>
        <a:p>
          <a:endParaRPr lang="en-US" sz="2000"/>
        </a:p>
      </dgm:t>
    </dgm:pt>
    <dgm:pt modelId="{28D2217C-7131-4624-BB3E-BF2821098BA5}" type="sibTrans" cxnId="{1443DF69-B6E7-40C6-93FC-5B500954CD6C}">
      <dgm:prSet/>
      <dgm:spPr/>
      <dgm:t>
        <a:bodyPr/>
        <a:lstStyle/>
        <a:p>
          <a:endParaRPr lang="en-US" sz="2000"/>
        </a:p>
      </dgm:t>
    </dgm:pt>
    <dgm:pt modelId="{B93CF625-D68F-4653-BBEE-60496D9359C4}">
      <dgm:prSet phldrT="[Text]" custT="1"/>
      <dgm:spPr/>
      <dgm:t>
        <a:bodyPr/>
        <a:lstStyle/>
        <a:p>
          <a:r>
            <a:rPr lang="en-US" sz="2400" dirty="0" smtClean="0"/>
            <a:t>Research on CSOs’ future development effectiveness</a:t>
          </a:r>
          <a:endParaRPr lang="en-US" sz="2400" dirty="0"/>
        </a:p>
      </dgm:t>
    </dgm:pt>
    <dgm:pt modelId="{BA6B1BCA-17C9-4800-AB8C-00D14E5DC3F1}" type="parTrans" cxnId="{DD3577DC-A950-4ECC-880D-EB724F3C8DC5}">
      <dgm:prSet/>
      <dgm:spPr/>
      <dgm:t>
        <a:bodyPr/>
        <a:lstStyle/>
        <a:p>
          <a:endParaRPr lang="en-US" sz="2000"/>
        </a:p>
      </dgm:t>
    </dgm:pt>
    <dgm:pt modelId="{AE77E7B5-677A-4A02-B44D-1D708A9EE847}" type="sibTrans" cxnId="{DD3577DC-A950-4ECC-880D-EB724F3C8DC5}">
      <dgm:prSet/>
      <dgm:spPr/>
      <dgm:t>
        <a:bodyPr/>
        <a:lstStyle/>
        <a:p>
          <a:endParaRPr lang="en-US" sz="2000"/>
        </a:p>
      </dgm:t>
    </dgm:pt>
    <dgm:pt modelId="{485AF948-151B-48F2-8536-527824F18166}">
      <dgm:prSet phldrT="[Text]" custT="1"/>
      <dgm:spPr/>
      <dgm:t>
        <a:bodyPr/>
        <a:lstStyle/>
        <a:p>
          <a:r>
            <a:rPr lang="en-US" sz="2400" dirty="0" smtClean="0"/>
            <a:t>2</a:t>
          </a:r>
          <a:endParaRPr lang="en-US" sz="2400" dirty="0"/>
        </a:p>
      </dgm:t>
    </dgm:pt>
    <dgm:pt modelId="{36596E4C-77EB-4E63-AF76-DF854F52BFD3}" type="parTrans" cxnId="{DFF42537-466E-4629-99EB-9038E8FAF94B}">
      <dgm:prSet/>
      <dgm:spPr/>
      <dgm:t>
        <a:bodyPr/>
        <a:lstStyle/>
        <a:p>
          <a:endParaRPr lang="en-US" sz="2000"/>
        </a:p>
      </dgm:t>
    </dgm:pt>
    <dgm:pt modelId="{15D4B817-BCE3-406F-984B-0C0121BA74BE}" type="sibTrans" cxnId="{DFF42537-466E-4629-99EB-9038E8FAF94B}">
      <dgm:prSet/>
      <dgm:spPr/>
      <dgm:t>
        <a:bodyPr/>
        <a:lstStyle/>
        <a:p>
          <a:endParaRPr lang="en-US" sz="2000"/>
        </a:p>
      </dgm:t>
    </dgm:pt>
    <dgm:pt modelId="{F8934D98-BFE3-4578-8F14-55BC3C396EBF}">
      <dgm:prSet phldrT="[Text]" custT="1"/>
      <dgm:spPr/>
      <dgm:t>
        <a:bodyPr/>
        <a:lstStyle/>
        <a:p>
          <a:r>
            <a:rPr lang="en-US" sz="2400" dirty="0" smtClean="0"/>
            <a:t>3</a:t>
          </a:r>
          <a:endParaRPr lang="en-US" sz="2400" dirty="0"/>
        </a:p>
      </dgm:t>
    </dgm:pt>
    <dgm:pt modelId="{FF523BC1-5051-4190-A4BD-5505FFBE3642}" type="parTrans" cxnId="{4BF731A4-FBA4-4A80-9261-1FCE37D2F9FA}">
      <dgm:prSet/>
      <dgm:spPr/>
      <dgm:t>
        <a:bodyPr/>
        <a:lstStyle/>
        <a:p>
          <a:endParaRPr lang="en-US" sz="2000"/>
        </a:p>
      </dgm:t>
    </dgm:pt>
    <dgm:pt modelId="{F10E7422-760B-4C72-BEE0-4D5657AB1BFD}" type="sibTrans" cxnId="{4BF731A4-FBA4-4A80-9261-1FCE37D2F9FA}">
      <dgm:prSet/>
      <dgm:spPr/>
      <dgm:t>
        <a:bodyPr/>
        <a:lstStyle/>
        <a:p>
          <a:endParaRPr lang="en-US" sz="2000"/>
        </a:p>
      </dgm:t>
    </dgm:pt>
    <dgm:pt modelId="{097E6613-BD83-495A-BE7C-0148145564A0}">
      <dgm:prSet phldrT="[Text]" custT="1"/>
      <dgm:spPr/>
      <dgm:t>
        <a:bodyPr/>
        <a:lstStyle/>
        <a:p>
          <a:r>
            <a:rPr lang="en-US" sz="2400" dirty="0" smtClean="0"/>
            <a:t>Baseline study for the GHP and the EU-</a:t>
          </a:r>
          <a:r>
            <a:rPr lang="en-US" sz="2400" dirty="0" err="1" smtClean="0"/>
            <a:t>BfdW</a:t>
          </a:r>
          <a:r>
            <a:rPr lang="en-US" sz="2400" dirty="0" smtClean="0"/>
            <a:t> project</a:t>
          </a:r>
          <a:endParaRPr lang="en-US" sz="2400" dirty="0"/>
        </a:p>
      </dgm:t>
    </dgm:pt>
    <dgm:pt modelId="{E4F91D21-21D2-47E4-B19F-332A27758273}" type="parTrans" cxnId="{4EF68986-07AF-4A88-8044-8513CEDE6DB9}">
      <dgm:prSet/>
      <dgm:spPr/>
      <dgm:t>
        <a:bodyPr/>
        <a:lstStyle/>
        <a:p>
          <a:endParaRPr lang="en-US" sz="2000"/>
        </a:p>
      </dgm:t>
    </dgm:pt>
    <dgm:pt modelId="{8DCF9EF7-0F84-418E-9CE2-79D77C14FE53}" type="sibTrans" cxnId="{4EF68986-07AF-4A88-8044-8513CEDE6DB9}">
      <dgm:prSet/>
      <dgm:spPr/>
      <dgm:t>
        <a:bodyPr/>
        <a:lstStyle/>
        <a:p>
          <a:endParaRPr lang="en-US" sz="2000"/>
        </a:p>
      </dgm:t>
    </dgm:pt>
    <dgm:pt modelId="{7BA24469-9DC4-47B6-B5A7-E560ABC59DD8}">
      <dgm:prSet phldrT="[Text]" custT="1"/>
      <dgm:spPr/>
      <dgm:t>
        <a:bodyPr/>
        <a:lstStyle/>
        <a:p>
          <a:r>
            <a:rPr lang="en-US" sz="2400" dirty="0" smtClean="0"/>
            <a:t>Research on the feasibility of the CSO Foundation</a:t>
          </a:r>
          <a:endParaRPr lang="en-US" sz="2400" dirty="0"/>
        </a:p>
      </dgm:t>
    </dgm:pt>
    <dgm:pt modelId="{1B27647E-D6F9-4BC5-A8D9-DB27929F13AE}" type="sibTrans" cxnId="{31099BBF-230C-436C-9A4B-A7E159996E11}">
      <dgm:prSet/>
      <dgm:spPr/>
      <dgm:t>
        <a:bodyPr/>
        <a:lstStyle/>
        <a:p>
          <a:endParaRPr lang="en-US" sz="2000"/>
        </a:p>
      </dgm:t>
    </dgm:pt>
    <dgm:pt modelId="{608DCDAD-B647-49F2-96A1-B01833F96420}" type="parTrans" cxnId="{31099BBF-230C-436C-9A4B-A7E159996E11}">
      <dgm:prSet/>
      <dgm:spPr/>
      <dgm:t>
        <a:bodyPr/>
        <a:lstStyle/>
        <a:p>
          <a:endParaRPr lang="en-US" sz="2000"/>
        </a:p>
      </dgm:t>
    </dgm:pt>
    <dgm:pt modelId="{EEFF3591-3045-4F86-AA0F-A9DD3BC07665}" type="pres">
      <dgm:prSet presAssocID="{69B92196-2E06-480F-8449-FA95ECC0D27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501A65-C431-41DF-A906-4F275CB69FE2}" type="pres">
      <dgm:prSet presAssocID="{DEFE8593-0534-4480-B44C-30E3171E9E4A}" presName="composite" presStyleCnt="0"/>
      <dgm:spPr/>
    </dgm:pt>
    <dgm:pt modelId="{376747EB-A7D0-480A-9F34-40610604D39C}" type="pres">
      <dgm:prSet presAssocID="{DEFE8593-0534-4480-B44C-30E3171E9E4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4BC2DF-8B73-4F3C-B79B-FB0133E8EA81}" type="pres">
      <dgm:prSet presAssocID="{DEFE8593-0534-4480-B44C-30E3171E9E4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3D0523-9B33-4AA0-854A-775B3DE50114}" type="pres">
      <dgm:prSet presAssocID="{28D2217C-7131-4624-BB3E-BF2821098BA5}" presName="sp" presStyleCnt="0"/>
      <dgm:spPr/>
    </dgm:pt>
    <dgm:pt modelId="{8A09B323-ACD4-40CC-98DE-F1F9D137F904}" type="pres">
      <dgm:prSet presAssocID="{485AF948-151B-48F2-8536-527824F18166}" presName="composite" presStyleCnt="0"/>
      <dgm:spPr/>
    </dgm:pt>
    <dgm:pt modelId="{5AA64DC6-5359-49AC-976F-6FB116DD5CE0}" type="pres">
      <dgm:prSet presAssocID="{485AF948-151B-48F2-8536-527824F1816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1F396-F46E-416E-ACCD-2CAC2B409876}" type="pres">
      <dgm:prSet presAssocID="{485AF948-151B-48F2-8536-527824F1816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E9D753-A73E-4EBD-BF3C-B488C15365A1}" type="pres">
      <dgm:prSet presAssocID="{15D4B817-BCE3-406F-984B-0C0121BA74BE}" presName="sp" presStyleCnt="0"/>
      <dgm:spPr/>
    </dgm:pt>
    <dgm:pt modelId="{FD32F7D2-3195-4497-8CD1-6096475FC42A}" type="pres">
      <dgm:prSet presAssocID="{F8934D98-BFE3-4578-8F14-55BC3C396EBF}" presName="composite" presStyleCnt="0"/>
      <dgm:spPr/>
    </dgm:pt>
    <dgm:pt modelId="{DE1DD8C4-0951-47FD-A777-E5388AC05F4F}" type="pres">
      <dgm:prSet presAssocID="{F8934D98-BFE3-4578-8F14-55BC3C396EB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F4F49F-C0C0-4C3A-9078-E20479F36FFD}" type="pres">
      <dgm:prSet presAssocID="{F8934D98-BFE3-4578-8F14-55BC3C396EB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D098DF-C6B4-4D31-BEED-190963F76CC6}" type="presOf" srcId="{097E6613-BD83-495A-BE7C-0148145564A0}" destId="{90F4F49F-C0C0-4C3A-9078-E20479F36FFD}" srcOrd="0" destOrd="0" presId="urn:microsoft.com/office/officeart/2005/8/layout/chevron2"/>
    <dgm:cxn modelId="{B510D930-81B3-404A-8C8B-04F16AA51E08}" type="presOf" srcId="{F8934D98-BFE3-4578-8F14-55BC3C396EBF}" destId="{DE1DD8C4-0951-47FD-A777-E5388AC05F4F}" srcOrd="0" destOrd="0" presId="urn:microsoft.com/office/officeart/2005/8/layout/chevron2"/>
    <dgm:cxn modelId="{43E3AC4C-4285-4E9C-8CC2-169E73311D03}" type="presOf" srcId="{DEFE8593-0534-4480-B44C-30E3171E9E4A}" destId="{376747EB-A7D0-480A-9F34-40610604D39C}" srcOrd="0" destOrd="0" presId="urn:microsoft.com/office/officeart/2005/8/layout/chevron2"/>
    <dgm:cxn modelId="{4BF731A4-FBA4-4A80-9261-1FCE37D2F9FA}" srcId="{69B92196-2E06-480F-8449-FA95ECC0D276}" destId="{F8934D98-BFE3-4578-8F14-55BC3C396EBF}" srcOrd="2" destOrd="0" parTransId="{FF523BC1-5051-4190-A4BD-5505FFBE3642}" sibTransId="{F10E7422-760B-4C72-BEE0-4D5657AB1BFD}"/>
    <dgm:cxn modelId="{DD3577DC-A950-4ECC-880D-EB724F3C8DC5}" srcId="{DEFE8593-0534-4480-B44C-30E3171E9E4A}" destId="{B93CF625-D68F-4653-BBEE-60496D9359C4}" srcOrd="0" destOrd="0" parTransId="{BA6B1BCA-17C9-4800-AB8C-00D14E5DC3F1}" sibTransId="{AE77E7B5-677A-4A02-B44D-1D708A9EE847}"/>
    <dgm:cxn modelId="{8326B3A7-7C5A-49D9-A3DA-328B666B6AB9}" type="presOf" srcId="{69B92196-2E06-480F-8449-FA95ECC0D276}" destId="{EEFF3591-3045-4F86-AA0F-A9DD3BC07665}" srcOrd="0" destOrd="0" presId="urn:microsoft.com/office/officeart/2005/8/layout/chevron2"/>
    <dgm:cxn modelId="{AA3446EB-B34C-4BFA-82C7-53404971EB97}" type="presOf" srcId="{485AF948-151B-48F2-8536-527824F18166}" destId="{5AA64DC6-5359-49AC-976F-6FB116DD5CE0}" srcOrd="0" destOrd="0" presId="urn:microsoft.com/office/officeart/2005/8/layout/chevron2"/>
    <dgm:cxn modelId="{4B3E01FA-733A-407E-97BF-E3136E16CBFD}" type="presOf" srcId="{7BA24469-9DC4-47B6-B5A7-E560ABC59DD8}" destId="{2661F396-F46E-416E-ACCD-2CAC2B409876}" srcOrd="0" destOrd="0" presId="urn:microsoft.com/office/officeart/2005/8/layout/chevron2"/>
    <dgm:cxn modelId="{1443DF69-B6E7-40C6-93FC-5B500954CD6C}" srcId="{69B92196-2E06-480F-8449-FA95ECC0D276}" destId="{DEFE8593-0534-4480-B44C-30E3171E9E4A}" srcOrd="0" destOrd="0" parTransId="{B9D37948-7F62-4570-8C56-CE64CF81B0B9}" sibTransId="{28D2217C-7131-4624-BB3E-BF2821098BA5}"/>
    <dgm:cxn modelId="{DFF42537-466E-4629-99EB-9038E8FAF94B}" srcId="{69B92196-2E06-480F-8449-FA95ECC0D276}" destId="{485AF948-151B-48F2-8536-527824F18166}" srcOrd="1" destOrd="0" parTransId="{36596E4C-77EB-4E63-AF76-DF854F52BFD3}" sibTransId="{15D4B817-BCE3-406F-984B-0C0121BA74BE}"/>
    <dgm:cxn modelId="{4EF68986-07AF-4A88-8044-8513CEDE6DB9}" srcId="{F8934D98-BFE3-4578-8F14-55BC3C396EBF}" destId="{097E6613-BD83-495A-BE7C-0148145564A0}" srcOrd="0" destOrd="0" parTransId="{E4F91D21-21D2-47E4-B19F-332A27758273}" sibTransId="{8DCF9EF7-0F84-418E-9CE2-79D77C14FE53}"/>
    <dgm:cxn modelId="{31099BBF-230C-436C-9A4B-A7E159996E11}" srcId="{485AF948-151B-48F2-8536-527824F18166}" destId="{7BA24469-9DC4-47B6-B5A7-E560ABC59DD8}" srcOrd="0" destOrd="0" parTransId="{608DCDAD-B647-49F2-96A1-B01833F96420}" sibTransId="{1B27647E-D6F9-4BC5-A8D9-DB27929F13AE}"/>
    <dgm:cxn modelId="{1785F684-6D15-4733-AD72-4BB21958AEB9}" type="presOf" srcId="{B93CF625-D68F-4653-BBEE-60496D9359C4}" destId="{7B4BC2DF-8B73-4F3C-B79B-FB0133E8EA81}" srcOrd="0" destOrd="0" presId="urn:microsoft.com/office/officeart/2005/8/layout/chevron2"/>
    <dgm:cxn modelId="{AE971530-A9F2-4E8A-997C-420FD316C8B4}" type="presParOf" srcId="{EEFF3591-3045-4F86-AA0F-A9DD3BC07665}" destId="{8E501A65-C431-41DF-A906-4F275CB69FE2}" srcOrd="0" destOrd="0" presId="urn:microsoft.com/office/officeart/2005/8/layout/chevron2"/>
    <dgm:cxn modelId="{E7A90257-71F1-4DFF-8200-D7679CEE4FBB}" type="presParOf" srcId="{8E501A65-C431-41DF-A906-4F275CB69FE2}" destId="{376747EB-A7D0-480A-9F34-40610604D39C}" srcOrd="0" destOrd="0" presId="urn:microsoft.com/office/officeart/2005/8/layout/chevron2"/>
    <dgm:cxn modelId="{B9974234-0B9C-42A9-AA58-A666219DD870}" type="presParOf" srcId="{8E501A65-C431-41DF-A906-4F275CB69FE2}" destId="{7B4BC2DF-8B73-4F3C-B79B-FB0133E8EA81}" srcOrd="1" destOrd="0" presId="urn:microsoft.com/office/officeart/2005/8/layout/chevron2"/>
    <dgm:cxn modelId="{4159CA30-1D81-44A2-A42D-7855E7CED9CB}" type="presParOf" srcId="{EEFF3591-3045-4F86-AA0F-A9DD3BC07665}" destId="{A63D0523-9B33-4AA0-854A-775B3DE50114}" srcOrd="1" destOrd="0" presId="urn:microsoft.com/office/officeart/2005/8/layout/chevron2"/>
    <dgm:cxn modelId="{84514B06-3FEF-442F-959F-AAC78F8277F8}" type="presParOf" srcId="{EEFF3591-3045-4F86-AA0F-A9DD3BC07665}" destId="{8A09B323-ACD4-40CC-98DE-F1F9D137F904}" srcOrd="2" destOrd="0" presId="urn:microsoft.com/office/officeart/2005/8/layout/chevron2"/>
    <dgm:cxn modelId="{9A2B36D7-625F-4A9D-A568-AF958710240D}" type="presParOf" srcId="{8A09B323-ACD4-40CC-98DE-F1F9D137F904}" destId="{5AA64DC6-5359-49AC-976F-6FB116DD5CE0}" srcOrd="0" destOrd="0" presId="urn:microsoft.com/office/officeart/2005/8/layout/chevron2"/>
    <dgm:cxn modelId="{C2183FFE-7F7F-4FC8-B368-F9BFE202618B}" type="presParOf" srcId="{8A09B323-ACD4-40CC-98DE-F1F9D137F904}" destId="{2661F396-F46E-416E-ACCD-2CAC2B409876}" srcOrd="1" destOrd="0" presId="urn:microsoft.com/office/officeart/2005/8/layout/chevron2"/>
    <dgm:cxn modelId="{D46783DD-0F8B-4ABA-ABB3-F183E6978CA2}" type="presParOf" srcId="{EEFF3591-3045-4F86-AA0F-A9DD3BC07665}" destId="{9FE9D753-A73E-4EBD-BF3C-B488C15365A1}" srcOrd="3" destOrd="0" presId="urn:microsoft.com/office/officeart/2005/8/layout/chevron2"/>
    <dgm:cxn modelId="{B57DFD06-5E30-496E-9691-C037649191E9}" type="presParOf" srcId="{EEFF3591-3045-4F86-AA0F-A9DD3BC07665}" destId="{FD32F7D2-3195-4497-8CD1-6096475FC42A}" srcOrd="4" destOrd="0" presId="urn:microsoft.com/office/officeart/2005/8/layout/chevron2"/>
    <dgm:cxn modelId="{80819EE6-3F35-4C9C-845E-1D3A7B75E7E5}" type="presParOf" srcId="{FD32F7D2-3195-4497-8CD1-6096475FC42A}" destId="{DE1DD8C4-0951-47FD-A777-E5388AC05F4F}" srcOrd="0" destOrd="0" presId="urn:microsoft.com/office/officeart/2005/8/layout/chevron2"/>
    <dgm:cxn modelId="{02E7FD34-C6B6-4512-91E9-0E79BEA87F98}" type="presParOf" srcId="{FD32F7D2-3195-4497-8CD1-6096475FC42A}" destId="{90F4F49F-C0C0-4C3A-9078-E20479F36FF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B92196-2E06-480F-8449-FA95ECC0D276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FE8593-0534-4480-B44C-30E3171E9E4A}">
      <dgm:prSet phldrT="[Text]" custT="1"/>
      <dgm:spPr/>
      <dgm:t>
        <a:bodyPr/>
        <a:lstStyle/>
        <a:p>
          <a:r>
            <a:rPr lang="en-US" sz="2000" dirty="0" smtClean="0"/>
            <a:t>4</a:t>
          </a:r>
          <a:endParaRPr lang="en-US" sz="2000" dirty="0"/>
        </a:p>
      </dgm:t>
    </dgm:pt>
    <dgm:pt modelId="{B9D37948-7F62-4570-8C56-CE64CF81B0B9}" type="parTrans" cxnId="{1443DF69-B6E7-40C6-93FC-5B500954CD6C}">
      <dgm:prSet/>
      <dgm:spPr/>
      <dgm:t>
        <a:bodyPr/>
        <a:lstStyle/>
        <a:p>
          <a:endParaRPr lang="en-US"/>
        </a:p>
      </dgm:t>
    </dgm:pt>
    <dgm:pt modelId="{28D2217C-7131-4624-BB3E-BF2821098BA5}" type="sibTrans" cxnId="{1443DF69-B6E7-40C6-93FC-5B500954CD6C}">
      <dgm:prSet/>
      <dgm:spPr/>
      <dgm:t>
        <a:bodyPr/>
        <a:lstStyle/>
        <a:p>
          <a:endParaRPr lang="en-US"/>
        </a:p>
      </dgm:t>
    </dgm:pt>
    <dgm:pt modelId="{B93CF625-D68F-4653-BBEE-60496D9359C4}">
      <dgm:prSet phldrT="[Text]" custT="1"/>
      <dgm:spPr/>
      <dgm:t>
        <a:bodyPr/>
        <a:lstStyle/>
        <a:p>
          <a:r>
            <a:rPr lang="en-US" sz="2400" dirty="0" smtClean="0"/>
            <a:t>Research on CSOs Sustainability Index (CSOSI)</a:t>
          </a:r>
          <a:endParaRPr lang="en-US" sz="2400" dirty="0"/>
        </a:p>
      </dgm:t>
    </dgm:pt>
    <dgm:pt modelId="{BA6B1BCA-17C9-4800-AB8C-00D14E5DC3F1}" type="parTrans" cxnId="{DD3577DC-A950-4ECC-880D-EB724F3C8DC5}">
      <dgm:prSet/>
      <dgm:spPr/>
      <dgm:t>
        <a:bodyPr/>
        <a:lstStyle/>
        <a:p>
          <a:endParaRPr lang="en-US"/>
        </a:p>
      </dgm:t>
    </dgm:pt>
    <dgm:pt modelId="{AE77E7B5-677A-4A02-B44D-1D708A9EE847}" type="sibTrans" cxnId="{DD3577DC-A950-4ECC-880D-EB724F3C8DC5}">
      <dgm:prSet/>
      <dgm:spPr/>
      <dgm:t>
        <a:bodyPr/>
        <a:lstStyle/>
        <a:p>
          <a:endParaRPr lang="en-US"/>
        </a:p>
      </dgm:t>
    </dgm:pt>
    <dgm:pt modelId="{485AF948-151B-48F2-8536-527824F18166}">
      <dgm:prSet phldrT="[Text]" custT="1"/>
      <dgm:spPr/>
      <dgm:t>
        <a:bodyPr/>
        <a:lstStyle/>
        <a:p>
          <a:r>
            <a:rPr lang="en-US" sz="2000" dirty="0" smtClean="0"/>
            <a:t>5</a:t>
          </a:r>
          <a:endParaRPr lang="en-US" sz="2000" dirty="0"/>
        </a:p>
      </dgm:t>
    </dgm:pt>
    <dgm:pt modelId="{36596E4C-77EB-4E63-AF76-DF854F52BFD3}" type="parTrans" cxnId="{DFF42537-466E-4629-99EB-9038E8FAF94B}">
      <dgm:prSet/>
      <dgm:spPr/>
      <dgm:t>
        <a:bodyPr/>
        <a:lstStyle/>
        <a:p>
          <a:endParaRPr lang="en-US"/>
        </a:p>
      </dgm:t>
    </dgm:pt>
    <dgm:pt modelId="{15D4B817-BCE3-406F-984B-0C0121BA74BE}" type="sibTrans" cxnId="{DFF42537-466E-4629-99EB-9038E8FAF94B}">
      <dgm:prSet/>
      <dgm:spPr/>
      <dgm:t>
        <a:bodyPr/>
        <a:lstStyle/>
        <a:p>
          <a:endParaRPr lang="en-US"/>
        </a:p>
      </dgm:t>
    </dgm:pt>
    <dgm:pt modelId="{7BA24469-9DC4-47B6-B5A7-E560ABC59DD8}">
      <dgm:prSet phldrT="[Text]" custT="1"/>
      <dgm:spPr/>
      <dgm:t>
        <a:bodyPr/>
        <a:lstStyle/>
        <a:p>
          <a:r>
            <a:rPr lang="en-US" sz="2400" dirty="0" smtClean="0"/>
            <a:t>Member insights survey, Survey on taxation implication on CSOs….</a:t>
          </a:r>
          <a:endParaRPr lang="en-US" sz="2400" dirty="0"/>
        </a:p>
      </dgm:t>
    </dgm:pt>
    <dgm:pt modelId="{1B27647E-D6F9-4BC5-A8D9-DB27929F13AE}" type="sibTrans" cxnId="{31099BBF-230C-436C-9A4B-A7E159996E11}">
      <dgm:prSet/>
      <dgm:spPr/>
      <dgm:t>
        <a:bodyPr/>
        <a:lstStyle/>
        <a:p>
          <a:endParaRPr lang="en-US"/>
        </a:p>
      </dgm:t>
    </dgm:pt>
    <dgm:pt modelId="{608DCDAD-B647-49F2-96A1-B01833F96420}" type="parTrans" cxnId="{31099BBF-230C-436C-9A4B-A7E159996E11}">
      <dgm:prSet/>
      <dgm:spPr/>
      <dgm:t>
        <a:bodyPr/>
        <a:lstStyle/>
        <a:p>
          <a:endParaRPr lang="en-US"/>
        </a:p>
      </dgm:t>
    </dgm:pt>
    <dgm:pt modelId="{EEFF3591-3045-4F86-AA0F-A9DD3BC07665}" type="pres">
      <dgm:prSet presAssocID="{69B92196-2E06-480F-8449-FA95ECC0D27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501A65-C431-41DF-A906-4F275CB69FE2}" type="pres">
      <dgm:prSet presAssocID="{DEFE8593-0534-4480-B44C-30E3171E9E4A}" presName="composite" presStyleCnt="0"/>
      <dgm:spPr/>
    </dgm:pt>
    <dgm:pt modelId="{376747EB-A7D0-480A-9F34-40610604D39C}" type="pres">
      <dgm:prSet presAssocID="{DEFE8593-0534-4480-B44C-30E3171E9E4A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4BC2DF-8B73-4F3C-B79B-FB0133E8EA81}" type="pres">
      <dgm:prSet presAssocID="{DEFE8593-0534-4480-B44C-30E3171E9E4A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3D0523-9B33-4AA0-854A-775B3DE50114}" type="pres">
      <dgm:prSet presAssocID="{28D2217C-7131-4624-BB3E-BF2821098BA5}" presName="sp" presStyleCnt="0"/>
      <dgm:spPr/>
    </dgm:pt>
    <dgm:pt modelId="{8A09B323-ACD4-40CC-98DE-F1F9D137F904}" type="pres">
      <dgm:prSet presAssocID="{485AF948-151B-48F2-8536-527824F18166}" presName="composite" presStyleCnt="0"/>
      <dgm:spPr/>
    </dgm:pt>
    <dgm:pt modelId="{5AA64DC6-5359-49AC-976F-6FB116DD5CE0}" type="pres">
      <dgm:prSet presAssocID="{485AF948-151B-48F2-8536-527824F18166}" presName="parentText" presStyleLbl="alignNode1" presStyleIdx="1" presStyleCnt="2" custLinFactNeighborY="616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1F396-F46E-416E-ACCD-2CAC2B409876}" type="pres">
      <dgm:prSet presAssocID="{485AF948-151B-48F2-8536-527824F18166}" presName="descendantText" presStyleLbl="alignAcc1" presStyleIdx="1" presStyleCnt="2" custLinFactNeighborY="133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54D5AC-A377-4597-8E77-F24FB2A036B0}" type="presOf" srcId="{7BA24469-9DC4-47B6-B5A7-E560ABC59DD8}" destId="{2661F396-F46E-416E-ACCD-2CAC2B409876}" srcOrd="0" destOrd="0" presId="urn:microsoft.com/office/officeart/2005/8/layout/chevron2"/>
    <dgm:cxn modelId="{65956D5E-97D0-43CE-A4AE-BCE9C8F6A015}" type="presOf" srcId="{485AF948-151B-48F2-8536-527824F18166}" destId="{5AA64DC6-5359-49AC-976F-6FB116DD5CE0}" srcOrd="0" destOrd="0" presId="urn:microsoft.com/office/officeart/2005/8/layout/chevron2"/>
    <dgm:cxn modelId="{DD3577DC-A950-4ECC-880D-EB724F3C8DC5}" srcId="{DEFE8593-0534-4480-B44C-30E3171E9E4A}" destId="{B93CF625-D68F-4653-BBEE-60496D9359C4}" srcOrd="0" destOrd="0" parTransId="{BA6B1BCA-17C9-4800-AB8C-00D14E5DC3F1}" sibTransId="{AE77E7B5-677A-4A02-B44D-1D708A9EE847}"/>
    <dgm:cxn modelId="{1443DF69-B6E7-40C6-93FC-5B500954CD6C}" srcId="{69B92196-2E06-480F-8449-FA95ECC0D276}" destId="{DEFE8593-0534-4480-B44C-30E3171E9E4A}" srcOrd="0" destOrd="0" parTransId="{B9D37948-7F62-4570-8C56-CE64CF81B0B9}" sibTransId="{28D2217C-7131-4624-BB3E-BF2821098BA5}"/>
    <dgm:cxn modelId="{DFF42537-466E-4629-99EB-9038E8FAF94B}" srcId="{69B92196-2E06-480F-8449-FA95ECC0D276}" destId="{485AF948-151B-48F2-8536-527824F18166}" srcOrd="1" destOrd="0" parTransId="{36596E4C-77EB-4E63-AF76-DF854F52BFD3}" sibTransId="{15D4B817-BCE3-406F-984B-0C0121BA74BE}"/>
    <dgm:cxn modelId="{B55DF063-BD81-4FD4-89FF-C5F9A5994C58}" type="presOf" srcId="{B93CF625-D68F-4653-BBEE-60496D9359C4}" destId="{7B4BC2DF-8B73-4F3C-B79B-FB0133E8EA81}" srcOrd="0" destOrd="0" presId="urn:microsoft.com/office/officeart/2005/8/layout/chevron2"/>
    <dgm:cxn modelId="{31099BBF-230C-436C-9A4B-A7E159996E11}" srcId="{485AF948-151B-48F2-8536-527824F18166}" destId="{7BA24469-9DC4-47B6-B5A7-E560ABC59DD8}" srcOrd="0" destOrd="0" parTransId="{608DCDAD-B647-49F2-96A1-B01833F96420}" sibTransId="{1B27647E-D6F9-4BC5-A8D9-DB27929F13AE}"/>
    <dgm:cxn modelId="{4192195F-3CA8-4BEC-8656-2ECA749F4C95}" type="presOf" srcId="{69B92196-2E06-480F-8449-FA95ECC0D276}" destId="{EEFF3591-3045-4F86-AA0F-A9DD3BC07665}" srcOrd="0" destOrd="0" presId="urn:microsoft.com/office/officeart/2005/8/layout/chevron2"/>
    <dgm:cxn modelId="{844AF054-6071-41F8-855F-5B6C7E55807D}" type="presOf" srcId="{DEFE8593-0534-4480-B44C-30E3171E9E4A}" destId="{376747EB-A7D0-480A-9F34-40610604D39C}" srcOrd="0" destOrd="0" presId="urn:microsoft.com/office/officeart/2005/8/layout/chevron2"/>
    <dgm:cxn modelId="{090B5D49-B234-4FB3-AFF2-B7B48D66328B}" type="presParOf" srcId="{EEFF3591-3045-4F86-AA0F-A9DD3BC07665}" destId="{8E501A65-C431-41DF-A906-4F275CB69FE2}" srcOrd="0" destOrd="0" presId="urn:microsoft.com/office/officeart/2005/8/layout/chevron2"/>
    <dgm:cxn modelId="{36547B9C-F670-4925-9DEB-8B332567EA55}" type="presParOf" srcId="{8E501A65-C431-41DF-A906-4F275CB69FE2}" destId="{376747EB-A7D0-480A-9F34-40610604D39C}" srcOrd="0" destOrd="0" presId="urn:microsoft.com/office/officeart/2005/8/layout/chevron2"/>
    <dgm:cxn modelId="{4969D0C9-5391-4136-8B7E-E6192064F934}" type="presParOf" srcId="{8E501A65-C431-41DF-A906-4F275CB69FE2}" destId="{7B4BC2DF-8B73-4F3C-B79B-FB0133E8EA81}" srcOrd="1" destOrd="0" presId="urn:microsoft.com/office/officeart/2005/8/layout/chevron2"/>
    <dgm:cxn modelId="{C3FBC5A6-B0A2-4A4A-9F17-0F7948B3651D}" type="presParOf" srcId="{EEFF3591-3045-4F86-AA0F-A9DD3BC07665}" destId="{A63D0523-9B33-4AA0-854A-775B3DE50114}" srcOrd="1" destOrd="0" presId="urn:microsoft.com/office/officeart/2005/8/layout/chevron2"/>
    <dgm:cxn modelId="{30678C45-4F3A-41DB-BC8E-68583B606917}" type="presParOf" srcId="{EEFF3591-3045-4F86-AA0F-A9DD3BC07665}" destId="{8A09B323-ACD4-40CC-98DE-F1F9D137F904}" srcOrd="2" destOrd="0" presId="urn:microsoft.com/office/officeart/2005/8/layout/chevron2"/>
    <dgm:cxn modelId="{5FE24DE5-A0C7-4580-870C-5C657E170DA7}" type="presParOf" srcId="{8A09B323-ACD4-40CC-98DE-F1F9D137F904}" destId="{5AA64DC6-5359-49AC-976F-6FB116DD5CE0}" srcOrd="0" destOrd="0" presId="urn:microsoft.com/office/officeart/2005/8/layout/chevron2"/>
    <dgm:cxn modelId="{33BDD70B-6660-45A7-94F1-78C55198DDDA}" type="presParOf" srcId="{8A09B323-ACD4-40CC-98DE-F1F9D137F904}" destId="{2661F396-F46E-416E-ACCD-2CAC2B40987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3521AE-9C26-4C4D-9953-E4326573F2E0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D2AA9D-7D1D-4A65-85F1-BF6B2C566593}">
      <dgm:prSet phldrT="[Text]" custT="1"/>
      <dgm:spPr/>
      <dgm:t>
        <a:bodyPr/>
        <a:lstStyle/>
        <a:p>
          <a:r>
            <a:rPr lang="en-US" sz="2400" dirty="0" smtClean="0"/>
            <a:t>Members</a:t>
          </a:r>
          <a:endParaRPr lang="en-US" sz="2400" dirty="0"/>
        </a:p>
      </dgm:t>
    </dgm:pt>
    <dgm:pt modelId="{CE08D690-6741-465D-8115-A4212CB40DBE}" type="parTrans" cxnId="{243CE5B4-D07E-450B-9EF4-E05F4828EED3}">
      <dgm:prSet/>
      <dgm:spPr/>
      <dgm:t>
        <a:bodyPr/>
        <a:lstStyle/>
        <a:p>
          <a:endParaRPr lang="en-US"/>
        </a:p>
      </dgm:t>
    </dgm:pt>
    <dgm:pt modelId="{FE56616A-7C23-45CF-BBB4-59F37351FDDE}" type="sibTrans" cxnId="{243CE5B4-D07E-450B-9EF4-E05F4828EED3}">
      <dgm:prSet/>
      <dgm:spPr/>
      <dgm:t>
        <a:bodyPr/>
        <a:lstStyle/>
        <a:p>
          <a:r>
            <a:rPr lang="en-US" dirty="0" smtClean="0"/>
            <a:t>165</a:t>
          </a:r>
          <a:endParaRPr lang="en-US" dirty="0"/>
        </a:p>
      </dgm:t>
    </dgm:pt>
    <dgm:pt modelId="{0667D28C-7C71-46B6-B0B0-4D0615B5FC39}" type="asst">
      <dgm:prSet phldrT="[Text]" custT="1"/>
      <dgm:spPr/>
      <dgm:t>
        <a:bodyPr/>
        <a:lstStyle/>
        <a:p>
          <a:r>
            <a:rPr lang="en-US" sz="2400" dirty="0" smtClean="0"/>
            <a:t>Executive committee</a:t>
          </a:r>
          <a:endParaRPr lang="en-US" sz="2400" dirty="0"/>
        </a:p>
      </dgm:t>
    </dgm:pt>
    <dgm:pt modelId="{1125DDF2-F63E-4476-AE8D-341F95BF9E50}" type="parTrans" cxnId="{BE3FA770-3746-4B96-A1D3-0B4A1F74A2CB}">
      <dgm:prSet/>
      <dgm:spPr/>
      <dgm:t>
        <a:bodyPr/>
        <a:lstStyle/>
        <a:p>
          <a:endParaRPr lang="en-US"/>
        </a:p>
      </dgm:t>
    </dgm:pt>
    <dgm:pt modelId="{67C43248-FD73-4CF6-86C6-F48696FB7C4A}" type="sibTrans" cxnId="{BE3FA770-3746-4B96-A1D3-0B4A1F74A2CB}">
      <dgm:prSet/>
      <dgm:spPr/>
      <dgm:t>
        <a:bodyPr/>
        <a:lstStyle/>
        <a:p>
          <a:r>
            <a:rPr lang="en-US" dirty="0" smtClean="0"/>
            <a:t>7</a:t>
          </a:r>
          <a:endParaRPr lang="en-US" dirty="0"/>
        </a:p>
      </dgm:t>
    </dgm:pt>
    <dgm:pt modelId="{7FD30673-8BE8-432E-BF4F-46AA65905C57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2000" dirty="0" smtClean="0"/>
            <a:t>Sub-Committee on CSO Governance and Effectiveness</a:t>
          </a:r>
          <a:endParaRPr lang="en-US" sz="2000" dirty="0"/>
        </a:p>
      </dgm:t>
    </dgm:pt>
    <dgm:pt modelId="{C6527C68-9193-4467-AF06-15FD31D386F9}" type="parTrans" cxnId="{1B5799E2-5532-43D5-80B1-5E45E4654E72}">
      <dgm:prSet/>
      <dgm:spPr/>
      <dgm:t>
        <a:bodyPr/>
        <a:lstStyle/>
        <a:p>
          <a:endParaRPr lang="en-US"/>
        </a:p>
      </dgm:t>
    </dgm:pt>
    <dgm:pt modelId="{7AB16863-1C13-4186-A699-F4BEB1ABC82E}" type="sibTrans" cxnId="{1B5799E2-5532-43D5-80B1-5E45E4654E72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TBC</a:t>
          </a:r>
          <a:endParaRPr lang="en-US" dirty="0"/>
        </a:p>
      </dgm:t>
    </dgm:pt>
    <dgm:pt modelId="{906A060A-C389-46CF-93AB-D84FB435A322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2000" dirty="0" smtClean="0"/>
            <a:t>Sub-Committee on CSO Enabling Environment</a:t>
          </a:r>
          <a:endParaRPr lang="en-US" sz="2000" dirty="0"/>
        </a:p>
      </dgm:t>
    </dgm:pt>
    <dgm:pt modelId="{3830CF37-DCE6-4AF6-A310-7496A50F114A}" type="parTrans" cxnId="{03A3784D-57D8-478C-9804-5CA005EB1DD7}">
      <dgm:prSet/>
      <dgm:spPr/>
      <dgm:t>
        <a:bodyPr/>
        <a:lstStyle/>
        <a:p>
          <a:endParaRPr lang="en-US"/>
        </a:p>
      </dgm:t>
    </dgm:pt>
    <dgm:pt modelId="{7D0B4231-BDAD-4FA5-9F3B-D4F9A937331F}" type="sibTrans" cxnId="{03A3784D-57D8-478C-9804-5CA005EB1DD7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TBC</a:t>
          </a:r>
          <a:endParaRPr lang="en-US" dirty="0"/>
        </a:p>
      </dgm:t>
    </dgm:pt>
    <dgm:pt modelId="{A8DC5A23-CA78-4A2D-920D-96022BD9AB85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2000" dirty="0" smtClean="0"/>
            <a:t>Sub-Committee on Financial Sustainability</a:t>
          </a:r>
          <a:endParaRPr lang="en-US" sz="2000" dirty="0"/>
        </a:p>
      </dgm:t>
    </dgm:pt>
    <dgm:pt modelId="{A87D1FB8-8ED1-4F3D-B3A9-AFED7002C98F}" type="parTrans" cxnId="{89B719BD-4BFE-455E-BCC6-921ECCFC3C11}">
      <dgm:prSet/>
      <dgm:spPr/>
      <dgm:t>
        <a:bodyPr/>
        <a:lstStyle/>
        <a:p>
          <a:endParaRPr lang="en-US"/>
        </a:p>
      </dgm:t>
    </dgm:pt>
    <dgm:pt modelId="{B9BE503B-D0F9-423A-80BB-3300067AF613}" type="sibTrans" cxnId="{89B719BD-4BFE-455E-BCC6-921ECCFC3C11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TBC</a:t>
          </a:r>
          <a:endParaRPr lang="en-US" dirty="0"/>
        </a:p>
      </dgm:t>
    </dgm:pt>
    <dgm:pt modelId="{1043350B-C811-467B-B3C1-72A1978003CC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2000" dirty="0" smtClean="0"/>
            <a:t>Sub-Committee on Communications and Partnerships</a:t>
          </a:r>
          <a:endParaRPr lang="en-US" sz="2000" dirty="0"/>
        </a:p>
      </dgm:t>
    </dgm:pt>
    <dgm:pt modelId="{AC21747B-6D5F-4441-A30C-86FC6ED8A7C2}" type="parTrans" cxnId="{7090ABC3-AC66-4E71-8BCC-56CEAED3C8E8}">
      <dgm:prSet/>
      <dgm:spPr/>
      <dgm:t>
        <a:bodyPr/>
        <a:lstStyle/>
        <a:p>
          <a:endParaRPr lang="en-US"/>
        </a:p>
      </dgm:t>
    </dgm:pt>
    <dgm:pt modelId="{A04B7BDA-7A44-46C6-B98B-7746B208372B}" type="sibTrans" cxnId="{7090ABC3-AC66-4E71-8BCC-56CEAED3C8E8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TBC</a:t>
          </a:r>
          <a:endParaRPr lang="en-US" dirty="0"/>
        </a:p>
      </dgm:t>
    </dgm:pt>
    <dgm:pt modelId="{4ED51B84-1389-4310-8019-D347778ED595}" type="pres">
      <dgm:prSet presAssocID="{B93521AE-9C26-4C4D-9953-E4326573F2E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E6B091A-52C2-4C31-AC83-4B774ADB4A97}" type="pres">
      <dgm:prSet presAssocID="{11D2AA9D-7D1D-4A65-85F1-BF6B2C566593}" presName="hierRoot1" presStyleCnt="0">
        <dgm:presLayoutVars>
          <dgm:hierBranch val="init"/>
        </dgm:presLayoutVars>
      </dgm:prSet>
      <dgm:spPr/>
    </dgm:pt>
    <dgm:pt modelId="{ECB72E27-6339-4E88-A0C8-0A8D2AE676E3}" type="pres">
      <dgm:prSet presAssocID="{11D2AA9D-7D1D-4A65-85F1-BF6B2C566593}" presName="rootComposite1" presStyleCnt="0"/>
      <dgm:spPr/>
    </dgm:pt>
    <dgm:pt modelId="{92774B79-FEB7-45C7-960D-290F8849D408}" type="pres">
      <dgm:prSet presAssocID="{11D2AA9D-7D1D-4A65-85F1-BF6B2C566593}" presName="rootText1" presStyleLbl="node0" presStyleIdx="0" presStyleCnt="1" custScaleX="109805" custScaleY="92463" custLinFactNeighborY="-50305">
        <dgm:presLayoutVars>
          <dgm:chMax/>
          <dgm:chPref val="3"/>
        </dgm:presLayoutVars>
      </dgm:prSet>
      <dgm:spPr/>
      <dgm:t>
        <a:bodyPr/>
        <a:lstStyle/>
        <a:p>
          <a:endParaRPr lang="en-US"/>
        </a:p>
      </dgm:t>
    </dgm:pt>
    <dgm:pt modelId="{4247F52E-762E-4606-8AE8-AD1CEF2D7D64}" type="pres">
      <dgm:prSet presAssocID="{11D2AA9D-7D1D-4A65-85F1-BF6B2C566593}" presName="titleText1" presStyleLbl="fgAcc0" presStyleIdx="0" presStyleCnt="1" custLinFactY="-924" custLinFactNeighborX="4736" custLinFactNeighborY="-1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9C324B2-317C-416F-97D6-24AD8D9A1447}" type="pres">
      <dgm:prSet presAssocID="{11D2AA9D-7D1D-4A65-85F1-BF6B2C566593}" presName="rootConnector1" presStyleLbl="node1" presStyleIdx="0" presStyleCnt="4"/>
      <dgm:spPr/>
      <dgm:t>
        <a:bodyPr/>
        <a:lstStyle/>
        <a:p>
          <a:endParaRPr lang="en-US"/>
        </a:p>
      </dgm:t>
    </dgm:pt>
    <dgm:pt modelId="{9CC49BA6-D17F-4659-B1A4-FA2292FBC099}" type="pres">
      <dgm:prSet presAssocID="{11D2AA9D-7D1D-4A65-85F1-BF6B2C566593}" presName="hierChild2" presStyleCnt="0"/>
      <dgm:spPr/>
    </dgm:pt>
    <dgm:pt modelId="{9B77AAE3-8FF7-4B16-B805-CCAFCED98A57}" type="pres">
      <dgm:prSet presAssocID="{C6527C68-9193-4467-AF06-15FD31D386F9}" presName="Name37" presStyleLbl="parChTrans1D2" presStyleIdx="0" presStyleCnt="5"/>
      <dgm:spPr/>
      <dgm:t>
        <a:bodyPr/>
        <a:lstStyle/>
        <a:p>
          <a:endParaRPr lang="en-US"/>
        </a:p>
      </dgm:t>
    </dgm:pt>
    <dgm:pt modelId="{72251F38-B86D-4E79-8B56-68E4A235D1BD}" type="pres">
      <dgm:prSet presAssocID="{7FD30673-8BE8-432E-BF4F-46AA65905C57}" presName="hierRoot2" presStyleCnt="0">
        <dgm:presLayoutVars>
          <dgm:hierBranch val="init"/>
        </dgm:presLayoutVars>
      </dgm:prSet>
      <dgm:spPr/>
    </dgm:pt>
    <dgm:pt modelId="{A6095B2A-0036-4543-8F81-5AC50AE51CB4}" type="pres">
      <dgm:prSet presAssocID="{7FD30673-8BE8-432E-BF4F-46AA65905C57}" presName="rootComposite" presStyleCnt="0"/>
      <dgm:spPr/>
    </dgm:pt>
    <dgm:pt modelId="{2207DCB9-E99E-427C-8DCA-E576F461AE13}" type="pres">
      <dgm:prSet presAssocID="{7FD30673-8BE8-432E-BF4F-46AA65905C57}" presName="rootText" presStyleLbl="node1" presStyleIdx="0" presStyleCnt="4" custScaleX="132206" custScaleY="156545">
        <dgm:presLayoutVars>
          <dgm:chMax/>
          <dgm:chPref val="3"/>
        </dgm:presLayoutVars>
      </dgm:prSet>
      <dgm:spPr/>
      <dgm:t>
        <a:bodyPr/>
        <a:lstStyle/>
        <a:p>
          <a:endParaRPr lang="en-US"/>
        </a:p>
      </dgm:t>
    </dgm:pt>
    <dgm:pt modelId="{723B100F-30B5-4E20-9814-8C6CAAA0A3F8}" type="pres">
      <dgm:prSet presAssocID="{7FD30673-8BE8-432E-BF4F-46AA65905C57}" presName="titleText2" presStyleLbl="fgAcc1" presStyleIdx="0" presStyleCnt="4" custLinFactY="42802" custLinFactNeighborX="18543" custLinFactNeighborY="1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B7ED2842-4DB3-43ED-8262-E7C697FD3DDC}" type="pres">
      <dgm:prSet presAssocID="{7FD30673-8BE8-432E-BF4F-46AA65905C57}" presName="rootConnector" presStyleLbl="node2" presStyleIdx="0" presStyleCnt="0"/>
      <dgm:spPr/>
      <dgm:t>
        <a:bodyPr/>
        <a:lstStyle/>
        <a:p>
          <a:endParaRPr lang="en-US"/>
        </a:p>
      </dgm:t>
    </dgm:pt>
    <dgm:pt modelId="{414CB0AA-BACA-4C27-997D-57B42AAEAC9A}" type="pres">
      <dgm:prSet presAssocID="{7FD30673-8BE8-432E-BF4F-46AA65905C57}" presName="hierChild4" presStyleCnt="0"/>
      <dgm:spPr/>
    </dgm:pt>
    <dgm:pt modelId="{84074157-2F54-49BB-9BE2-07A0FC72C662}" type="pres">
      <dgm:prSet presAssocID="{7FD30673-8BE8-432E-BF4F-46AA65905C57}" presName="hierChild5" presStyleCnt="0"/>
      <dgm:spPr/>
    </dgm:pt>
    <dgm:pt modelId="{2765E94F-D591-4906-A1AB-D583BEDF13EB}" type="pres">
      <dgm:prSet presAssocID="{3830CF37-DCE6-4AF6-A310-7496A50F114A}" presName="Name37" presStyleLbl="parChTrans1D2" presStyleIdx="1" presStyleCnt="5"/>
      <dgm:spPr/>
      <dgm:t>
        <a:bodyPr/>
        <a:lstStyle/>
        <a:p>
          <a:endParaRPr lang="en-US"/>
        </a:p>
      </dgm:t>
    </dgm:pt>
    <dgm:pt modelId="{972E8DAD-6973-43BE-AD2E-27074BEC8E00}" type="pres">
      <dgm:prSet presAssocID="{906A060A-C389-46CF-93AB-D84FB435A322}" presName="hierRoot2" presStyleCnt="0">
        <dgm:presLayoutVars>
          <dgm:hierBranch val="init"/>
        </dgm:presLayoutVars>
      </dgm:prSet>
      <dgm:spPr/>
    </dgm:pt>
    <dgm:pt modelId="{5B3886E7-7C08-4025-9C33-A5ABE78C8F28}" type="pres">
      <dgm:prSet presAssocID="{906A060A-C389-46CF-93AB-D84FB435A322}" presName="rootComposite" presStyleCnt="0"/>
      <dgm:spPr/>
    </dgm:pt>
    <dgm:pt modelId="{586FF00C-86D1-4A54-B708-CE8BD547F43D}" type="pres">
      <dgm:prSet presAssocID="{906A060A-C389-46CF-93AB-D84FB435A322}" presName="rootText" presStyleLbl="node1" presStyleIdx="1" presStyleCnt="4" custScaleX="137469" custScaleY="155800">
        <dgm:presLayoutVars>
          <dgm:chMax/>
          <dgm:chPref val="3"/>
        </dgm:presLayoutVars>
      </dgm:prSet>
      <dgm:spPr/>
      <dgm:t>
        <a:bodyPr/>
        <a:lstStyle/>
        <a:p>
          <a:endParaRPr lang="en-US"/>
        </a:p>
      </dgm:t>
    </dgm:pt>
    <dgm:pt modelId="{74178170-2B8B-40B1-B029-0A95431D55C7}" type="pres">
      <dgm:prSet presAssocID="{906A060A-C389-46CF-93AB-D84FB435A322}" presName="titleText2" presStyleLbl="fgAcc1" presStyleIdx="1" presStyleCnt="4" custLinFactY="43920" custLinFactNeighborX="21879" custLinFactNeighborY="1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CF1C18A-62EB-4BE7-B09A-AA314749CEEF}" type="pres">
      <dgm:prSet presAssocID="{906A060A-C389-46CF-93AB-D84FB435A322}" presName="rootConnector" presStyleLbl="node2" presStyleIdx="0" presStyleCnt="0"/>
      <dgm:spPr/>
      <dgm:t>
        <a:bodyPr/>
        <a:lstStyle/>
        <a:p>
          <a:endParaRPr lang="en-US"/>
        </a:p>
      </dgm:t>
    </dgm:pt>
    <dgm:pt modelId="{D46FC600-D84C-4343-8D30-74FC0B079025}" type="pres">
      <dgm:prSet presAssocID="{906A060A-C389-46CF-93AB-D84FB435A322}" presName="hierChild4" presStyleCnt="0"/>
      <dgm:spPr/>
    </dgm:pt>
    <dgm:pt modelId="{41374F01-5931-40CA-8649-DEE6FFB16F65}" type="pres">
      <dgm:prSet presAssocID="{906A060A-C389-46CF-93AB-D84FB435A322}" presName="hierChild5" presStyleCnt="0"/>
      <dgm:spPr/>
    </dgm:pt>
    <dgm:pt modelId="{31CD80F6-00C7-4C77-8EB4-238B61AA24B9}" type="pres">
      <dgm:prSet presAssocID="{A87D1FB8-8ED1-4F3D-B3A9-AFED7002C98F}" presName="Name37" presStyleLbl="parChTrans1D2" presStyleIdx="2" presStyleCnt="5"/>
      <dgm:spPr/>
      <dgm:t>
        <a:bodyPr/>
        <a:lstStyle/>
        <a:p>
          <a:endParaRPr lang="en-US"/>
        </a:p>
      </dgm:t>
    </dgm:pt>
    <dgm:pt modelId="{B835966C-E657-45E2-8295-5E22EEB2807B}" type="pres">
      <dgm:prSet presAssocID="{A8DC5A23-CA78-4A2D-920D-96022BD9AB85}" presName="hierRoot2" presStyleCnt="0">
        <dgm:presLayoutVars>
          <dgm:hierBranch val="init"/>
        </dgm:presLayoutVars>
      </dgm:prSet>
      <dgm:spPr/>
    </dgm:pt>
    <dgm:pt modelId="{6A2BA822-0F71-4302-A8B0-C466691CC1D5}" type="pres">
      <dgm:prSet presAssocID="{A8DC5A23-CA78-4A2D-920D-96022BD9AB85}" presName="rootComposite" presStyleCnt="0"/>
      <dgm:spPr/>
    </dgm:pt>
    <dgm:pt modelId="{651E0686-EE99-4BDF-BBAA-B0C959B845A6}" type="pres">
      <dgm:prSet presAssocID="{A8DC5A23-CA78-4A2D-920D-96022BD9AB85}" presName="rootText" presStyleLbl="node1" presStyleIdx="2" presStyleCnt="4" custScaleX="140906" custScaleY="155072">
        <dgm:presLayoutVars>
          <dgm:chMax/>
          <dgm:chPref val="3"/>
        </dgm:presLayoutVars>
      </dgm:prSet>
      <dgm:spPr/>
      <dgm:t>
        <a:bodyPr/>
        <a:lstStyle/>
        <a:p>
          <a:endParaRPr lang="en-US"/>
        </a:p>
      </dgm:t>
    </dgm:pt>
    <dgm:pt modelId="{DD8B70F4-9DE4-4FC7-9F28-29B0F53CB4BA}" type="pres">
      <dgm:prSet presAssocID="{A8DC5A23-CA78-4A2D-920D-96022BD9AB85}" presName="titleText2" presStyleLbl="fgAcc1" presStyleIdx="2" presStyleCnt="4" custLinFactY="45012" custLinFactNeighborX="26098" custLinFactNeighborY="1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478BC66-AE58-4052-82D2-D14B78BDA5DA}" type="pres">
      <dgm:prSet presAssocID="{A8DC5A23-CA78-4A2D-920D-96022BD9AB85}" presName="rootConnector" presStyleLbl="node2" presStyleIdx="0" presStyleCnt="0"/>
      <dgm:spPr/>
      <dgm:t>
        <a:bodyPr/>
        <a:lstStyle/>
        <a:p>
          <a:endParaRPr lang="en-US"/>
        </a:p>
      </dgm:t>
    </dgm:pt>
    <dgm:pt modelId="{2BDE8F49-26A5-4B5F-8CB7-35511F1A6D3D}" type="pres">
      <dgm:prSet presAssocID="{A8DC5A23-CA78-4A2D-920D-96022BD9AB85}" presName="hierChild4" presStyleCnt="0"/>
      <dgm:spPr/>
    </dgm:pt>
    <dgm:pt modelId="{C7B7CEEC-439C-4F07-9D9D-6584E2E47F87}" type="pres">
      <dgm:prSet presAssocID="{A8DC5A23-CA78-4A2D-920D-96022BD9AB85}" presName="hierChild5" presStyleCnt="0"/>
      <dgm:spPr/>
    </dgm:pt>
    <dgm:pt modelId="{29B98551-44CB-4B58-B8C0-4C1A26CCF169}" type="pres">
      <dgm:prSet presAssocID="{AC21747B-6D5F-4441-A30C-86FC6ED8A7C2}" presName="Name37" presStyleLbl="parChTrans1D2" presStyleIdx="3" presStyleCnt="5"/>
      <dgm:spPr/>
      <dgm:t>
        <a:bodyPr/>
        <a:lstStyle/>
        <a:p>
          <a:endParaRPr lang="en-US"/>
        </a:p>
      </dgm:t>
    </dgm:pt>
    <dgm:pt modelId="{8E00BC52-E2B6-46E1-B79D-60BDDB4FC68B}" type="pres">
      <dgm:prSet presAssocID="{1043350B-C811-467B-B3C1-72A1978003CC}" presName="hierRoot2" presStyleCnt="0">
        <dgm:presLayoutVars>
          <dgm:hierBranch val="init"/>
        </dgm:presLayoutVars>
      </dgm:prSet>
      <dgm:spPr/>
    </dgm:pt>
    <dgm:pt modelId="{22EE6A2D-68CF-4405-B7D5-15B08F5C37D6}" type="pres">
      <dgm:prSet presAssocID="{1043350B-C811-467B-B3C1-72A1978003CC}" presName="rootComposite" presStyleCnt="0"/>
      <dgm:spPr/>
    </dgm:pt>
    <dgm:pt modelId="{48D2E772-6E56-48AC-B27F-43A11B3E7EDD}" type="pres">
      <dgm:prSet presAssocID="{1043350B-C811-467B-B3C1-72A1978003CC}" presName="rootText" presStyleLbl="node1" presStyleIdx="3" presStyleCnt="4" custScaleX="136808" custScaleY="152299">
        <dgm:presLayoutVars>
          <dgm:chMax/>
          <dgm:chPref val="3"/>
        </dgm:presLayoutVars>
      </dgm:prSet>
      <dgm:spPr/>
      <dgm:t>
        <a:bodyPr/>
        <a:lstStyle/>
        <a:p>
          <a:endParaRPr lang="en-US"/>
        </a:p>
      </dgm:t>
    </dgm:pt>
    <dgm:pt modelId="{689CB4C1-82C3-427F-8B95-FDBF2AA76D71}" type="pres">
      <dgm:prSet presAssocID="{1043350B-C811-467B-B3C1-72A1978003CC}" presName="titleText2" presStyleLbl="fgAcc1" presStyleIdx="3" presStyleCnt="4" custLinFactY="29973" custLinFactNeighborX="22111" custLinFactNeighborY="1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4FAF865-7151-4DF2-9039-4F33D9E77641}" type="pres">
      <dgm:prSet presAssocID="{1043350B-C811-467B-B3C1-72A1978003CC}" presName="rootConnector" presStyleLbl="node2" presStyleIdx="0" presStyleCnt="0"/>
      <dgm:spPr/>
      <dgm:t>
        <a:bodyPr/>
        <a:lstStyle/>
        <a:p>
          <a:endParaRPr lang="en-US"/>
        </a:p>
      </dgm:t>
    </dgm:pt>
    <dgm:pt modelId="{512982A2-C5DD-491A-99D5-39A18A827C5E}" type="pres">
      <dgm:prSet presAssocID="{1043350B-C811-467B-B3C1-72A1978003CC}" presName="hierChild4" presStyleCnt="0"/>
      <dgm:spPr/>
    </dgm:pt>
    <dgm:pt modelId="{6F4E7DB9-5E8C-48CF-B5EC-8AF5B030A9BB}" type="pres">
      <dgm:prSet presAssocID="{1043350B-C811-467B-B3C1-72A1978003CC}" presName="hierChild5" presStyleCnt="0"/>
      <dgm:spPr/>
    </dgm:pt>
    <dgm:pt modelId="{73C4AAB3-867D-4B83-897B-926A6A257707}" type="pres">
      <dgm:prSet presAssocID="{11D2AA9D-7D1D-4A65-85F1-BF6B2C566593}" presName="hierChild3" presStyleCnt="0"/>
      <dgm:spPr/>
    </dgm:pt>
    <dgm:pt modelId="{678109D6-8863-4D56-894F-59B4C142CEBB}" type="pres">
      <dgm:prSet presAssocID="{1125DDF2-F63E-4476-AE8D-341F95BF9E50}" presName="Name96" presStyleLbl="parChTrans1D2" presStyleIdx="4" presStyleCnt="5"/>
      <dgm:spPr/>
      <dgm:t>
        <a:bodyPr/>
        <a:lstStyle/>
        <a:p>
          <a:endParaRPr lang="en-US"/>
        </a:p>
      </dgm:t>
    </dgm:pt>
    <dgm:pt modelId="{01194206-44F3-4654-B22E-8F1513B21D5D}" type="pres">
      <dgm:prSet presAssocID="{0667D28C-7C71-46B6-B0B0-4D0615B5FC39}" presName="hierRoot3" presStyleCnt="0">
        <dgm:presLayoutVars>
          <dgm:hierBranch val="init"/>
        </dgm:presLayoutVars>
      </dgm:prSet>
      <dgm:spPr/>
    </dgm:pt>
    <dgm:pt modelId="{49EB9863-C73C-4E85-8F16-F5E6A5055511}" type="pres">
      <dgm:prSet presAssocID="{0667D28C-7C71-46B6-B0B0-4D0615B5FC39}" presName="rootComposite3" presStyleCnt="0"/>
      <dgm:spPr/>
    </dgm:pt>
    <dgm:pt modelId="{65363080-68F6-43C3-88B6-D644C541033A}" type="pres">
      <dgm:prSet presAssocID="{0667D28C-7C71-46B6-B0B0-4D0615B5FC39}" presName="rootText3" presStyleLbl="asst1" presStyleIdx="0" presStyleCnt="1" custScaleX="118128" custScaleY="146807" custLinFactNeighborY="-4309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C7404C-FCF4-4053-AD37-BF70EFD065BD}" type="pres">
      <dgm:prSet presAssocID="{0667D28C-7C71-46B6-B0B0-4D0615B5FC39}" presName="titleText3" presStyleLbl="fgAcc2" presStyleIdx="0" presStyleCnt="1" custLinFactNeighborX="7707" custLinFactNeighborY="344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F5266E9-E5DC-408A-9852-78AF4C1CFB36}" type="pres">
      <dgm:prSet presAssocID="{0667D28C-7C71-46B6-B0B0-4D0615B5FC39}" presName="rootConnector3" presStyleLbl="asst1" presStyleIdx="0" presStyleCnt="1"/>
      <dgm:spPr/>
      <dgm:t>
        <a:bodyPr/>
        <a:lstStyle/>
        <a:p>
          <a:endParaRPr lang="en-US"/>
        </a:p>
      </dgm:t>
    </dgm:pt>
    <dgm:pt modelId="{C376519E-9CD3-4FAB-9587-CC0A4DDBBFEA}" type="pres">
      <dgm:prSet presAssocID="{0667D28C-7C71-46B6-B0B0-4D0615B5FC39}" presName="hierChild6" presStyleCnt="0"/>
      <dgm:spPr/>
    </dgm:pt>
    <dgm:pt modelId="{E2A94B95-5531-4458-8EE2-7BC1DC17E9B5}" type="pres">
      <dgm:prSet presAssocID="{0667D28C-7C71-46B6-B0B0-4D0615B5FC39}" presName="hierChild7" presStyleCnt="0"/>
      <dgm:spPr/>
    </dgm:pt>
  </dgm:ptLst>
  <dgm:cxnLst>
    <dgm:cxn modelId="{F2511A7B-588A-4558-B2D1-4DA48B60D373}" type="presOf" srcId="{1043350B-C811-467B-B3C1-72A1978003CC}" destId="{48D2E772-6E56-48AC-B27F-43A11B3E7EDD}" srcOrd="0" destOrd="0" presId="urn:microsoft.com/office/officeart/2008/layout/NameandTitleOrganizationalChart"/>
    <dgm:cxn modelId="{805D63EC-804F-4DAA-AA3C-ED4394EA5A80}" type="presOf" srcId="{906A060A-C389-46CF-93AB-D84FB435A322}" destId="{586FF00C-86D1-4A54-B708-CE8BD547F43D}" srcOrd="0" destOrd="0" presId="urn:microsoft.com/office/officeart/2008/layout/NameandTitleOrganizationalChart"/>
    <dgm:cxn modelId="{03A3784D-57D8-478C-9804-5CA005EB1DD7}" srcId="{11D2AA9D-7D1D-4A65-85F1-BF6B2C566593}" destId="{906A060A-C389-46CF-93AB-D84FB435A322}" srcOrd="2" destOrd="0" parTransId="{3830CF37-DCE6-4AF6-A310-7496A50F114A}" sibTransId="{7D0B4231-BDAD-4FA5-9F3B-D4F9A937331F}"/>
    <dgm:cxn modelId="{243CE5B4-D07E-450B-9EF4-E05F4828EED3}" srcId="{B93521AE-9C26-4C4D-9953-E4326573F2E0}" destId="{11D2AA9D-7D1D-4A65-85F1-BF6B2C566593}" srcOrd="0" destOrd="0" parTransId="{CE08D690-6741-465D-8115-A4212CB40DBE}" sibTransId="{FE56616A-7C23-45CF-BBB4-59F37351FDDE}"/>
    <dgm:cxn modelId="{C92CDC90-A71E-41C6-99E4-512AA1750EF2}" type="presOf" srcId="{1043350B-C811-467B-B3C1-72A1978003CC}" destId="{04FAF865-7151-4DF2-9039-4F33D9E77641}" srcOrd="1" destOrd="0" presId="urn:microsoft.com/office/officeart/2008/layout/NameandTitleOrganizationalChart"/>
    <dgm:cxn modelId="{EE0DBFA4-4DBD-40B7-A654-C7557315722D}" type="presOf" srcId="{7FD30673-8BE8-432E-BF4F-46AA65905C57}" destId="{B7ED2842-4DB3-43ED-8262-E7C697FD3DDC}" srcOrd="1" destOrd="0" presId="urn:microsoft.com/office/officeart/2008/layout/NameandTitleOrganizationalChart"/>
    <dgm:cxn modelId="{CA9462FA-928E-4319-879A-B95EAEC87C29}" type="presOf" srcId="{3830CF37-DCE6-4AF6-A310-7496A50F114A}" destId="{2765E94F-D591-4906-A1AB-D583BEDF13EB}" srcOrd="0" destOrd="0" presId="urn:microsoft.com/office/officeart/2008/layout/NameandTitleOrganizationalChart"/>
    <dgm:cxn modelId="{3CEB3163-6BF0-4695-BBC1-91832987FE87}" type="presOf" srcId="{0667D28C-7C71-46B6-B0B0-4D0615B5FC39}" destId="{2F5266E9-E5DC-408A-9852-78AF4C1CFB36}" srcOrd="1" destOrd="0" presId="urn:microsoft.com/office/officeart/2008/layout/NameandTitleOrganizationalChart"/>
    <dgm:cxn modelId="{36791D50-904A-4953-B3E6-553A557B943E}" type="presOf" srcId="{A04B7BDA-7A44-46C6-B98B-7746B208372B}" destId="{689CB4C1-82C3-427F-8B95-FDBF2AA76D71}" srcOrd="0" destOrd="0" presId="urn:microsoft.com/office/officeart/2008/layout/NameandTitleOrganizationalChart"/>
    <dgm:cxn modelId="{89B719BD-4BFE-455E-BCC6-921ECCFC3C11}" srcId="{11D2AA9D-7D1D-4A65-85F1-BF6B2C566593}" destId="{A8DC5A23-CA78-4A2D-920D-96022BD9AB85}" srcOrd="3" destOrd="0" parTransId="{A87D1FB8-8ED1-4F3D-B3A9-AFED7002C98F}" sibTransId="{B9BE503B-D0F9-423A-80BB-3300067AF613}"/>
    <dgm:cxn modelId="{C1C011A9-8182-4FBA-9BF6-3661E7F7BFDC}" type="presOf" srcId="{B93521AE-9C26-4C4D-9953-E4326573F2E0}" destId="{4ED51B84-1389-4310-8019-D347778ED595}" srcOrd="0" destOrd="0" presId="urn:microsoft.com/office/officeart/2008/layout/NameandTitleOrganizationalChart"/>
    <dgm:cxn modelId="{1B5799E2-5532-43D5-80B1-5E45E4654E72}" srcId="{11D2AA9D-7D1D-4A65-85F1-BF6B2C566593}" destId="{7FD30673-8BE8-432E-BF4F-46AA65905C57}" srcOrd="1" destOrd="0" parTransId="{C6527C68-9193-4467-AF06-15FD31D386F9}" sibTransId="{7AB16863-1C13-4186-A699-F4BEB1ABC82E}"/>
    <dgm:cxn modelId="{016995EE-284B-4BF6-8075-C5AA2EC9A492}" type="presOf" srcId="{7FD30673-8BE8-432E-BF4F-46AA65905C57}" destId="{2207DCB9-E99E-427C-8DCA-E576F461AE13}" srcOrd="0" destOrd="0" presId="urn:microsoft.com/office/officeart/2008/layout/NameandTitleOrganizationalChart"/>
    <dgm:cxn modelId="{BD7C9174-395A-4B5C-A0B6-56192355E9E9}" type="presOf" srcId="{906A060A-C389-46CF-93AB-D84FB435A322}" destId="{7CF1C18A-62EB-4BE7-B09A-AA314749CEEF}" srcOrd="1" destOrd="0" presId="urn:microsoft.com/office/officeart/2008/layout/NameandTitleOrganizationalChart"/>
    <dgm:cxn modelId="{CB9EB00D-3D28-476D-A273-ADC7690465CC}" type="presOf" srcId="{1125DDF2-F63E-4476-AE8D-341F95BF9E50}" destId="{678109D6-8863-4D56-894F-59B4C142CEBB}" srcOrd="0" destOrd="0" presId="urn:microsoft.com/office/officeart/2008/layout/NameandTitleOrganizationalChart"/>
    <dgm:cxn modelId="{6928A30D-7D9D-41BF-8928-6BDD1D9553DB}" type="presOf" srcId="{7AB16863-1C13-4186-A699-F4BEB1ABC82E}" destId="{723B100F-30B5-4E20-9814-8C6CAAA0A3F8}" srcOrd="0" destOrd="0" presId="urn:microsoft.com/office/officeart/2008/layout/NameandTitleOrganizationalChart"/>
    <dgm:cxn modelId="{917B6D9C-BB7A-43FC-967E-756B57B71B61}" type="presOf" srcId="{11D2AA9D-7D1D-4A65-85F1-BF6B2C566593}" destId="{92774B79-FEB7-45C7-960D-290F8849D408}" srcOrd="0" destOrd="0" presId="urn:microsoft.com/office/officeart/2008/layout/NameandTitleOrganizationalChart"/>
    <dgm:cxn modelId="{A5A0DF05-F827-40CC-B929-B7539A58FF31}" type="presOf" srcId="{67C43248-FD73-4CF6-86C6-F48696FB7C4A}" destId="{97C7404C-FCF4-4053-AD37-BF70EFD065BD}" srcOrd="0" destOrd="0" presId="urn:microsoft.com/office/officeart/2008/layout/NameandTitleOrganizationalChart"/>
    <dgm:cxn modelId="{FDB8BDB8-0410-43B9-8936-565ED78A5DD8}" type="presOf" srcId="{0667D28C-7C71-46B6-B0B0-4D0615B5FC39}" destId="{65363080-68F6-43C3-88B6-D644C541033A}" srcOrd="0" destOrd="0" presId="urn:microsoft.com/office/officeart/2008/layout/NameandTitleOrganizationalChart"/>
    <dgm:cxn modelId="{7090ABC3-AC66-4E71-8BCC-56CEAED3C8E8}" srcId="{11D2AA9D-7D1D-4A65-85F1-BF6B2C566593}" destId="{1043350B-C811-467B-B3C1-72A1978003CC}" srcOrd="4" destOrd="0" parTransId="{AC21747B-6D5F-4441-A30C-86FC6ED8A7C2}" sibTransId="{A04B7BDA-7A44-46C6-B98B-7746B208372B}"/>
    <dgm:cxn modelId="{BE3FA770-3746-4B96-A1D3-0B4A1F74A2CB}" srcId="{11D2AA9D-7D1D-4A65-85F1-BF6B2C566593}" destId="{0667D28C-7C71-46B6-B0B0-4D0615B5FC39}" srcOrd="0" destOrd="0" parTransId="{1125DDF2-F63E-4476-AE8D-341F95BF9E50}" sibTransId="{67C43248-FD73-4CF6-86C6-F48696FB7C4A}"/>
    <dgm:cxn modelId="{146082BD-D5A2-4955-A4E6-000973AD3B66}" type="presOf" srcId="{FE56616A-7C23-45CF-BBB4-59F37351FDDE}" destId="{4247F52E-762E-4606-8AE8-AD1CEF2D7D64}" srcOrd="0" destOrd="0" presId="urn:microsoft.com/office/officeart/2008/layout/NameandTitleOrganizationalChart"/>
    <dgm:cxn modelId="{18E94992-FF64-40A9-B8DF-E9CE3453ED78}" type="presOf" srcId="{A8DC5A23-CA78-4A2D-920D-96022BD9AB85}" destId="{651E0686-EE99-4BDF-BBAA-B0C959B845A6}" srcOrd="0" destOrd="0" presId="urn:microsoft.com/office/officeart/2008/layout/NameandTitleOrganizationalChart"/>
    <dgm:cxn modelId="{128E4844-3F1C-4CEE-A685-DA65F812DD18}" type="presOf" srcId="{7D0B4231-BDAD-4FA5-9F3B-D4F9A937331F}" destId="{74178170-2B8B-40B1-B029-0A95431D55C7}" srcOrd="0" destOrd="0" presId="urn:microsoft.com/office/officeart/2008/layout/NameandTitleOrganizationalChart"/>
    <dgm:cxn modelId="{A5526242-C3B0-4737-938D-C8FC50199CF5}" type="presOf" srcId="{A87D1FB8-8ED1-4F3D-B3A9-AFED7002C98F}" destId="{31CD80F6-00C7-4C77-8EB4-238B61AA24B9}" srcOrd="0" destOrd="0" presId="urn:microsoft.com/office/officeart/2008/layout/NameandTitleOrganizationalChart"/>
    <dgm:cxn modelId="{9EE5F088-770F-4E16-BBDE-12BA82E3562A}" type="presOf" srcId="{11D2AA9D-7D1D-4A65-85F1-BF6B2C566593}" destId="{89C324B2-317C-416F-97D6-24AD8D9A1447}" srcOrd="1" destOrd="0" presId="urn:microsoft.com/office/officeart/2008/layout/NameandTitleOrganizationalChart"/>
    <dgm:cxn modelId="{1D6C5646-04BA-4C59-8678-6E098A08C14B}" type="presOf" srcId="{B9BE503B-D0F9-423A-80BB-3300067AF613}" destId="{DD8B70F4-9DE4-4FC7-9F28-29B0F53CB4BA}" srcOrd="0" destOrd="0" presId="urn:microsoft.com/office/officeart/2008/layout/NameandTitleOrganizationalChart"/>
    <dgm:cxn modelId="{2F1A610C-598D-4F4E-909A-8A8CC5BCF7DE}" type="presOf" srcId="{AC21747B-6D5F-4441-A30C-86FC6ED8A7C2}" destId="{29B98551-44CB-4B58-B8C0-4C1A26CCF169}" srcOrd="0" destOrd="0" presId="urn:microsoft.com/office/officeart/2008/layout/NameandTitleOrganizationalChart"/>
    <dgm:cxn modelId="{6EB5D1F5-D08F-4FF4-9BC7-42CFCCF87C3D}" type="presOf" srcId="{A8DC5A23-CA78-4A2D-920D-96022BD9AB85}" destId="{0478BC66-AE58-4052-82D2-D14B78BDA5DA}" srcOrd="1" destOrd="0" presId="urn:microsoft.com/office/officeart/2008/layout/NameandTitleOrganizationalChart"/>
    <dgm:cxn modelId="{2EEF4E62-FE7A-4687-A99C-2AD70BD6725D}" type="presOf" srcId="{C6527C68-9193-4467-AF06-15FD31D386F9}" destId="{9B77AAE3-8FF7-4B16-B805-CCAFCED98A57}" srcOrd="0" destOrd="0" presId="urn:microsoft.com/office/officeart/2008/layout/NameandTitleOrganizationalChart"/>
    <dgm:cxn modelId="{A0CC934F-96CD-491D-B50B-430E8D73DB4F}" type="presParOf" srcId="{4ED51B84-1389-4310-8019-D347778ED595}" destId="{4E6B091A-52C2-4C31-AC83-4B774ADB4A97}" srcOrd="0" destOrd="0" presId="urn:microsoft.com/office/officeart/2008/layout/NameandTitleOrganizationalChart"/>
    <dgm:cxn modelId="{94224CEC-370B-4FE2-B9AF-E6C1537F7CA0}" type="presParOf" srcId="{4E6B091A-52C2-4C31-AC83-4B774ADB4A97}" destId="{ECB72E27-6339-4E88-A0C8-0A8D2AE676E3}" srcOrd="0" destOrd="0" presId="urn:microsoft.com/office/officeart/2008/layout/NameandTitleOrganizationalChart"/>
    <dgm:cxn modelId="{14BD619B-50E9-4BE5-A9F9-06B1C32C43CC}" type="presParOf" srcId="{ECB72E27-6339-4E88-A0C8-0A8D2AE676E3}" destId="{92774B79-FEB7-45C7-960D-290F8849D408}" srcOrd="0" destOrd="0" presId="urn:microsoft.com/office/officeart/2008/layout/NameandTitleOrganizationalChart"/>
    <dgm:cxn modelId="{A4F09448-5933-409D-8CBC-258DC1FF2422}" type="presParOf" srcId="{ECB72E27-6339-4E88-A0C8-0A8D2AE676E3}" destId="{4247F52E-762E-4606-8AE8-AD1CEF2D7D64}" srcOrd="1" destOrd="0" presId="urn:microsoft.com/office/officeart/2008/layout/NameandTitleOrganizationalChart"/>
    <dgm:cxn modelId="{30CEB217-99C4-4FA9-98BE-460A88A58C90}" type="presParOf" srcId="{ECB72E27-6339-4E88-A0C8-0A8D2AE676E3}" destId="{89C324B2-317C-416F-97D6-24AD8D9A1447}" srcOrd="2" destOrd="0" presId="urn:microsoft.com/office/officeart/2008/layout/NameandTitleOrganizationalChart"/>
    <dgm:cxn modelId="{7139BA6D-96A3-40CF-BE76-343CE562D73C}" type="presParOf" srcId="{4E6B091A-52C2-4C31-AC83-4B774ADB4A97}" destId="{9CC49BA6-D17F-4659-B1A4-FA2292FBC099}" srcOrd="1" destOrd="0" presId="urn:microsoft.com/office/officeart/2008/layout/NameandTitleOrganizationalChart"/>
    <dgm:cxn modelId="{2BAE072B-8A0B-496F-93DA-7BBC4A6094A9}" type="presParOf" srcId="{9CC49BA6-D17F-4659-B1A4-FA2292FBC099}" destId="{9B77AAE3-8FF7-4B16-B805-CCAFCED98A57}" srcOrd="0" destOrd="0" presId="urn:microsoft.com/office/officeart/2008/layout/NameandTitleOrganizationalChart"/>
    <dgm:cxn modelId="{3D847F61-46B2-4975-9159-AEE0CAC96B8B}" type="presParOf" srcId="{9CC49BA6-D17F-4659-B1A4-FA2292FBC099}" destId="{72251F38-B86D-4E79-8B56-68E4A235D1BD}" srcOrd="1" destOrd="0" presId="urn:microsoft.com/office/officeart/2008/layout/NameandTitleOrganizationalChart"/>
    <dgm:cxn modelId="{9920F6D8-A98C-43D3-B645-BC925F491A7C}" type="presParOf" srcId="{72251F38-B86D-4E79-8B56-68E4A235D1BD}" destId="{A6095B2A-0036-4543-8F81-5AC50AE51CB4}" srcOrd="0" destOrd="0" presId="urn:microsoft.com/office/officeart/2008/layout/NameandTitleOrganizationalChart"/>
    <dgm:cxn modelId="{7950ED03-17E0-468B-B420-3AA8222BA40E}" type="presParOf" srcId="{A6095B2A-0036-4543-8F81-5AC50AE51CB4}" destId="{2207DCB9-E99E-427C-8DCA-E576F461AE13}" srcOrd="0" destOrd="0" presId="urn:microsoft.com/office/officeart/2008/layout/NameandTitleOrganizationalChart"/>
    <dgm:cxn modelId="{FA2F3693-1BB4-4DAC-8631-72BB30CD81A8}" type="presParOf" srcId="{A6095B2A-0036-4543-8F81-5AC50AE51CB4}" destId="{723B100F-30B5-4E20-9814-8C6CAAA0A3F8}" srcOrd="1" destOrd="0" presId="urn:microsoft.com/office/officeart/2008/layout/NameandTitleOrganizationalChart"/>
    <dgm:cxn modelId="{33DEC4E3-5289-4296-BC3F-2D8D6939E995}" type="presParOf" srcId="{A6095B2A-0036-4543-8F81-5AC50AE51CB4}" destId="{B7ED2842-4DB3-43ED-8262-E7C697FD3DDC}" srcOrd="2" destOrd="0" presId="urn:microsoft.com/office/officeart/2008/layout/NameandTitleOrganizationalChart"/>
    <dgm:cxn modelId="{E8904E36-8EBA-4BD3-B71E-6AB80A2D7BE6}" type="presParOf" srcId="{72251F38-B86D-4E79-8B56-68E4A235D1BD}" destId="{414CB0AA-BACA-4C27-997D-57B42AAEAC9A}" srcOrd="1" destOrd="0" presId="urn:microsoft.com/office/officeart/2008/layout/NameandTitleOrganizationalChart"/>
    <dgm:cxn modelId="{F0850353-B0B2-4404-8FB0-5063FC592710}" type="presParOf" srcId="{72251F38-B86D-4E79-8B56-68E4A235D1BD}" destId="{84074157-2F54-49BB-9BE2-07A0FC72C662}" srcOrd="2" destOrd="0" presId="urn:microsoft.com/office/officeart/2008/layout/NameandTitleOrganizationalChart"/>
    <dgm:cxn modelId="{2612B3CF-F5F3-41DB-83AD-6F0E020C0CD1}" type="presParOf" srcId="{9CC49BA6-D17F-4659-B1A4-FA2292FBC099}" destId="{2765E94F-D591-4906-A1AB-D583BEDF13EB}" srcOrd="2" destOrd="0" presId="urn:microsoft.com/office/officeart/2008/layout/NameandTitleOrganizationalChart"/>
    <dgm:cxn modelId="{AF0E0B59-8740-4675-8573-ABA8DDC51DD8}" type="presParOf" srcId="{9CC49BA6-D17F-4659-B1A4-FA2292FBC099}" destId="{972E8DAD-6973-43BE-AD2E-27074BEC8E00}" srcOrd="3" destOrd="0" presId="urn:microsoft.com/office/officeart/2008/layout/NameandTitleOrganizationalChart"/>
    <dgm:cxn modelId="{C80B5800-A4DD-46E9-B681-0124720AE2C1}" type="presParOf" srcId="{972E8DAD-6973-43BE-AD2E-27074BEC8E00}" destId="{5B3886E7-7C08-4025-9C33-A5ABE78C8F28}" srcOrd="0" destOrd="0" presId="urn:microsoft.com/office/officeart/2008/layout/NameandTitleOrganizationalChart"/>
    <dgm:cxn modelId="{6432571D-EB44-4311-9AE3-B07480D4225E}" type="presParOf" srcId="{5B3886E7-7C08-4025-9C33-A5ABE78C8F28}" destId="{586FF00C-86D1-4A54-B708-CE8BD547F43D}" srcOrd="0" destOrd="0" presId="urn:microsoft.com/office/officeart/2008/layout/NameandTitleOrganizationalChart"/>
    <dgm:cxn modelId="{E5B78FD3-E65E-4327-B676-3979B4011F9E}" type="presParOf" srcId="{5B3886E7-7C08-4025-9C33-A5ABE78C8F28}" destId="{74178170-2B8B-40B1-B029-0A95431D55C7}" srcOrd="1" destOrd="0" presId="urn:microsoft.com/office/officeart/2008/layout/NameandTitleOrganizationalChart"/>
    <dgm:cxn modelId="{26FFD713-690C-4618-8174-F34E38365DDC}" type="presParOf" srcId="{5B3886E7-7C08-4025-9C33-A5ABE78C8F28}" destId="{7CF1C18A-62EB-4BE7-B09A-AA314749CEEF}" srcOrd="2" destOrd="0" presId="urn:microsoft.com/office/officeart/2008/layout/NameandTitleOrganizationalChart"/>
    <dgm:cxn modelId="{EB58A0E9-354B-49DE-AA45-A56B764BFB56}" type="presParOf" srcId="{972E8DAD-6973-43BE-AD2E-27074BEC8E00}" destId="{D46FC600-D84C-4343-8D30-74FC0B079025}" srcOrd="1" destOrd="0" presId="urn:microsoft.com/office/officeart/2008/layout/NameandTitleOrganizationalChart"/>
    <dgm:cxn modelId="{B3D7DDE8-F451-49CF-BC5F-1231FB57A655}" type="presParOf" srcId="{972E8DAD-6973-43BE-AD2E-27074BEC8E00}" destId="{41374F01-5931-40CA-8649-DEE6FFB16F65}" srcOrd="2" destOrd="0" presId="urn:microsoft.com/office/officeart/2008/layout/NameandTitleOrganizationalChart"/>
    <dgm:cxn modelId="{539AC726-3BB0-48EF-93EF-33CA62E69672}" type="presParOf" srcId="{9CC49BA6-D17F-4659-B1A4-FA2292FBC099}" destId="{31CD80F6-00C7-4C77-8EB4-238B61AA24B9}" srcOrd="4" destOrd="0" presId="urn:microsoft.com/office/officeart/2008/layout/NameandTitleOrganizationalChart"/>
    <dgm:cxn modelId="{A35DE963-65A3-490B-A0D0-D6E7B38EC395}" type="presParOf" srcId="{9CC49BA6-D17F-4659-B1A4-FA2292FBC099}" destId="{B835966C-E657-45E2-8295-5E22EEB2807B}" srcOrd="5" destOrd="0" presId="urn:microsoft.com/office/officeart/2008/layout/NameandTitleOrganizationalChart"/>
    <dgm:cxn modelId="{FB6DC052-CE4D-48B5-86E2-256A780B1725}" type="presParOf" srcId="{B835966C-E657-45E2-8295-5E22EEB2807B}" destId="{6A2BA822-0F71-4302-A8B0-C466691CC1D5}" srcOrd="0" destOrd="0" presId="urn:microsoft.com/office/officeart/2008/layout/NameandTitleOrganizationalChart"/>
    <dgm:cxn modelId="{B42C52FD-84E4-4553-93AD-BD5A8389F1E8}" type="presParOf" srcId="{6A2BA822-0F71-4302-A8B0-C466691CC1D5}" destId="{651E0686-EE99-4BDF-BBAA-B0C959B845A6}" srcOrd="0" destOrd="0" presId="urn:microsoft.com/office/officeart/2008/layout/NameandTitleOrganizationalChart"/>
    <dgm:cxn modelId="{75CAEECC-F3FD-4072-B47A-C00FCD6A7B9B}" type="presParOf" srcId="{6A2BA822-0F71-4302-A8B0-C466691CC1D5}" destId="{DD8B70F4-9DE4-4FC7-9F28-29B0F53CB4BA}" srcOrd="1" destOrd="0" presId="urn:microsoft.com/office/officeart/2008/layout/NameandTitleOrganizationalChart"/>
    <dgm:cxn modelId="{71BF3D9E-B4B2-4F82-AFD5-B51FE48CFBF2}" type="presParOf" srcId="{6A2BA822-0F71-4302-A8B0-C466691CC1D5}" destId="{0478BC66-AE58-4052-82D2-D14B78BDA5DA}" srcOrd="2" destOrd="0" presId="urn:microsoft.com/office/officeart/2008/layout/NameandTitleOrganizationalChart"/>
    <dgm:cxn modelId="{55FB4057-6FF1-44C4-A278-90BB9E4B385E}" type="presParOf" srcId="{B835966C-E657-45E2-8295-5E22EEB2807B}" destId="{2BDE8F49-26A5-4B5F-8CB7-35511F1A6D3D}" srcOrd="1" destOrd="0" presId="urn:microsoft.com/office/officeart/2008/layout/NameandTitleOrganizationalChart"/>
    <dgm:cxn modelId="{13F8B540-239F-482A-94EC-F47F41DFEC8C}" type="presParOf" srcId="{B835966C-E657-45E2-8295-5E22EEB2807B}" destId="{C7B7CEEC-439C-4F07-9D9D-6584E2E47F87}" srcOrd="2" destOrd="0" presId="urn:microsoft.com/office/officeart/2008/layout/NameandTitleOrganizationalChart"/>
    <dgm:cxn modelId="{F9C28710-F7A7-4FB1-865C-4EE807CDF75A}" type="presParOf" srcId="{9CC49BA6-D17F-4659-B1A4-FA2292FBC099}" destId="{29B98551-44CB-4B58-B8C0-4C1A26CCF169}" srcOrd="6" destOrd="0" presId="urn:microsoft.com/office/officeart/2008/layout/NameandTitleOrganizationalChart"/>
    <dgm:cxn modelId="{E985F160-BFEB-4654-9BE9-2D2AFBE12A2F}" type="presParOf" srcId="{9CC49BA6-D17F-4659-B1A4-FA2292FBC099}" destId="{8E00BC52-E2B6-46E1-B79D-60BDDB4FC68B}" srcOrd="7" destOrd="0" presId="urn:microsoft.com/office/officeart/2008/layout/NameandTitleOrganizationalChart"/>
    <dgm:cxn modelId="{67078DEC-FD5F-43AB-8725-C1AE2C24FDE8}" type="presParOf" srcId="{8E00BC52-E2B6-46E1-B79D-60BDDB4FC68B}" destId="{22EE6A2D-68CF-4405-B7D5-15B08F5C37D6}" srcOrd="0" destOrd="0" presId="urn:microsoft.com/office/officeart/2008/layout/NameandTitleOrganizationalChart"/>
    <dgm:cxn modelId="{F230B94C-6837-4C4F-8EA5-CDE2DCD06739}" type="presParOf" srcId="{22EE6A2D-68CF-4405-B7D5-15B08F5C37D6}" destId="{48D2E772-6E56-48AC-B27F-43A11B3E7EDD}" srcOrd="0" destOrd="0" presId="urn:microsoft.com/office/officeart/2008/layout/NameandTitleOrganizationalChart"/>
    <dgm:cxn modelId="{AA09FD43-0A9F-4A9B-96D7-0B218CAA635E}" type="presParOf" srcId="{22EE6A2D-68CF-4405-B7D5-15B08F5C37D6}" destId="{689CB4C1-82C3-427F-8B95-FDBF2AA76D71}" srcOrd="1" destOrd="0" presId="urn:microsoft.com/office/officeart/2008/layout/NameandTitleOrganizationalChart"/>
    <dgm:cxn modelId="{CB184AE0-B24B-464B-B811-33709989BB9B}" type="presParOf" srcId="{22EE6A2D-68CF-4405-B7D5-15B08F5C37D6}" destId="{04FAF865-7151-4DF2-9039-4F33D9E77641}" srcOrd="2" destOrd="0" presId="urn:microsoft.com/office/officeart/2008/layout/NameandTitleOrganizationalChart"/>
    <dgm:cxn modelId="{52F3FBA8-8E34-40A7-BE1E-3C5D73EB42C9}" type="presParOf" srcId="{8E00BC52-E2B6-46E1-B79D-60BDDB4FC68B}" destId="{512982A2-C5DD-491A-99D5-39A18A827C5E}" srcOrd="1" destOrd="0" presId="urn:microsoft.com/office/officeart/2008/layout/NameandTitleOrganizationalChart"/>
    <dgm:cxn modelId="{E8C59B43-A7F4-431B-AC2B-43C336EFBB21}" type="presParOf" srcId="{8E00BC52-E2B6-46E1-B79D-60BDDB4FC68B}" destId="{6F4E7DB9-5E8C-48CF-B5EC-8AF5B030A9BB}" srcOrd="2" destOrd="0" presId="urn:microsoft.com/office/officeart/2008/layout/NameandTitleOrganizationalChart"/>
    <dgm:cxn modelId="{CA105E7C-17AA-4A04-8DC7-1B4C034A82D0}" type="presParOf" srcId="{4E6B091A-52C2-4C31-AC83-4B774ADB4A97}" destId="{73C4AAB3-867D-4B83-897B-926A6A257707}" srcOrd="2" destOrd="0" presId="urn:microsoft.com/office/officeart/2008/layout/NameandTitleOrganizationalChart"/>
    <dgm:cxn modelId="{9777E9BD-0D4C-4B1E-BD50-DC9E96924CBF}" type="presParOf" srcId="{73C4AAB3-867D-4B83-897B-926A6A257707}" destId="{678109D6-8863-4D56-894F-59B4C142CEBB}" srcOrd="0" destOrd="0" presId="urn:microsoft.com/office/officeart/2008/layout/NameandTitleOrganizationalChart"/>
    <dgm:cxn modelId="{595B7102-97ED-41F5-B11D-3F1A68B74839}" type="presParOf" srcId="{73C4AAB3-867D-4B83-897B-926A6A257707}" destId="{01194206-44F3-4654-B22E-8F1513B21D5D}" srcOrd="1" destOrd="0" presId="urn:microsoft.com/office/officeart/2008/layout/NameandTitleOrganizationalChart"/>
    <dgm:cxn modelId="{534F6B8B-0266-4FB7-91A5-2AD7F6180C72}" type="presParOf" srcId="{01194206-44F3-4654-B22E-8F1513B21D5D}" destId="{49EB9863-C73C-4E85-8F16-F5E6A5055511}" srcOrd="0" destOrd="0" presId="urn:microsoft.com/office/officeart/2008/layout/NameandTitleOrganizationalChart"/>
    <dgm:cxn modelId="{7D94793F-3E19-436D-9F05-CFB20D88A64F}" type="presParOf" srcId="{49EB9863-C73C-4E85-8F16-F5E6A5055511}" destId="{65363080-68F6-43C3-88B6-D644C541033A}" srcOrd="0" destOrd="0" presId="urn:microsoft.com/office/officeart/2008/layout/NameandTitleOrganizationalChart"/>
    <dgm:cxn modelId="{68E86FF1-6B8C-428C-A947-98E677991690}" type="presParOf" srcId="{49EB9863-C73C-4E85-8F16-F5E6A5055511}" destId="{97C7404C-FCF4-4053-AD37-BF70EFD065BD}" srcOrd="1" destOrd="0" presId="urn:microsoft.com/office/officeart/2008/layout/NameandTitleOrganizationalChart"/>
    <dgm:cxn modelId="{C06EDE93-57CC-41B7-8305-72D6C09497CB}" type="presParOf" srcId="{49EB9863-C73C-4E85-8F16-F5E6A5055511}" destId="{2F5266E9-E5DC-408A-9852-78AF4C1CFB36}" srcOrd="2" destOrd="0" presId="urn:microsoft.com/office/officeart/2008/layout/NameandTitleOrganizationalChart"/>
    <dgm:cxn modelId="{2512B67A-A767-4620-B924-6F92CDA27DA3}" type="presParOf" srcId="{01194206-44F3-4654-B22E-8F1513B21D5D}" destId="{C376519E-9CD3-4FAB-9587-CC0A4DDBBFEA}" srcOrd="1" destOrd="0" presId="urn:microsoft.com/office/officeart/2008/layout/NameandTitleOrganizationalChart"/>
    <dgm:cxn modelId="{AEF20DF5-7F2D-4D09-BE97-D89F7249E934}" type="presParOf" srcId="{01194206-44F3-4654-B22E-8F1513B21D5D}" destId="{E2A94B95-5531-4458-8EE2-7BC1DC17E9B5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CBF7A5-E9DC-40BA-9EAE-60FB62A4981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0B07BE-72F6-470B-842E-A45F2C2F180A}">
      <dgm:prSet phldrT="[Text]" custT="1"/>
      <dgm:spPr/>
      <dgm:t>
        <a:bodyPr/>
        <a:lstStyle/>
        <a:p>
          <a:r>
            <a:rPr lang="en-US" sz="2400" dirty="0" smtClean="0"/>
            <a:t>GPP Component</a:t>
          </a:r>
          <a:endParaRPr lang="en-US" sz="2400" dirty="0"/>
        </a:p>
      </dgm:t>
    </dgm:pt>
    <dgm:pt modelId="{2E680B4E-C39E-4D18-BA8F-022E1E38E0B5}" type="parTrans" cxnId="{2E48FB86-CEED-4716-8EC0-D672D3826030}">
      <dgm:prSet/>
      <dgm:spPr/>
      <dgm:t>
        <a:bodyPr/>
        <a:lstStyle/>
        <a:p>
          <a:endParaRPr lang="en-US" sz="1400"/>
        </a:p>
      </dgm:t>
    </dgm:pt>
    <dgm:pt modelId="{F460D4FE-845A-4FDE-9C06-C0AC076FDB05}" type="sibTrans" cxnId="{2E48FB86-CEED-4716-8EC0-D672D3826030}">
      <dgm:prSet/>
      <dgm:spPr/>
      <dgm:t>
        <a:bodyPr/>
        <a:lstStyle/>
        <a:p>
          <a:endParaRPr lang="en-US" sz="1400"/>
        </a:p>
      </dgm:t>
    </dgm:pt>
    <dgm:pt modelId="{2CD8BE8E-0C21-4975-B734-07206B380C62}">
      <dgm:prSet phldrT="[Text]" custT="1"/>
      <dgm:spPr/>
      <dgm:t>
        <a:bodyPr/>
        <a:lstStyle/>
        <a:p>
          <a:r>
            <a:rPr lang="en-US" sz="1800" dirty="0" smtClean="0"/>
            <a:t>NGO GPP Working Group</a:t>
          </a:r>
          <a:endParaRPr lang="en-US" sz="1800" dirty="0"/>
        </a:p>
      </dgm:t>
    </dgm:pt>
    <dgm:pt modelId="{ED386C41-7B86-4D25-82A7-649ADC32FE47}" type="parTrans" cxnId="{0E0A3789-9D57-4B7C-AC17-CB2F36B7B8E7}">
      <dgm:prSet/>
      <dgm:spPr/>
      <dgm:t>
        <a:bodyPr/>
        <a:lstStyle/>
        <a:p>
          <a:endParaRPr lang="en-US" sz="1400"/>
        </a:p>
      </dgm:t>
    </dgm:pt>
    <dgm:pt modelId="{19843F69-3039-4CBE-90C8-2241CC1F4491}" type="sibTrans" cxnId="{0E0A3789-9D57-4B7C-AC17-CB2F36B7B8E7}">
      <dgm:prSet/>
      <dgm:spPr/>
      <dgm:t>
        <a:bodyPr/>
        <a:lstStyle/>
        <a:p>
          <a:endParaRPr lang="en-US" sz="1400"/>
        </a:p>
      </dgm:t>
    </dgm:pt>
    <dgm:pt modelId="{38DDEB04-F3D5-42A1-823E-D276B26434E7}">
      <dgm:prSet phldrT="[Text]" custT="1"/>
      <dgm:spPr/>
      <dgm:t>
        <a:bodyPr/>
        <a:lstStyle/>
        <a:p>
          <a:r>
            <a:rPr lang="en-US" sz="1800" dirty="0" smtClean="0"/>
            <a:t>CBO Working Group</a:t>
          </a:r>
          <a:endParaRPr lang="en-US" sz="1800" dirty="0"/>
        </a:p>
      </dgm:t>
    </dgm:pt>
    <dgm:pt modelId="{32F15DD8-1D23-4510-BFCD-79A5352372AF}" type="parTrans" cxnId="{588ECDC9-D86E-48B5-BB5F-0AA386DE54A3}">
      <dgm:prSet/>
      <dgm:spPr/>
      <dgm:t>
        <a:bodyPr/>
        <a:lstStyle/>
        <a:p>
          <a:endParaRPr lang="en-US" sz="1400"/>
        </a:p>
      </dgm:t>
    </dgm:pt>
    <dgm:pt modelId="{31175861-FA6D-4CC1-88F9-939DAF2EF7EC}" type="sibTrans" cxnId="{588ECDC9-D86E-48B5-BB5F-0AA386DE54A3}">
      <dgm:prSet/>
      <dgm:spPr/>
      <dgm:t>
        <a:bodyPr/>
        <a:lstStyle/>
        <a:p>
          <a:endParaRPr lang="en-US" sz="1400"/>
        </a:p>
      </dgm:t>
    </dgm:pt>
    <dgm:pt modelId="{C573C4F2-A07E-4469-8C9D-1DF03BADDD6F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2400" dirty="0" smtClean="0"/>
            <a:t>BCD Component</a:t>
          </a:r>
          <a:endParaRPr lang="en-US" sz="2400" dirty="0"/>
        </a:p>
      </dgm:t>
    </dgm:pt>
    <dgm:pt modelId="{2676610C-0E65-4D6C-ADB1-08A770D04C95}" type="parTrans" cxnId="{E30907E9-572F-4B43-976B-5B99C695E8B7}">
      <dgm:prSet/>
      <dgm:spPr/>
      <dgm:t>
        <a:bodyPr/>
        <a:lstStyle/>
        <a:p>
          <a:endParaRPr lang="en-US" sz="1400"/>
        </a:p>
      </dgm:t>
    </dgm:pt>
    <dgm:pt modelId="{389A87A8-762A-400A-A4C3-1DF4420DD4AC}" type="sibTrans" cxnId="{E30907E9-572F-4B43-976B-5B99C695E8B7}">
      <dgm:prSet/>
      <dgm:spPr/>
      <dgm:t>
        <a:bodyPr/>
        <a:lstStyle/>
        <a:p>
          <a:endParaRPr lang="en-US" sz="1400"/>
        </a:p>
      </dgm:t>
    </dgm:pt>
    <dgm:pt modelId="{BB2222D7-13DA-46C1-8412-BDA2E5141D1D}">
      <dgm:prSet phldrT="[Text]" custT="1"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sz="1800" dirty="0" smtClean="0"/>
            <a:t>WG on FM</a:t>
          </a:r>
          <a:endParaRPr lang="en-US" sz="1800" dirty="0"/>
        </a:p>
      </dgm:t>
    </dgm:pt>
    <dgm:pt modelId="{DBA99F27-D9DC-49A4-8C30-9CFD774989CB}" type="parTrans" cxnId="{CCF21C17-E11D-46FC-AEF3-D6D0B0F48F47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en-US" sz="1400"/>
        </a:p>
      </dgm:t>
    </dgm:pt>
    <dgm:pt modelId="{4A4E2277-2C49-4F22-9DDF-EEB0FB1E8FB6}" type="sibTrans" cxnId="{CCF21C17-E11D-46FC-AEF3-D6D0B0F48F47}">
      <dgm:prSet/>
      <dgm:spPr/>
      <dgm:t>
        <a:bodyPr/>
        <a:lstStyle/>
        <a:p>
          <a:endParaRPr lang="en-US" sz="1400"/>
        </a:p>
      </dgm:t>
    </dgm:pt>
    <dgm:pt modelId="{AD02FC9A-5A82-4350-9597-D895AE889159}">
      <dgm:prSet phldrT="[Text]" custT="1"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sz="1800" dirty="0" smtClean="0"/>
            <a:t>WG on HRM</a:t>
          </a:r>
          <a:endParaRPr lang="en-US" sz="1800" dirty="0"/>
        </a:p>
      </dgm:t>
    </dgm:pt>
    <dgm:pt modelId="{5290D564-4417-4F81-A382-1842A7C80417}" type="parTrans" cxnId="{D7C1EA44-CC80-4363-A9BD-F5B05B721255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en-US" sz="1400"/>
        </a:p>
      </dgm:t>
    </dgm:pt>
    <dgm:pt modelId="{4A26D849-0B88-4015-BDEE-34458F7EF523}" type="sibTrans" cxnId="{D7C1EA44-CC80-4363-A9BD-F5B05B721255}">
      <dgm:prSet/>
      <dgm:spPr/>
      <dgm:t>
        <a:bodyPr/>
        <a:lstStyle/>
        <a:p>
          <a:endParaRPr lang="en-US" sz="1400"/>
        </a:p>
      </dgm:t>
    </dgm:pt>
    <dgm:pt modelId="{EAC77D6D-B2AF-41E9-AD4E-4EB741AC77C4}">
      <dgm:prSet custT="1"/>
      <dgm:spPr/>
      <dgm:t>
        <a:bodyPr/>
        <a:lstStyle/>
        <a:p>
          <a:r>
            <a:rPr lang="en-US" sz="1800" dirty="0" smtClean="0"/>
            <a:t>NGO Code Compliance Committee</a:t>
          </a:r>
          <a:endParaRPr lang="en-US" sz="1800" dirty="0"/>
        </a:p>
      </dgm:t>
    </dgm:pt>
    <dgm:pt modelId="{ABE944D4-49F6-4239-AE38-FF3DAEDC65ED}" type="parTrans" cxnId="{920BBB1C-E11A-441E-BC18-B9B4A3A6F1A5}">
      <dgm:prSet/>
      <dgm:spPr/>
      <dgm:t>
        <a:bodyPr/>
        <a:lstStyle/>
        <a:p>
          <a:endParaRPr lang="en-US" sz="1400"/>
        </a:p>
      </dgm:t>
    </dgm:pt>
    <dgm:pt modelId="{D9F00A3E-D363-4E4C-9548-EA9A90BF5430}" type="sibTrans" cxnId="{920BBB1C-E11A-441E-BC18-B9B4A3A6F1A5}">
      <dgm:prSet/>
      <dgm:spPr/>
      <dgm:t>
        <a:bodyPr/>
        <a:lstStyle/>
        <a:p>
          <a:endParaRPr lang="en-US" sz="1400"/>
        </a:p>
      </dgm:t>
    </dgm:pt>
    <dgm:pt modelId="{226FC352-E797-4B9E-993F-5F26BEDDFA5D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WG on M&amp;E</a:t>
          </a:r>
          <a:endParaRPr lang="en-US" dirty="0"/>
        </a:p>
      </dgm:t>
    </dgm:pt>
    <dgm:pt modelId="{B14D327D-4289-454E-88AB-61F31B7F2927}" type="parTrans" cxnId="{9367386C-EBDF-46B6-999C-496663A842F7}">
      <dgm:prSet/>
      <dgm:spPr>
        <a:noFill/>
      </dgm:spPr>
      <dgm:t>
        <a:bodyPr/>
        <a:lstStyle/>
        <a:p>
          <a:endParaRPr lang="en-US"/>
        </a:p>
      </dgm:t>
    </dgm:pt>
    <dgm:pt modelId="{4EA7348C-B12F-4C78-BE59-3C3B488BA3D1}" type="sibTrans" cxnId="{9367386C-EBDF-46B6-999C-496663A842F7}">
      <dgm:prSet/>
      <dgm:spPr/>
      <dgm:t>
        <a:bodyPr/>
        <a:lstStyle/>
        <a:p>
          <a:endParaRPr lang="en-US"/>
        </a:p>
      </dgm:t>
    </dgm:pt>
    <dgm:pt modelId="{10FB97BA-806B-45FF-8866-1FF5D7436624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WG on ICT</a:t>
          </a:r>
          <a:endParaRPr lang="en-US" dirty="0"/>
        </a:p>
      </dgm:t>
    </dgm:pt>
    <dgm:pt modelId="{4C29B04A-7A19-49DE-8047-5CF749D6DB74}" type="parTrans" cxnId="{CB39154B-B184-4951-8327-F480A361D2BF}">
      <dgm:prSet/>
      <dgm:spPr>
        <a:noFill/>
      </dgm:spPr>
      <dgm:t>
        <a:bodyPr/>
        <a:lstStyle/>
        <a:p>
          <a:endParaRPr lang="en-US"/>
        </a:p>
      </dgm:t>
    </dgm:pt>
    <dgm:pt modelId="{3D76F75B-DE6D-4431-8641-7F015965BF26}" type="sibTrans" cxnId="{CB39154B-B184-4951-8327-F480A361D2BF}">
      <dgm:prSet/>
      <dgm:spPr/>
      <dgm:t>
        <a:bodyPr/>
        <a:lstStyle/>
        <a:p>
          <a:endParaRPr lang="en-US"/>
        </a:p>
      </dgm:t>
    </dgm:pt>
    <dgm:pt modelId="{7DB60CF2-C661-4D12-B80A-4A540C0CE847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Project SC on Local NGO Governance</a:t>
          </a:r>
          <a:endParaRPr lang="en-US" dirty="0"/>
        </a:p>
      </dgm:t>
    </dgm:pt>
    <dgm:pt modelId="{972FBD58-54F6-48E2-A859-B2C945074F2A}" type="parTrans" cxnId="{6FD1FBEE-9857-493A-B497-416DFB07B586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1CE97872-732E-4FB4-AAEC-BC79AE74431E}" type="sibTrans" cxnId="{6FD1FBEE-9857-493A-B497-416DFB07B586}">
      <dgm:prSet/>
      <dgm:spPr/>
      <dgm:t>
        <a:bodyPr/>
        <a:lstStyle/>
        <a:p>
          <a:endParaRPr lang="en-US"/>
        </a:p>
      </dgm:t>
    </dgm:pt>
    <dgm:pt modelId="{8A067A9E-63C6-40E4-B0C6-D3E2855812F2}" type="pres">
      <dgm:prSet presAssocID="{35CBF7A5-E9DC-40BA-9EAE-60FB62A4981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B08A63A-A245-4CC8-83CF-188632BA84C5}" type="pres">
      <dgm:prSet presAssocID="{860B07BE-72F6-470B-842E-A45F2C2F180A}" presName="root" presStyleCnt="0"/>
      <dgm:spPr/>
    </dgm:pt>
    <dgm:pt modelId="{C86B9299-C9B6-4F44-89F7-74B49F7B13C9}" type="pres">
      <dgm:prSet presAssocID="{860B07BE-72F6-470B-842E-A45F2C2F180A}" presName="rootComposite" presStyleCnt="0"/>
      <dgm:spPr/>
    </dgm:pt>
    <dgm:pt modelId="{C92C7537-0E87-4B81-BB9B-BAEE16716FE1}" type="pres">
      <dgm:prSet presAssocID="{860B07BE-72F6-470B-842E-A45F2C2F180A}" presName="rootText" presStyleLbl="node1" presStyleIdx="0" presStyleCnt="2"/>
      <dgm:spPr/>
      <dgm:t>
        <a:bodyPr/>
        <a:lstStyle/>
        <a:p>
          <a:endParaRPr lang="en-US"/>
        </a:p>
      </dgm:t>
    </dgm:pt>
    <dgm:pt modelId="{88C4783F-EDE8-459D-8A67-D067A1EA98D9}" type="pres">
      <dgm:prSet presAssocID="{860B07BE-72F6-470B-842E-A45F2C2F180A}" presName="rootConnector" presStyleLbl="node1" presStyleIdx="0" presStyleCnt="2"/>
      <dgm:spPr/>
      <dgm:t>
        <a:bodyPr/>
        <a:lstStyle/>
        <a:p>
          <a:endParaRPr lang="en-US"/>
        </a:p>
      </dgm:t>
    </dgm:pt>
    <dgm:pt modelId="{5D6D9972-BBE1-47CF-A0D6-1C72566EA279}" type="pres">
      <dgm:prSet presAssocID="{860B07BE-72F6-470B-842E-A45F2C2F180A}" presName="childShape" presStyleCnt="0"/>
      <dgm:spPr/>
    </dgm:pt>
    <dgm:pt modelId="{5D85A995-2751-49A6-9F85-8C61810C6392}" type="pres">
      <dgm:prSet presAssocID="{ED386C41-7B86-4D25-82A7-649ADC32FE47}" presName="Name13" presStyleLbl="parChTrans1D2" presStyleIdx="0" presStyleCnt="8"/>
      <dgm:spPr/>
      <dgm:t>
        <a:bodyPr/>
        <a:lstStyle/>
        <a:p>
          <a:endParaRPr lang="en-US"/>
        </a:p>
      </dgm:t>
    </dgm:pt>
    <dgm:pt modelId="{11B1B826-D83C-4999-A10D-8D2F6E480EDF}" type="pres">
      <dgm:prSet presAssocID="{2CD8BE8E-0C21-4975-B734-07206B380C62}" presName="childText" presStyleLbl="bgAcc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C5229C-940A-4B67-96AC-55691EEB35F3}" type="pres">
      <dgm:prSet presAssocID="{ABE944D4-49F6-4239-AE38-FF3DAEDC65ED}" presName="Name13" presStyleLbl="parChTrans1D2" presStyleIdx="1" presStyleCnt="8"/>
      <dgm:spPr/>
      <dgm:t>
        <a:bodyPr/>
        <a:lstStyle/>
        <a:p>
          <a:endParaRPr lang="en-US"/>
        </a:p>
      </dgm:t>
    </dgm:pt>
    <dgm:pt modelId="{D7880097-0E93-4930-AFA7-F853F0DFA112}" type="pres">
      <dgm:prSet presAssocID="{EAC77D6D-B2AF-41E9-AD4E-4EB741AC77C4}" presName="childText" presStyleLbl="bgAcc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DB51F8-EF3A-47C3-B413-5836A1DD52CB}" type="pres">
      <dgm:prSet presAssocID="{32F15DD8-1D23-4510-BFCD-79A5352372AF}" presName="Name13" presStyleLbl="parChTrans1D2" presStyleIdx="2" presStyleCnt="8"/>
      <dgm:spPr/>
      <dgm:t>
        <a:bodyPr/>
        <a:lstStyle/>
        <a:p>
          <a:endParaRPr lang="en-US"/>
        </a:p>
      </dgm:t>
    </dgm:pt>
    <dgm:pt modelId="{73C76915-3D21-41CC-B2A5-956F3725B424}" type="pres">
      <dgm:prSet presAssocID="{38DDEB04-F3D5-42A1-823E-D276B26434E7}" presName="childText" presStyleLbl="bgAcc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F6350B-96A9-4B19-8610-91F58D4138DE}" type="pres">
      <dgm:prSet presAssocID="{C573C4F2-A07E-4469-8C9D-1DF03BADDD6F}" presName="root" presStyleCnt="0"/>
      <dgm:spPr/>
    </dgm:pt>
    <dgm:pt modelId="{D5712F99-D51F-4E9E-B1FF-C879926D32F2}" type="pres">
      <dgm:prSet presAssocID="{C573C4F2-A07E-4469-8C9D-1DF03BADDD6F}" presName="rootComposite" presStyleCnt="0"/>
      <dgm:spPr/>
    </dgm:pt>
    <dgm:pt modelId="{60855A2B-637E-41EA-9133-955E1B3051A2}" type="pres">
      <dgm:prSet presAssocID="{C573C4F2-A07E-4469-8C9D-1DF03BADDD6F}" presName="rootText" presStyleLbl="node1" presStyleIdx="1" presStyleCnt="2" custLinFactNeighborX="-18753"/>
      <dgm:spPr/>
      <dgm:t>
        <a:bodyPr/>
        <a:lstStyle/>
        <a:p>
          <a:endParaRPr lang="en-US"/>
        </a:p>
      </dgm:t>
    </dgm:pt>
    <dgm:pt modelId="{249F3EA2-4C3E-499B-B372-4FB3DC82E9F3}" type="pres">
      <dgm:prSet presAssocID="{C573C4F2-A07E-4469-8C9D-1DF03BADDD6F}" presName="rootConnector" presStyleLbl="node1" presStyleIdx="1" presStyleCnt="2"/>
      <dgm:spPr/>
      <dgm:t>
        <a:bodyPr/>
        <a:lstStyle/>
        <a:p>
          <a:endParaRPr lang="en-US"/>
        </a:p>
      </dgm:t>
    </dgm:pt>
    <dgm:pt modelId="{370661D2-6737-4C4A-90EE-F601EB64E740}" type="pres">
      <dgm:prSet presAssocID="{C573C4F2-A07E-4469-8C9D-1DF03BADDD6F}" presName="childShape" presStyleCnt="0"/>
      <dgm:spPr/>
    </dgm:pt>
    <dgm:pt modelId="{613B707C-13B3-40D4-B905-DAEECCAFDA75}" type="pres">
      <dgm:prSet presAssocID="{DBA99F27-D9DC-49A4-8C30-9CFD774989CB}" presName="Name13" presStyleLbl="parChTrans1D2" presStyleIdx="3" presStyleCnt="8"/>
      <dgm:spPr/>
      <dgm:t>
        <a:bodyPr/>
        <a:lstStyle/>
        <a:p>
          <a:endParaRPr lang="en-US"/>
        </a:p>
      </dgm:t>
    </dgm:pt>
    <dgm:pt modelId="{FF0C0B9C-AC43-482A-94BB-5CD2185327C3}" type="pres">
      <dgm:prSet presAssocID="{BB2222D7-13DA-46C1-8412-BDA2E5141D1D}" presName="childText" presStyleLbl="bgAcc1" presStyleIdx="3" presStyleCnt="8" custScaleX="111588" custScaleY="66639" custLinFactNeighborX="-22232" custLinFactNeighborY="-83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6D9133-3EA2-42FD-AFC2-7D255345FCC9}" type="pres">
      <dgm:prSet presAssocID="{5290D564-4417-4F81-A382-1842A7C80417}" presName="Name13" presStyleLbl="parChTrans1D2" presStyleIdx="4" presStyleCnt="8"/>
      <dgm:spPr/>
      <dgm:t>
        <a:bodyPr/>
        <a:lstStyle/>
        <a:p>
          <a:endParaRPr lang="en-US"/>
        </a:p>
      </dgm:t>
    </dgm:pt>
    <dgm:pt modelId="{8779AF11-7618-4243-8449-11B43A3C7BCC}" type="pres">
      <dgm:prSet presAssocID="{AD02FC9A-5A82-4350-9597-D895AE889159}" presName="childText" presStyleLbl="bgAcc1" presStyleIdx="4" presStyleCnt="8" custScaleX="111588" custScaleY="66781" custLinFactNeighborX="-22232" custLinFactNeighborY="-166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01904A-78AC-41A6-8073-67918AAB00BB}" type="pres">
      <dgm:prSet presAssocID="{B14D327D-4289-454E-88AB-61F31B7F2927}" presName="Name13" presStyleLbl="parChTrans1D2" presStyleIdx="5" presStyleCnt="8"/>
      <dgm:spPr/>
      <dgm:t>
        <a:bodyPr/>
        <a:lstStyle/>
        <a:p>
          <a:endParaRPr lang="en-US"/>
        </a:p>
      </dgm:t>
    </dgm:pt>
    <dgm:pt modelId="{F66BFA5A-3548-4F3A-8A65-58B42CB6BB46}" type="pres">
      <dgm:prSet presAssocID="{226FC352-E797-4B9E-993F-5F26BEDDFA5D}" presName="childText" presStyleLbl="bgAcc1" presStyleIdx="5" presStyleCnt="8" custScaleX="111588" custScaleY="66638" custLinFactNeighborX="-20521" custLinFactNeighborY="-250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30BAAE-F169-4780-B99B-536F9134D288}" type="pres">
      <dgm:prSet presAssocID="{4C29B04A-7A19-49DE-8047-5CF749D6DB74}" presName="Name13" presStyleLbl="parChTrans1D2" presStyleIdx="6" presStyleCnt="8"/>
      <dgm:spPr/>
      <dgm:t>
        <a:bodyPr/>
        <a:lstStyle/>
        <a:p>
          <a:endParaRPr lang="en-US"/>
        </a:p>
      </dgm:t>
    </dgm:pt>
    <dgm:pt modelId="{2DCB44D9-DE4C-4044-8323-375E4A284D3E}" type="pres">
      <dgm:prSet presAssocID="{10FB97BA-806B-45FF-8866-1FF5D7436624}" presName="childText" presStyleLbl="bgAcc1" presStyleIdx="6" presStyleCnt="8" custScaleX="111588" custScaleY="65327" custLinFactNeighborX="-20521" custLinFactNeighborY="-333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90B4FA-66F1-482F-B2BA-5D12A7B287B1}" type="pres">
      <dgm:prSet presAssocID="{972FBD58-54F6-48E2-A859-B2C945074F2A}" presName="Name13" presStyleLbl="parChTrans1D2" presStyleIdx="7" presStyleCnt="8"/>
      <dgm:spPr/>
      <dgm:t>
        <a:bodyPr/>
        <a:lstStyle/>
        <a:p>
          <a:endParaRPr lang="en-US"/>
        </a:p>
      </dgm:t>
    </dgm:pt>
    <dgm:pt modelId="{93DFDBBA-BC3F-4294-B426-ED52012B2C1C}" type="pres">
      <dgm:prSet presAssocID="{7DB60CF2-C661-4D12-B80A-4A540C0CE847}" presName="childText" presStyleLbl="bgAcc1" presStyleIdx="7" presStyleCnt="8" custScaleX="109148" custScaleY="117491" custLinFactNeighborX="-19301" custLinFactNeighborY="-344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EC9CBA5-795E-4C27-903E-50F207B6480C}" type="presOf" srcId="{4C29B04A-7A19-49DE-8047-5CF749D6DB74}" destId="{A830BAAE-F169-4780-B99B-536F9134D288}" srcOrd="0" destOrd="0" presId="urn:microsoft.com/office/officeart/2005/8/layout/hierarchy3"/>
    <dgm:cxn modelId="{E30907E9-572F-4B43-976B-5B99C695E8B7}" srcId="{35CBF7A5-E9DC-40BA-9EAE-60FB62A49812}" destId="{C573C4F2-A07E-4469-8C9D-1DF03BADDD6F}" srcOrd="1" destOrd="0" parTransId="{2676610C-0E65-4D6C-ADB1-08A770D04C95}" sibTransId="{389A87A8-762A-400A-A4C3-1DF4420DD4AC}"/>
    <dgm:cxn modelId="{235ED77B-5053-41F6-B9A5-B7CCF578596B}" type="presOf" srcId="{226FC352-E797-4B9E-993F-5F26BEDDFA5D}" destId="{F66BFA5A-3548-4F3A-8A65-58B42CB6BB46}" srcOrd="0" destOrd="0" presId="urn:microsoft.com/office/officeart/2005/8/layout/hierarchy3"/>
    <dgm:cxn modelId="{920BBB1C-E11A-441E-BC18-B9B4A3A6F1A5}" srcId="{860B07BE-72F6-470B-842E-A45F2C2F180A}" destId="{EAC77D6D-B2AF-41E9-AD4E-4EB741AC77C4}" srcOrd="1" destOrd="0" parTransId="{ABE944D4-49F6-4239-AE38-FF3DAEDC65ED}" sibTransId="{D9F00A3E-D363-4E4C-9548-EA9A90BF5430}"/>
    <dgm:cxn modelId="{0E0A3789-9D57-4B7C-AC17-CB2F36B7B8E7}" srcId="{860B07BE-72F6-470B-842E-A45F2C2F180A}" destId="{2CD8BE8E-0C21-4975-B734-07206B380C62}" srcOrd="0" destOrd="0" parTransId="{ED386C41-7B86-4D25-82A7-649ADC32FE47}" sibTransId="{19843F69-3039-4CBE-90C8-2241CC1F4491}"/>
    <dgm:cxn modelId="{532453DE-A9D3-4A24-815F-B3AC98AA143D}" type="presOf" srcId="{35CBF7A5-E9DC-40BA-9EAE-60FB62A49812}" destId="{8A067A9E-63C6-40E4-B0C6-D3E2855812F2}" srcOrd="0" destOrd="0" presId="urn:microsoft.com/office/officeart/2005/8/layout/hierarchy3"/>
    <dgm:cxn modelId="{CB39154B-B184-4951-8327-F480A361D2BF}" srcId="{C573C4F2-A07E-4469-8C9D-1DF03BADDD6F}" destId="{10FB97BA-806B-45FF-8866-1FF5D7436624}" srcOrd="3" destOrd="0" parTransId="{4C29B04A-7A19-49DE-8047-5CF749D6DB74}" sibTransId="{3D76F75B-DE6D-4431-8641-7F015965BF26}"/>
    <dgm:cxn modelId="{8702C5E5-8DAF-4233-8BE3-BB7E618F9EBF}" type="presOf" srcId="{860B07BE-72F6-470B-842E-A45F2C2F180A}" destId="{88C4783F-EDE8-459D-8A67-D067A1EA98D9}" srcOrd="1" destOrd="0" presId="urn:microsoft.com/office/officeart/2005/8/layout/hierarchy3"/>
    <dgm:cxn modelId="{9367386C-EBDF-46B6-999C-496663A842F7}" srcId="{C573C4F2-A07E-4469-8C9D-1DF03BADDD6F}" destId="{226FC352-E797-4B9E-993F-5F26BEDDFA5D}" srcOrd="2" destOrd="0" parTransId="{B14D327D-4289-454E-88AB-61F31B7F2927}" sibTransId="{4EA7348C-B12F-4C78-BE59-3C3B488BA3D1}"/>
    <dgm:cxn modelId="{C9F78342-7B71-4448-BFB8-B7B7AC4857E6}" type="presOf" srcId="{C573C4F2-A07E-4469-8C9D-1DF03BADDD6F}" destId="{60855A2B-637E-41EA-9133-955E1B3051A2}" srcOrd="0" destOrd="0" presId="urn:microsoft.com/office/officeart/2005/8/layout/hierarchy3"/>
    <dgm:cxn modelId="{8CFE85F9-33F0-4A96-872D-7D29FA73E3E8}" type="presOf" srcId="{5290D564-4417-4F81-A382-1842A7C80417}" destId="{9D6D9133-3EA2-42FD-AFC2-7D255345FCC9}" srcOrd="0" destOrd="0" presId="urn:microsoft.com/office/officeart/2005/8/layout/hierarchy3"/>
    <dgm:cxn modelId="{AFB698BD-F897-48A1-B98B-826BE4D05BE6}" type="presOf" srcId="{EAC77D6D-B2AF-41E9-AD4E-4EB741AC77C4}" destId="{D7880097-0E93-4930-AFA7-F853F0DFA112}" srcOrd="0" destOrd="0" presId="urn:microsoft.com/office/officeart/2005/8/layout/hierarchy3"/>
    <dgm:cxn modelId="{4E7A665A-8B07-4CF0-A3DC-04F4252BBC58}" type="presOf" srcId="{10FB97BA-806B-45FF-8866-1FF5D7436624}" destId="{2DCB44D9-DE4C-4044-8323-375E4A284D3E}" srcOrd="0" destOrd="0" presId="urn:microsoft.com/office/officeart/2005/8/layout/hierarchy3"/>
    <dgm:cxn modelId="{D7C1EA44-CC80-4363-A9BD-F5B05B721255}" srcId="{C573C4F2-A07E-4469-8C9D-1DF03BADDD6F}" destId="{AD02FC9A-5A82-4350-9597-D895AE889159}" srcOrd="1" destOrd="0" parTransId="{5290D564-4417-4F81-A382-1842A7C80417}" sibTransId="{4A26D849-0B88-4015-BDEE-34458F7EF523}"/>
    <dgm:cxn modelId="{CCF21C17-E11D-46FC-AEF3-D6D0B0F48F47}" srcId="{C573C4F2-A07E-4469-8C9D-1DF03BADDD6F}" destId="{BB2222D7-13DA-46C1-8412-BDA2E5141D1D}" srcOrd="0" destOrd="0" parTransId="{DBA99F27-D9DC-49A4-8C30-9CFD774989CB}" sibTransId="{4A4E2277-2C49-4F22-9DDF-EEB0FB1E8FB6}"/>
    <dgm:cxn modelId="{510D8BC1-CEF8-48B9-94A4-AA99A95EC1E9}" type="presOf" srcId="{DBA99F27-D9DC-49A4-8C30-9CFD774989CB}" destId="{613B707C-13B3-40D4-B905-DAEECCAFDA75}" srcOrd="0" destOrd="0" presId="urn:microsoft.com/office/officeart/2005/8/layout/hierarchy3"/>
    <dgm:cxn modelId="{69AFC3A2-ACD6-42DE-848E-157B524505DB}" type="presOf" srcId="{B14D327D-4289-454E-88AB-61F31B7F2927}" destId="{E201904A-78AC-41A6-8073-67918AAB00BB}" srcOrd="0" destOrd="0" presId="urn:microsoft.com/office/officeart/2005/8/layout/hierarchy3"/>
    <dgm:cxn modelId="{2EB5D0D9-268A-42E3-9DD8-02AB6A284631}" type="presOf" srcId="{32F15DD8-1D23-4510-BFCD-79A5352372AF}" destId="{5CDB51F8-EF3A-47C3-B413-5836A1DD52CB}" srcOrd="0" destOrd="0" presId="urn:microsoft.com/office/officeart/2005/8/layout/hierarchy3"/>
    <dgm:cxn modelId="{91E656B8-C03B-4312-B532-A62881359F9B}" type="presOf" srcId="{ABE944D4-49F6-4239-AE38-FF3DAEDC65ED}" destId="{34C5229C-940A-4B67-96AC-55691EEB35F3}" srcOrd="0" destOrd="0" presId="urn:microsoft.com/office/officeart/2005/8/layout/hierarchy3"/>
    <dgm:cxn modelId="{66EF62D4-853C-4515-8FF8-C257A9F49ACC}" type="presOf" srcId="{860B07BE-72F6-470B-842E-A45F2C2F180A}" destId="{C92C7537-0E87-4B81-BB9B-BAEE16716FE1}" srcOrd="0" destOrd="0" presId="urn:microsoft.com/office/officeart/2005/8/layout/hierarchy3"/>
    <dgm:cxn modelId="{37299F47-FA8A-4AF4-BDD9-A93F6A675515}" type="presOf" srcId="{972FBD58-54F6-48E2-A859-B2C945074F2A}" destId="{C090B4FA-66F1-482F-B2BA-5D12A7B287B1}" srcOrd="0" destOrd="0" presId="urn:microsoft.com/office/officeart/2005/8/layout/hierarchy3"/>
    <dgm:cxn modelId="{B7D76BFE-777A-4A26-9865-BA80978BC9C8}" type="presOf" srcId="{AD02FC9A-5A82-4350-9597-D895AE889159}" destId="{8779AF11-7618-4243-8449-11B43A3C7BCC}" srcOrd="0" destOrd="0" presId="urn:microsoft.com/office/officeart/2005/8/layout/hierarchy3"/>
    <dgm:cxn modelId="{2E48FB86-CEED-4716-8EC0-D672D3826030}" srcId="{35CBF7A5-E9DC-40BA-9EAE-60FB62A49812}" destId="{860B07BE-72F6-470B-842E-A45F2C2F180A}" srcOrd="0" destOrd="0" parTransId="{2E680B4E-C39E-4D18-BA8F-022E1E38E0B5}" sibTransId="{F460D4FE-845A-4FDE-9C06-C0AC076FDB05}"/>
    <dgm:cxn modelId="{C2EB65FA-9168-4AE2-B05E-605B07ABEAD1}" type="presOf" srcId="{7DB60CF2-C661-4D12-B80A-4A540C0CE847}" destId="{93DFDBBA-BC3F-4294-B426-ED52012B2C1C}" srcOrd="0" destOrd="0" presId="urn:microsoft.com/office/officeart/2005/8/layout/hierarchy3"/>
    <dgm:cxn modelId="{3BF2DABF-BD93-47E8-ACB0-D16E931F4AA2}" type="presOf" srcId="{2CD8BE8E-0C21-4975-B734-07206B380C62}" destId="{11B1B826-D83C-4999-A10D-8D2F6E480EDF}" srcOrd="0" destOrd="0" presId="urn:microsoft.com/office/officeart/2005/8/layout/hierarchy3"/>
    <dgm:cxn modelId="{588ECDC9-D86E-48B5-BB5F-0AA386DE54A3}" srcId="{860B07BE-72F6-470B-842E-A45F2C2F180A}" destId="{38DDEB04-F3D5-42A1-823E-D276B26434E7}" srcOrd="2" destOrd="0" parTransId="{32F15DD8-1D23-4510-BFCD-79A5352372AF}" sibTransId="{31175861-FA6D-4CC1-88F9-939DAF2EF7EC}"/>
    <dgm:cxn modelId="{BBC57DAC-E114-4886-A8A2-09BAD81F8054}" type="presOf" srcId="{38DDEB04-F3D5-42A1-823E-D276B26434E7}" destId="{73C76915-3D21-41CC-B2A5-956F3725B424}" srcOrd="0" destOrd="0" presId="urn:microsoft.com/office/officeart/2005/8/layout/hierarchy3"/>
    <dgm:cxn modelId="{9DD1C576-65B5-4212-8EB8-6DB1B23C7C1F}" type="presOf" srcId="{C573C4F2-A07E-4469-8C9D-1DF03BADDD6F}" destId="{249F3EA2-4C3E-499B-B372-4FB3DC82E9F3}" srcOrd="1" destOrd="0" presId="urn:microsoft.com/office/officeart/2005/8/layout/hierarchy3"/>
    <dgm:cxn modelId="{B7EC947F-D283-4EC8-979D-581C5767297D}" type="presOf" srcId="{ED386C41-7B86-4D25-82A7-649ADC32FE47}" destId="{5D85A995-2751-49A6-9F85-8C61810C6392}" srcOrd="0" destOrd="0" presId="urn:microsoft.com/office/officeart/2005/8/layout/hierarchy3"/>
    <dgm:cxn modelId="{6FD1FBEE-9857-493A-B497-416DFB07B586}" srcId="{C573C4F2-A07E-4469-8C9D-1DF03BADDD6F}" destId="{7DB60CF2-C661-4D12-B80A-4A540C0CE847}" srcOrd="4" destOrd="0" parTransId="{972FBD58-54F6-48E2-A859-B2C945074F2A}" sibTransId="{1CE97872-732E-4FB4-AAEC-BC79AE74431E}"/>
    <dgm:cxn modelId="{6B944AEE-9E02-4A11-B267-BD9329B59325}" type="presOf" srcId="{BB2222D7-13DA-46C1-8412-BDA2E5141D1D}" destId="{FF0C0B9C-AC43-482A-94BB-5CD2185327C3}" srcOrd="0" destOrd="0" presId="urn:microsoft.com/office/officeart/2005/8/layout/hierarchy3"/>
    <dgm:cxn modelId="{86224D0B-2E9D-4878-A0EF-BC28406E7D76}" type="presParOf" srcId="{8A067A9E-63C6-40E4-B0C6-D3E2855812F2}" destId="{AB08A63A-A245-4CC8-83CF-188632BA84C5}" srcOrd="0" destOrd="0" presId="urn:microsoft.com/office/officeart/2005/8/layout/hierarchy3"/>
    <dgm:cxn modelId="{1793AB82-ED38-4FD7-8D64-BF03624D54D3}" type="presParOf" srcId="{AB08A63A-A245-4CC8-83CF-188632BA84C5}" destId="{C86B9299-C9B6-4F44-89F7-74B49F7B13C9}" srcOrd="0" destOrd="0" presId="urn:microsoft.com/office/officeart/2005/8/layout/hierarchy3"/>
    <dgm:cxn modelId="{48C1D4F2-3DB5-45B6-BF7E-8DB2E16B3BC7}" type="presParOf" srcId="{C86B9299-C9B6-4F44-89F7-74B49F7B13C9}" destId="{C92C7537-0E87-4B81-BB9B-BAEE16716FE1}" srcOrd="0" destOrd="0" presId="urn:microsoft.com/office/officeart/2005/8/layout/hierarchy3"/>
    <dgm:cxn modelId="{DC802794-9219-4D9E-93CC-613FFF0AE9EA}" type="presParOf" srcId="{C86B9299-C9B6-4F44-89F7-74B49F7B13C9}" destId="{88C4783F-EDE8-459D-8A67-D067A1EA98D9}" srcOrd="1" destOrd="0" presId="urn:microsoft.com/office/officeart/2005/8/layout/hierarchy3"/>
    <dgm:cxn modelId="{918284F1-74CB-4F15-B11D-DDC739E8F2C6}" type="presParOf" srcId="{AB08A63A-A245-4CC8-83CF-188632BA84C5}" destId="{5D6D9972-BBE1-47CF-A0D6-1C72566EA279}" srcOrd="1" destOrd="0" presId="urn:microsoft.com/office/officeart/2005/8/layout/hierarchy3"/>
    <dgm:cxn modelId="{CFCD8C99-AC75-473B-877B-4D07614EE2E1}" type="presParOf" srcId="{5D6D9972-BBE1-47CF-A0D6-1C72566EA279}" destId="{5D85A995-2751-49A6-9F85-8C61810C6392}" srcOrd="0" destOrd="0" presId="urn:microsoft.com/office/officeart/2005/8/layout/hierarchy3"/>
    <dgm:cxn modelId="{38006B83-62CB-4312-A055-4FF43C46FC8D}" type="presParOf" srcId="{5D6D9972-BBE1-47CF-A0D6-1C72566EA279}" destId="{11B1B826-D83C-4999-A10D-8D2F6E480EDF}" srcOrd="1" destOrd="0" presId="urn:microsoft.com/office/officeart/2005/8/layout/hierarchy3"/>
    <dgm:cxn modelId="{EB406A03-705D-4F40-91CE-C5E8C9860741}" type="presParOf" srcId="{5D6D9972-BBE1-47CF-A0D6-1C72566EA279}" destId="{34C5229C-940A-4B67-96AC-55691EEB35F3}" srcOrd="2" destOrd="0" presId="urn:microsoft.com/office/officeart/2005/8/layout/hierarchy3"/>
    <dgm:cxn modelId="{F06AE87D-CCF5-40AF-AA77-7DD2AFB60018}" type="presParOf" srcId="{5D6D9972-BBE1-47CF-A0D6-1C72566EA279}" destId="{D7880097-0E93-4930-AFA7-F853F0DFA112}" srcOrd="3" destOrd="0" presId="urn:microsoft.com/office/officeart/2005/8/layout/hierarchy3"/>
    <dgm:cxn modelId="{E3354274-924C-4F3F-B375-26168627F8BB}" type="presParOf" srcId="{5D6D9972-BBE1-47CF-A0D6-1C72566EA279}" destId="{5CDB51F8-EF3A-47C3-B413-5836A1DD52CB}" srcOrd="4" destOrd="0" presId="urn:microsoft.com/office/officeart/2005/8/layout/hierarchy3"/>
    <dgm:cxn modelId="{76DA1CF2-05E7-401F-8623-1828210F2BA5}" type="presParOf" srcId="{5D6D9972-BBE1-47CF-A0D6-1C72566EA279}" destId="{73C76915-3D21-41CC-B2A5-956F3725B424}" srcOrd="5" destOrd="0" presId="urn:microsoft.com/office/officeart/2005/8/layout/hierarchy3"/>
    <dgm:cxn modelId="{EC293CBD-1669-4176-9865-C7AF38575D1E}" type="presParOf" srcId="{8A067A9E-63C6-40E4-B0C6-D3E2855812F2}" destId="{56F6350B-96A9-4B19-8610-91F58D4138DE}" srcOrd="1" destOrd="0" presId="urn:microsoft.com/office/officeart/2005/8/layout/hierarchy3"/>
    <dgm:cxn modelId="{47BE7A9C-1C49-487F-85A1-2BE7A270E358}" type="presParOf" srcId="{56F6350B-96A9-4B19-8610-91F58D4138DE}" destId="{D5712F99-D51F-4E9E-B1FF-C879926D32F2}" srcOrd="0" destOrd="0" presId="urn:microsoft.com/office/officeart/2005/8/layout/hierarchy3"/>
    <dgm:cxn modelId="{B245452A-C01C-42BC-A809-53F8F4A10E08}" type="presParOf" srcId="{D5712F99-D51F-4E9E-B1FF-C879926D32F2}" destId="{60855A2B-637E-41EA-9133-955E1B3051A2}" srcOrd="0" destOrd="0" presId="urn:microsoft.com/office/officeart/2005/8/layout/hierarchy3"/>
    <dgm:cxn modelId="{83EE8C56-3D6A-41D0-AB29-4854F3BBEB5E}" type="presParOf" srcId="{D5712F99-D51F-4E9E-B1FF-C879926D32F2}" destId="{249F3EA2-4C3E-499B-B372-4FB3DC82E9F3}" srcOrd="1" destOrd="0" presId="urn:microsoft.com/office/officeart/2005/8/layout/hierarchy3"/>
    <dgm:cxn modelId="{073D109C-B4DF-4325-B17E-FF23D612E49D}" type="presParOf" srcId="{56F6350B-96A9-4B19-8610-91F58D4138DE}" destId="{370661D2-6737-4C4A-90EE-F601EB64E740}" srcOrd="1" destOrd="0" presId="urn:microsoft.com/office/officeart/2005/8/layout/hierarchy3"/>
    <dgm:cxn modelId="{1BC23B7F-311B-4AA2-90F0-7E0794993C60}" type="presParOf" srcId="{370661D2-6737-4C4A-90EE-F601EB64E740}" destId="{613B707C-13B3-40D4-B905-DAEECCAFDA75}" srcOrd="0" destOrd="0" presId="urn:microsoft.com/office/officeart/2005/8/layout/hierarchy3"/>
    <dgm:cxn modelId="{F25F9070-276D-419F-919A-50655FF0C990}" type="presParOf" srcId="{370661D2-6737-4C4A-90EE-F601EB64E740}" destId="{FF0C0B9C-AC43-482A-94BB-5CD2185327C3}" srcOrd="1" destOrd="0" presId="urn:microsoft.com/office/officeart/2005/8/layout/hierarchy3"/>
    <dgm:cxn modelId="{5376D6EA-4679-4F58-B4C2-2E7778D80D37}" type="presParOf" srcId="{370661D2-6737-4C4A-90EE-F601EB64E740}" destId="{9D6D9133-3EA2-42FD-AFC2-7D255345FCC9}" srcOrd="2" destOrd="0" presId="urn:microsoft.com/office/officeart/2005/8/layout/hierarchy3"/>
    <dgm:cxn modelId="{2A371405-F8C0-479C-8480-A9EC7DFBBBD0}" type="presParOf" srcId="{370661D2-6737-4C4A-90EE-F601EB64E740}" destId="{8779AF11-7618-4243-8449-11B43A3C7BCC}" srcOrd="3" destOrd="0" presId="urn:microsoft.com/office/officeart/2005/8/layout/hierarchy3"/>
    <dgm:cxn modelId="{EDFB76A0-78A9-4156-A58D-DE2629819E24}" type="presParOf" srcId="{370661D2-6737-4C4A-90EE-F601EB64E740}" destId="{E201904A-78AC-41A6-8073-67918AAB00BB}" srcOrd="4" destOrd="0" presId="urn:microsoft.com/office/officeart/2005/8/layout/hierarchy3"/>
    <dgm:cxn modelId="{275FCB9F-9A5C-4FF0-ABEE-3C7122FA2B5D}" type="presParOf" srcId="{370661D2-6737-4C4A-90EE-F601EB64E740}" destId="{F66BFA5A-3548-4F3A-8A65-58B42CB6BB46}" srcOrd="5" destOrd="0" presId="urn:microsoft.com/office/officeart/2005/8/layout/hierarchy3"/>
    <dgm:cxn modelId="{6D774C3D-872C-4A0E-A30F-5374D2BDA4A6}" type="presParOf" srcId="{370661D2-6737-4C4A-90EE-F601EB64E740}" destId="{A830BAAE-F169-4780-B99B-536F9134D288}" srcOrd="6" destOrd="0" presId="urn:microsoft.com/office/officeart/2005/8/layout/hierarchy3"/>
    <dgm:cxn modelId="{B80869FA-68D0-4F08-A035-109BC3704054}" type="presParOf" srcId="{370661D2-6737-4C4A-90EE-F601EB64E740}" destId="{2DCB44D9-DE4C-4044-8323-375E4A284D3E}" srcOrd="7" destOrd="0" presId="urn:microsoft.com/office/officeart/2005/8/layout/hierarchy3"/>
    <dgm:cxn modelId="{9AC7FE5C-A92E-4FCA-8AE5-9466DF663FB6}" type="presParOf" srcId="{370661D2-6737-4C4A-90EE-F601EB64E740}" destId="{C090B4FA-66F1-482F-B2BA-5D12A7B287B1}" srcOrd="8" destOrd="0" presId="urn:microsoft.com/office/officeart/2005/8/layout/hierarchy3"/>
    <dgm:cxn modelId="{04DD50AA-BA0E-4149-B4B4-85C28F8E5E4C}" type="presParOf" srcId="{370661D2-6737-4C4A-90EE-F601EB64E740}" destId="{93DFDBBA-BC3F-4294-B426-ED52012B2C1C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5CBF7A5-E9DC-40BA-9EAE-60FB62A4981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0B07BE-72F6-470B-842E-A45F2C2F180A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2400" dirty="0" smtClean="0"/>
            <a:t>CAN Component</a:t>
          </a:r>
          <a:endParaRPr lang="en-US" sz="2400" dirty="0"/>
        </a:p>
      </dgm:t>
    </dgm:pt>
    <dgm:pt modelId="{2E680B4E-C39E-4D18-BA8F-022E1E38E0B5}" type="parTrans" cxnId="{2E48FB86-CEED-4716-8EC0-D672D3826030}">
      <dgm:prSet/>
      <dgm:spPr/>
      <dgm:t>
        <a:bodyPr/>
        <a:lstStyle/>
        <a:p>
          <a:endParaRPr lang="en-US" sz="1400"/>
        </a:p>
      </dgm:t>
    </dgm:pt>
    <dgm:pt modelId="{F460D4FE-845A-4FDE-9C06-C0AC076FDB05}" type="sibTrans" cxnId="{2E48FB86-CEED-4716-8EC0-D672D3826030}">
      <dgm:prSet/>
      <dgm:spPr/>
      <dgm:t>
        <a:bodyPr/>
        <a:lstStyle/>
        <a:p>
          <a:endParaRPr lang="en-US" sz="1400"/>
        </a:p>
      </dgm:t>
    </dgm:pt>
    <dgm:pt modelId="{2CD8BE8E-0C21-4975-B734-07206B380C62}">
      <dgm:prSet phldrT="[Text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en-US" sz="1800" dirty="0" smtClean="0"/>
            <a:t>Do No Harm </a:t>
          </a:r>
        </a:p>
        <a:p>
          <a:r>
            <a:rPr lang="en-US" sz="1800" dirty="0" smtClean="0"/>
            <a:t>Working Group</a:t>
          </a:r>
          <a:endParaRPr lang="en-US" sz="1800" dirty="0"/>
        </a:p>
      </dgm:t>
    </dgm:pt>
    <dgm:pt modelId="{ED386C41-7B86-4D25-82A7-649ADC32FE47}" type="parTrans" cxnId="{0E0A3789-9D57-4B7C-AC17-CB2F36B7B8E7}">
      <dgm:prSet/>
      <dgm:spPr/>
      <dgm:t>
        <a:bodyPr/>
        <a:lstStyle/>
        <a:p>
          <a:endParaRPr lang="en-US" sz="1400"/>
        </a:p>
      </dgm:t>
    </dgm:pt>
    <dgm:pt modelId="{19843F69-3039-4CBE-90C8-2241CC1F4491}" type="sibTrans" cxnId="{0E0A3789-9D57-4B7C-AC17-CB2F36B7B8E7}">
      <dgm:prSet/>
      <dgm:spPr/>
      <dgm:t>
        <a:bodyPr/>
        <a:lstStyle/>
        <a:p>
          <a:endParaRPr lang="en-US" sz="1400"/>
        </a:p>
      </dgm:t>
    </dgm:pt>
    <dgm:pt modelId="{C573C4F2-A07E-4469-8C9D-1DF03BADDD6F}">
      <dgm:prSet phldrT="[Text]" custT="1"/>
      <dgm:spPr>
        <a:solidFill>
          <a:srgbClr val="7030A0"/>
        </a:solidFill>
      </dgm:spPr>
      <dgm:t>
        <a:bodyPr/>
        <a:lstStyle/>
        <a:p>
          <a:r>
            <a:rPr lang="en-US" sz="2400" dirty="0" err="1" smtClean="0"/>
            <a:t>Commu</a:t>
          </a:r>
          <a:r>
            <a:rPr lang="en-US" sz="2400" dirty="0" smtClean="0"/>
            <a:t>. and Member Dev.</a:t>
          </a:r>
          <a:endParaRPr lang="en-US" sz="2400" dirty="0"/>
        </a:p>
      </dgm:t>
    </dgm:pt>
    <dgm:pt modelId="{2676610C-0E65-4D6C-ADB1-08A770D04C95}" type="parTrans" cxnId="{E30907E9-572F-4B43-976B-5B99C695E8B7}">
      <dgm:prSet/>
      <dgm:spPr/>
      <dgm:t>
        <a:bodyPr/>
        <a:lstStyle/>
        <a:p>
          <a:endParaRPr lang="en-US" sz="1400"/>
        </a:p>
      </dgm:t>
    </dgm:pt>
    <dgm:pt modelId="{389A87A8-762A-400A-A4C3-1DF4420DD4AC}" type="sibTrans" cxnId="{E30907E9-572F-4B43-976B-5B99C695E8B7}">
      <dgm:prSet/>
      <dgm:spPr/>
      <dgm:t>
        <a:bodyPr/>
        <a:lstStyle/>
        <a:p>
          <a:endParaRPr lang="en-US" sz="1400"/>
        </a:p>
      </dgm:t>
    </dgm:pt>
    <dgm:pt modelId="{BB2222D7-13DA-46C1-8412-BDA2E5141D1D}">
      <dgm:prSet phldrT="[Text]" custT="1"/>
      <dgm:spPr>
        <a:ln>
          <a:solidFill>
            <a:srgbClr val="7030A0"/>
          </a:solidFill>
        </a:ln>
      </dgm:spPr>
      <dgm:t>
        <a:bodyPr/>
        <a:lstStyle/>
        <a:p>
          <a:r>
            <a:rPr lang="en-US" sz="1800" dirty="0" smtClean="0"/>
            <a:t>Research Advisory Board</a:t>
          </a:r>
          <a:endParaRPr lang="en-US" sz="1800" dirty="0"/>
        </a:p>
      </dgm:t>
    </dgm:pt>
    <dgm:pt modelId="{DBA99F27-D9DC-49A4-8C30-9CFD774989CB}" type="parTrans" cxnId="{CCF21C17-E11D-46FC-AEF3-D6D0B0F48F47}">
      <dgm:prSet/>
      <dgm:spPr/>
      <dgm:t>
        <a:bodyPr/>
        <a:lstStyle/>
        <a:p>
          <a:endParaRPr lang="en-US" sz="1400"/>
        </a:p>
      </dgm:t>
    </dgm:pt>
    <dgm:pt modelId="{4A4E2277-2C49-4F22-9DDF-EEB0FB1E8FB6}" type="sibTrans" cxnId="{CCF21C17-E11D-46FC-AEF3-D6D0B0F48F47}">
      <dgm:prSet/>
      <dgm:spPr/>
      <dgm:t>
        <a:bodyPr/>
        <a:lstStyle/>
        <a:p>
          <a:endParaRPr lang="en-US" sz="1400"/>
        </a:p>
      </dgm:t>
    </dgm:pt>
    <dgm:pt modelId="{EAC77D6D-B2AF-41E9-AD4E-4EB741AC77C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en-US" sz="1800" dirty="0" smtClean="0"/>
            <a:t>CSO SDG Talk</a:t>
          </a:r>
          <a:endParaRPr lang="en-US" sz="1800" dirty="0"/>
        </a:p>
      </dgm:t>
    </dgm:pt>
    <dgm:pt modelId="{ABE944D4-49F6-4239-AE38-FF3DAEDC65ED}" type="parTrans" cxnId="{920BBB1C-E11A-441E-BC18-B9B4A3A6F1A5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en-US" sz="1400"/>
        </a:p>
      </dgm:t>
    </dgm:pt>
    <dgm:pt modelId="{D9F00A3E-D363-4E4C-9548-EA9A90BF5430}" type="sibTrans" cxnId="{920BBB1C-E11A-441E-BC18-B9B4A3A6F1A5}">
      <dgm:prSet/>
      <dgm:spPr/>
      <dgm:t>
        <a:bodyPr/>
        <a:lstStyle/>
        <a:p>
          <a:endParaRPr lang="en-US" sz="1400"/>
        </a:p>
      </dgm:t>
    </dgm:pt>
    <dgm:pt modelId="{8A067A9E-63C6-40E4-B0C6-D3E2855812F2}" type="pres">
      <dgm:prSet presAssocID="{35CBF7A5-E9DC-40BA-9EAE-60FB62A4981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B08A63A-A245-4CC8-83CF-188632BA84C5}" type="pres">
      <dgm:prSet presAssocID="{860B07BE-72F6-470B-842E-A45F2C2F180A}" presName="root" presStyleCnt="0"/>
      <dgm:spPr/>
    </dgm:pt>
    <dgm:pt modelId="{C86B9299-C9B6-4F44-89F7-74B49F7B13C9}" type="pres">
      <dgm:prSet presAssocID="{860B07BE-72F6-470B-842E-A45F2C2F180A}" presName="rootComposite" presStyleCnt="0"/>
      <dgm:spPr/>
    </dgm:pt>
    <dgm:pt modelId="{C92C7537-0E87-4B81-BB9B-BAEE16716FE1}" type="pres">
      <dgm:prSet presAssocID="{860B07BE-72F6-470B-842E-A45F2C2F180A}" presName="rootText" presStyleLbl="node1" presStyleIdx="0" presStyleCnt="2" custScaleX="58981" custScaleY="56382" custLinFactNeighborX="619" custLinFactNeighborY="900"/>
      <dgm:spPr/>
      <dgm:t>
        <a:bodyPr/>
        <a:lstStyle/>
        <a:p>
          <a:endParaRPr lang="en-US"/>
        </a:p>
      </dgm:t>
    </dgm:pt>
    <dgm:pt modelId="{88C4783F-EDE8-459D-8A67-D067A1EA98D9}" type="pres">
      <dgm:prSet presAssocID="{860B07BE-72F6-470B-842E-A45F2C2F180A}" presName="rootConnector" presStyleLbl="node1" presStyleIdx="0" presStyleCnt="2"/>
      <dgm:spPr/>
      <dgm:t>
        <a:bodyPr/>
        <a:lstStyle/>
        <a:p>
          <a:endParaRPr lang="en-US"/>
        </a:p>
      </dgm:t>
    </dgm:pt>
    <dgm:pt modelId="{5D6D9972-BBE1-47CF-A0D6-1C72566EA279}" type="pres">
      <dgm:prSet presAssocID="{860B07BE-72F6-470B-842E-A45F2C2F180A}" presName="childShape" presStyleCnt="0"/>
      <dgm:spPr/>
    </dgm:pt>
    <dgm:pt modelId="{5D85A995-2751-49A6-9F85-8C61810C6392}" type="pres">
      <dgm:prSet presAssocID="{ED386C41-7B86-4D25-82A7-649ADC32FE47}" presName="Name13" presStyleLbl="parChTrans1D2" presStyleIdx="0" presStyleCnt="3"/>
      <dgm:spPr/>
      <dgm:t>
        <a:bodyPr/>
        <a:lstStyle/>
        <a:p>
          <a:endParaRPr lang="en-US"/>
        </a:p>
      </dgm:t>
    </dgm:pt>
    <dgm:pt modelId="{11B1B826-D83C-4999-A10D-8D2F6E480EDF}" type="pres">
      <dgm:prSet presAssocID="{2CD8BE8E-0C21-4975-B734-07206B380C62}" presName="childText" presStyleLbl="bgAcc1" presStyleIdx="0" presStyleCnt="3" custScaleX="83383" custScaleY="55941" custLinFactNeighborX="311" custLinFactNeighborY="-161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C5229C-940A-4B67-96AC-55691EEB35F3}" type="pres">
      <dgm:prSet presAssocID="{ABE944D4-49F6-4239-AE38-FF3DAEDC65ED}" presName="Name13" presStyleLbl="parChTrans1D2" presStyleIdx="1" presStyleCnt="3"/>
      <dgm:spPr/>
      <dgm:t>
        <a:bodyPr/>
        <a:lstStyle/>
        <a:p>
          <a:endParaRPr lang="en-US"/>
        </a:p>
      </dgm:t>
    </dgm:pt>
    <dgm:pt modelId="{D7880097-0E93-4930-AFA7-F853F0DFA112}" type="pres">
      <dgm:prSet presAssocID="{EAC77D6D-B2AF-41E9-AD4E-4EB741AC77C4}" presName="childText" presStyleLbl="bgAcc1" presStyleIdx="1" presStyleCnt="3" custScaleX="83383" custScaleY="41631" custLinFactNeighborX="311" custLinFactNeighborY="-348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F6350B-96A9-4B19-8610-91F58D4138DE}" type="pres">
      <dgm:prSet presAssocID="{C573C4F2-A07E-4469-8C9D-1DF03BADDD6F}" presName="root" presStyleCnt="0"/>
      <dgm:spPr/>
    </dgm:pt>
    <dgm:pt modelId="{D5712F99-D51F-4E9E-B1FF-C879926D32F2}" type="pres">
      <dgm:prSet presAssocID="{C573C4F2-A07E-4469-8C9D-1DF03BADDD6F}" presName="rootComposite" presStyleCnt="0"/>
      <dgm:spPr/>
    </dgm:pt>
    <dgm:pt modelId="{60855A2B-637E-41EA-9133-955E1B3051A2}" type="pres">
      <dgm:prSet presAssocID="{C573C4F2-A07E-4469-8C9D-1DF03BADDD6F}" presName="rootText" presStyleLbl="node1" presStyleIdx="1" presStyleCnt="2" custScaleX="62413" custScaleY="56382" custLinFactNeighborX="-29040" custLinFactNeighborY="900"/>
      <dgm:spPr/>
      <dgm:t>
        <a:bodyPr/>
        <a:lstStyle/>
        <a:p>
          <a:endParaRPr lang="en-US"/>
        </a:p>
      </dgm:t>
    </dgm:pt>
    <dgm:pt modelId="{249F3EA2-4C3E-499B-B372-4FB3DC82E9F3}" type="pres">
      <dgm:prSet presAssocID="{C573C4F2-A07E-4469-8C9D-1DF03BADDD6F}" presName="rootConnector" presStyleLbl="node1" presStyleIdx="1" presStyleCnt="2"/>
      <dgm:spPr/>
      <dgm:t>
        <a:bodyPr/>
        <a:lstStyle/>
        <a:p>
          <a:endParaRPr lang="en-US"/>
        </a:p>
      </dgm:t>
    </dgm:pt>
    <dgm:pt modelId="{370661D2-6737-4C4A-90EE-F601EB64E740}" type="pres">
      <dgm:prSet presAssocID="{C573C4F2-A07E-4469-8C9D-1DF03BADDD6F}" presName="childShape" presStyleCnt="0"/>
      <dgm:spPr/>
    </dgm:pt>
    <dgm:pt modelId="{613B707C-13B3-40D4-B905-DAEECCAFDA75}" type="pres">
      <dgm:prSet presAssocID="{DBA99F27-D9DC-49A4-8C30-9CFD774989CB}" presName="Name13" presStyleLbl="parChTrans1D2" presStyleIdx="2" presStyleCnt="3"/>
      <dgm:spPr/>
      <dgm:t>
        <a:bodyPr/>
        <a:lstStyle/>
        <a:p>
          <a:endParaRPr lang="en-US"/>
        </a:p>
      </dgm:t>
    </dgm:pt>
    <dgm:pt modelId="{FF0C0B9C-AC43-482A-94BB-5CD2185327C3}" type="pres">
      <dgm:prSet presAssocID="{BB2222D7-13DA-46C1-8412-BDA2E5141D1D}" presName="childText" presStyleLbl="bgAcc1" presStyleIdx="2" presStyleCnt="3" custScaleX="64743" custScaleY="55373" custLinFactNeighborX="-32107" custLinFactNeighborY="-161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48FB86-CEED-4716-8EC0-D672D3826030}" srcId="{35CBF7A5-E9DC-40BA-9EAE-60FB62A49812}" destId="{860B07BE-72F6-470B-842E-A45F2C2F180A}" srcOrd="0" destOrd="0" parTransId="{2E680B4E-C39E-4D18-BA8F-022E1E38E0B5}" sibTransId="{F460D4FE-845A-4FDE-9C06-C0AC076FDB05}"/>
    <dgm:cxn modelId="{920BBB1C-E11A-441E-BC18-B9B4A3A6F1A5}" srcId="{860B07BE-72F6-470B-842E-A45F2C2F180A}" destId="{EAC77D6D-B2AF-41E9-AD4E-4EB741AC77C4}" srcOrd="1" destOrd="0" parTransId="{ABE944D4-49F6-4239-AE38-FF3DAEDC65ED}" sibTransId="{D9F00A3E-D363-4E4C-9548-EA9A90BF5430}"/>
    <dgm:cxn modelId="{8A7A196E-F388-4D22-B974-50FEB68804EF}" type="presOf" srcId="{EAC77D6D-B2AF-41E9-AD4E-4EB741AC77C4}" destId="{D7880097-0E93-4930-AFA7-F853F0DFA112}" srcOrd="0" destOrd="0" presId="urn:microsoft.com/office/officeart/2005/8/layout/hierarchy3"/>
    <dgm:cxn modelId="{CCF21C17-E11D-46FC-AEF3-D6D0B0F48F47}" srcId="{C573C4F2-A07E-4469-8C9D-1DF03BADDD6F}" destId="{BB2222D7-13DA-46C1-8412-BDA2E5141D1D}" srcOrd="0" destOrd="0" parTransId="{DBA99F27-D9DC-49A4-8C30-9CFD774989CB}" sibTransId="{4A4E2277-2C49-4F22-9DDF-EEB0FB1E8FB6}"/>
    <dgm:cxn modelId="{32497FEB-7845-46AC-820F-E80091C7601D}" type="presOf" srcId="{C573C4F2-A07E-4469-8C9D-1DF03BADDD6F}" destId="{60855A2B-637E-41EA-9133-955E1B3051A2}" srcOrd="0" destOrd="0" presId="urn:microsoft.com/office/officeart/2005/8/layout/hierarchy3"/>
    <dgm:cxn modelId="{FD2CC7C3-D51B-4DEE-B680-5B63DE7330C9}" type="presOf" srcId="{860B07BE-72F6-470B-842E-A45F2C2F180A}" destId="{C92C7537-0E87-4B81-BB9B-BAEE16716FE1}" srcOrd="0" destOrd="0" presId="urn:microsoft.com/office/officeart/2005/8/layout/hierarchy3"/>
    <dgm:cxn modelId="{18EEFEBC-60A9-4677-9278-0849D32589F9}" type="presOf" srcId="{35CBF7A5-E9DC-40BA-9EAE-60FB62A49812}" destId="{8A067A9E-63C6-40E4-B0C6-D3E2855812F2}" srcOrd="0" destOrd="0" presId="urn:microsoft.com/office/officeart/2005/8/layout/hierarchy3"/>
    <dgm:cxn modelId="{0E0A3789-9D57-4B7C-AC17-CB2F36B7B8E7}" srcId="{860B07BE-72F6-470B-842E-A45F2C2F180A}" destId="{2CD8BE8E-0C21-4975-B734-07206B380C62}" srcOrd="0" destOrd="0" parTransId="{ED386C41-7B86-4D25-82A7-649ADC32FE47}" sibTransId="{19843F69-3039-4CBE-90C8-2241CC1F4491}"/>
    <dgm:cxn modelId="{677F3BD8-3AC2-45DB-A210-B18AA4F8DDC0}" type="presOf" srcId="{DBA99F27-D9DC-49A4-8C30-9CFD774989CB}" destId="{613B707C-13B3-40D4-B905-DAEECCAFDA75}" srcOrd="0" destOrd="0" presId="urn:microsoft.com/office/officeart/2005/8/layout/hierarchy3"/>
    <dgm:cxn modelId="{6809E2F9-0FE1-4814-A303-706A1C16013C}" type="presOf" srcId="{ED386C41-7B86-4D25-82A7-649ADC32FE47}" destId="{5D85A995-2751-49A6-9F85-8C61810C6392}" srcOrd="0" destOrd="0" presId="urn:microsoft.com/office/officeart/2005/8/layout/hierarchy3"/>
    <dgm:cxn modelId="{BCF4A7BB-23E3-4C0B-8BE5-D0409DC542B0}" type="presOf" srcId="{BB2222D7-13DA-46C1-8412-BDA2E5141D1D}" destId="{FF0C0B9C-AC43-482A-94BB-5CD2185327C3}" srcOrd="0" destOrd="0" presId="urn:microsoft.com/office/officeart/2005/8/layout/hierarchy3"/>
    <dgm:cxn modelId="{D4DBBE42-2DA8-473F-91D3-B1FD47FFEB85}" type="presOf" srcId="{C573C4F2-A07E-4469-8C9D-1DF03BADDD6F}" destId="{249F3EA2-4C3E-499B-B372-4FB3DC82E9F3}" srcOrd="1" destOrd="0" presId="urn:microsoft.com/office/officeart/2005/8/layout/hierarchy3"/>
    <dgm:cxn modelId="{D6F4E2A7-BD10-414B-BF63-B125494E394B}" type="presOf" srcId="{2CD8BE8E-0C21-4975-B734-07206B380C62}" destId="{11B1B826-D83C-4999-A10D-8D2F6E480EDF}" srcOrd="0" destOrd="0" presId="urn:microsoft.com/office/officeart/2005/8/layout/hierarchy3"/>
    <dgm:cxn modelId="{E30907E9-572F-4B43-976B-5B99C695E8B7}" srcId="{35CBF7A5-E9DC-40BA-9EAE-60FB62A49812}" destId="{C573C4F2-A07E-4469-8C9D-1DF03BADDD6F}" srcOrd="1" destOrd="0" parTransId="{2676610C-0E65-4D6C-ADB1-08A770D04C95}" sibTransId="{389A87A8-762A-400A-A4C3-1DF4420DD4AC}"/>
    <dgm:cxn modelId="{460E0892-8945-426D-BB55-F76DD62E71B2}" type="presOf" srcId="{860B07BE-72F6-470B-842E-A45F2C2F180A}" destId="{88C4783F-EDE8-459D-8A67-D067A1EA98D9}" srcOrd="1" destOrd="0" presId="urn:microsoft.com/office/officeart/2005/8/layout/hierarchy3"/>
    <dgm:cxn modelId="{2C4191A0-CC76-41BA-9B1A-90FD2B4F8540}" type="presOf" srcId="{ABE944D4-49F6-4239-AE38-FF3DAEDC65ED}" destId="{34C5229C-940A-4B67-96AC-55691EEB35F3}" srcOrd="0" destOrd="0" presId="urn:microsoft.com/office/officeart/2005/8/layout/hierarchy3"/>
    <dgm:cxn modelId="{3E2361F4-DB8E-4A11-B5FF-B41E457E036D}" type="presParOf" srcId="{8A067A9E-63C6-40E4-B0C6-D3E2855812F2}" destId="{AB08A63A-A245-4CC8-83CF-188632BA84C5}" srcOrd="0" destOrd="0" presId="urn:microsoft.com/office/officeart/2005/8/layout/hierarchy3"/>
    <dgm:cxn modelId="{731B649B-AF73-4DBC-A967-8D7D0C8E7B13}" type="presParOf" srcId="{AB08A63A-A245-4CC8-83CF-188632BA84C5}" destId="{C86B9299-C9B6-4F44-89F7-74B49F7B13C9}" srcOrd="0" destOrd="0" presId="urn:microsoft.com/office/officeart/2005/8/layout/hierarchy3"/>
    <dgm:cxn modelId="{41E126BC-9D46-41EF-BCDE-39C9979B52C6}" type="presParOf" srcId="{C86B9299-C9B6-4F44-89F7-74B49F7B13C9}" destId="{C92C7537-0E87-4B81-BB9B-BAEE16716FE1}" srcOrd="0" destOrd="0" presId="urn:microsoft.com/office/officeart/2005/8/layout/hierarchy3"/>
    <dgm:cxn modelId="{DAF73291-A1C3-4002-9ED4-5454E1334D96}" type="presParOf" srcId="{C86B9299-C9B6-4F44-89F7-74B49F7B13C9}" destId="{88C4783F-EDE8-459D-8A67-D067A1EA98D9}" srcOrd="1" destOrd="0" presId="urn:microsoft.com/office/officeart/2005/8/layout/hierarchy3"/>
    <dgm:cxn modelId="{34F73900-D790-4A16-8FB2-9FBBF32141C9}" type="presParOf" srcId="{AB08A63A-A245-4CC8-83CF-188632BA84C5}" destId="{5D6D9972-BBE1-47CF-A0D6-1C72566EA279}" srcOrd="1" destOrd="0" presId="urn:microsoft.com/office/officeart/2005/8/layout/hierarchy3"/>
    <dgm:cxn modelId="{E30BF2B7-5C1C-462A-AF7F-92A6BACAB0E8}" type="presParOf" srcId="{5D6D9972-BBE1-47CF-A0D6-1C72566EA279}" destId="{5D85A995-2751-49A6-9F85-8C61810C6392}" srcOrd="0" destOrd="0" presId="urn:microsoft.com/office/officeart/2005/8/layout/hierarchy3"/>
    <dgm:cxn modelId="{089B7A7B-3154-40B2-AA83-E1A36CAFE4A0}" type="presParOf" srcId="{5D6D9972-BBE1-47CF-A0D6-1C72566EA279}" destId="{11B1B826-D83C-4999-A10D-8D2F6E480EDF}" srcOrd="1" destOrd="0" presId="urn:microsoft.com/office/officeart/2005/8/layout/hierarchy3"/>
    <dgm:cxn modelId="{6EE004B1-20FD-4E59-AE1A-86F16ED6D284}" type="presParOf" srcId="{5D6D9972-BBE1-47CF-A0D6-1C72566EA279}" destId="{34C5229C-940A-4B67-96AC-55691EEB35F3}" srcOrd="2" destOrd="0" presId="urn:microsoft.com/office/officeart/2005/8/layout/hierarchy3"/>
    <dgm:cxn modelId="{42606EE3-D73B-4050-870B-67BFE774DB89}" type="presParOf" srcId="{5D6D9972-BBE1-47CF-A0D6-1C72566EA279}" destId="{D7880097-0E93-4930-AFA7-F853F0DFA112}" srcOrd="3" destOrd="0" presId="urn:microsoft.com/office/officeart/2005/8/layout/hierarchy3"/>
    <dgm:cxn modelId="{5EBCFA49-2AF3-48CB-8CEF-C058A37AE2D3}" type="presParOf" srcId="{8A067A9E-63C6-40E4-B0C6-D3E2855812F2}" destId="{56F6350B-96A9-4B19-8610-91F58D4138DE}" srcOrd="1" destOrd="0" presId="urn:microsoft.com/office/officeart/2005/8/layout/hierarchy3"/>
    <dgm:cxn modelId="{072B7652-9EE8-42F1-ACE2-0A1E0B3BE0A7}" type="presParOf" srcId="{56F6350B-96A9-4B19-8610-91F58D4138DE}" destId="{D5712F99-D51F-4E9E-B1FF-C879926D32F2}" srcOrd="0" destOrd="0" presId="urn:microsoft.com/office/officeart/2005/8/layout/hierarchy3"/>
    <dgm:cxn modelId="{C630C400-6E14-460C-92E9-31C225FF9DEA}" type="presParOf" srcId="{D5712F99-D51F-4E9E-B1FF-C879926D32F2}" destId="{60855A2B-637E-41EA-9133-955E1B3051A2}" srcOrd="0" destOrd="0" presId="urn:microsoft.com/office/officeart/2005/8/layout/hierarchy3"/>
    <dgm:cxn modelId="{85692B83-A2B6-433E-BC50-0FB01F935DEF}" type="presParOf" srcId="{D5712F99-D51F-4E9E-B1FF-C879926D32F2}" destId="{249F3EA2-4C3E-499B-B372-4FB3DC82E9F3}" srcOrd="1" destOrd="0" presId="urn:microsoft.com/office/officeart/2005/8/layout/hierarchy3"/>
    <dgm:cxn modelId="{49D762C2-5319-4450-BB92-F4AB4D1FE212}" type="presParOf" srcId="{56F6350B-96A9-4B19-8610-91F58D4138DE}" destId="{370661D2-6737-4C4A-90EE-F601EB64E740}" srcOrd="1" destOrd="0" presId="urn:microsoft.com/office/officeart/2005/8/layout/hierarchy3"/>
    <dgm:cxn modelId="{02F4E4F4-B9A0-4322-B050-029823716028}" type="presParOf" srcId="{370661D2-6737-4C4A-90EE-F601EB64E740}" destId="{613B707C-13B3-40D4-B905-DAEECCAFDA75}" srcOrd="0" destOrd="0" presId="urn:microsoft.com/office/officeart/2005/8/layout/hierarchy3"/>
    <dgm:cxn modelId="{7C006D2C-A8E8-478C-A5FB-92368A2D5CAF}" type="presParOf" srcId="{370661D2-6737-4C4A-90EE-F601EB64E740}" destId="{FF0C0B9C-AC43-482A-94BB-5CD2185327C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5CBF7A5-E9DC-40BA-9EAE-60FB62A4981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0B07BE-72F6-470B-842E-A45F2C2F180A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400" dirty="0" smtClean="0"/>
            <a:t>Operations and Org. Dev.</a:t>
          </a:r>
          <a:endParaRPr lang="en-US" sz="2400" dirty="0"/>
        </a:p>
      </dgm:t>
    </dgm:pt>
    <dgm:pt modelId="{2E680B4E-C39E-4D18-BA8F-022E1E38E0B5}" type="parTrans" cxnId="{2E48FB86-CEED-4716-8EC0-D672D3826030}">
      <dgm:prSet/>
      <dgm:spPr/>
      <dgm:t>
        <a:bodyPr/>
        <a:lstStyle/>
        <a:p>
          <a:endParaRPr lang="en-US" sz="1400"/>
        </a:p>
      </dgm:t>
    </dgm:pt>
    <dgm:pt modelId="{F460D4FE-845A-4FDE-9C06-C0AC076FDB05}" type="sibTrans" cxnId="{2E48FB86-CEED-4716-8EC0-D672D3826030}">
      <dgm:prSet/>
      <dgm:spPr/>
      <dgm:t>
        <a:bodyPr/>
        <a:lstStyle/>
        <a:p>
          <a:endParaRPr lang="en-US" sz="1400"/>
        </a:p>
      </dgm:t>
    </dgm:pt>
    <dgm:pt modelId="{2CD8BE8E-0C21-4975-B734-07206B380C62}">
      <dgm:prSet phldrT="[Text]" custT="1"/>
      <dgm:spPr>
        <a:ln>
          <a:solidFill>
            <a:srgbClr val="C00000"/>
          </a:solidFill>
        </a:ln>
      </dgm:spPr>
      <dgm:t>
        <a:bodyPr/>
        <a:lstStyle/>
        <a:p>
          <a:r>
            <a:rPr lang="en-US" sz="1800" dirty="0" smtClean="0"/>
            <a:t>Taxation Working Group</a:t>
          </a:r>
          <a:endParaRPr lang="en-US" sz="1800" dirty="0"/>
        </a:p>
      </dgm:t>
    </dgm:pt>
    <dgm:pt modelId="{ED386C41-7B86-4D25-82A7-649ADC32FE47}" type="parTrans" cxnId="{0E0A3789-9D57-4B7C-AC17-CB2F36B7B8E7}">
      <dgm:prSet/>
      <dgm:spPr/>
      <dgm:t>
        <a:bodyPr/>
        <a:lstStyle/>
        <a:p>
          <a:endParaRPr lang="en-US" sz="1400"/>
        </a:p>
      </dgm:t>
    </dgm:pt>
    <dgm:pt modelId="{19843F69-3039-4CBE-90C8-2241CC1F4491}" type="sibTrans" cxnId="{0E0A3789-9D57-4B7C-AC17-CB2F36B7B8E7}">
      <dgm:prSet/>
      <dgm:spPr/>
      <dgm:t>
        <a:bodyPr/>
        <a:lstStyle/>
        <a:p>
          <a:endParaRPr lang="en-US" sz="1400"/>
        </a:p>
      </dgm:t>
    </dgm:pt>
    <dgm:pt modelId="{C573C4F2-A07E-4469-8C9D-1DF03BADDD6F}">
      <dgm:prSet phldrT="[Text]" custT="1"/>
      <dgm:spPr/>
      <dgm:t>
        <a:bodyPr/>
        <a:lstStyle/>
        <a:p>
          <a:r>
            <a:rPr lang="en-US" sz="2400" dirty="0" smtClean="0"/>
            <a:t>BCD Component</a:t>
          </a:r>
          <a:endParaRPr lang="en-US" sz="2400" dirty="0"/>
        </a:p>
      </dgm:t>
    </dgm:pt>
    <dgm:pt modelId="{2676610C-0E65-4D6C-ADB1-08A770D04C95}" type="parTrans" cxnId="{E30907E9-572F-4B43-976B-5B99C695E8B7}">
      <dgm:prSet/>
      <dgm:spPr/>
      <dgm:t>
        <a:bodyPr/>
        <a:lstStyle/>
        <a:p>
          <a:endParaRPr lang="en-US" sz="1400"/>
        </a:p>
      </dgm:t>
    </dgm:pt>
    <dgm:pt modelId="{389A87A8-762A-400A-A4C3-1DF4420DD4AC}" type="sibTrans" cxnId="{E30907E9-572F-4B43-976B-5B99C695E8B7}">
      <dgm:prSet/>
      <dgm:spPr/>
      <dgm:t>
        <a:bodyPr/>
        <a:lstStyle/>
        <a:p>
          <a:endParaRPr lang="en-US" sz="1400"/>
        </a:p>
      </dgm:t>
    </dgm:pt>
    <dgm:pt modelId="{BB2222D7-13DA-46C1-8412-BDA2E5141D1D}">
      <dgm:prSet phldrT="[Text]" phldr="1" custT="1"/>
      <dgm:spPr/>
      <dgm:t>
        <a:bodyPr/>
        <a:lstStyle/>
        <a:p>
          <a:endParaRPr lang="en-US" sz="1800"/>
        </a:p>
      </dgm:t>
    </dgm:pt>
    <dgm:pt modelId="{DBA99F27-D9DC-49A4-8C30-9CFD774989CB}" type="parTrans" cxnId="{CCF21C17-E11D-46FC-AEF3-D6D0B0F48F47}">
      <dgm:prSet/>
      <dgm:spPr/>
      <dgm:t>
        <a:bodyPr/>
        <a:lstStyle/>
        <a:p>
          <a:endParaRPr lang="en-US" sz="1400"/>
        </a:p>
      </dgm:t>
    </dgm:pt>
    <dgm:pt modelId="{4A4E2277-2C49-4F22-9DDF-EEB0FB1E8FB6}" type="sibTrans" cxnId="{CCF21C17-E11D-46FC-AEF3-D6D0B0F48F47}">
      <dgm:prSet/>
      <dgm:spPr/>
      <dgm:t>
        <a:bodyPr/>
        <a:lstStyle/>
        <a:p>
          <a:endParaRPr lang="en-US" sz="1400"/>
        </a:p>
      </dgm:t>
    </dgm:pt>
    <dgm:pt modelId="{AD02FC9A-5A82-4350-9597-D895AE889159}">
      <dgm:prSet phldrT="[Text]" phldr="1" custT="1"/>
      <dgm:spPr/>
      <dgm:t>
        <a:bodyPr/>
        <a:lstStyle/>
        <a:p>
          <a:endParaRPr lang="en-US" sz="1800"/>
        </a:p>
      </dgm:t>
    </dgm:pt>
    <dgm:pt modelId="{5290D564-4417-4F81-A382-1842A7C80417}" type="parTrans" cxnId="{D7C1EA44-CC80-4363-A9BD-F5B05B721255}">
      <dgm:prSet/>
      <dgm:spPr/>
      <dgm:t>
        <a:bodyPr/>
        <a:lstStyle/>
        <a:p>
          <a:endParaRPr lang="en-US" sz="1400"/>
        </a:p>
      </dgm:t>
    </dgm:pt>
    <dgm:pt modelId="{4A26D849-0B88-4015-BDEE-34458F7EF523}" type="sibTrans" cxnId="{D7C1EA44-CC80-4363-A9BD-F5B05B721255}">
      <dgm:prSet/>
      <dgm:spPr/>
      <dgm:t>
        <a:bodyPr/>
        <a:lstStyle/>
        <a:p>
          <a:endParaRPr lang="en-US" sz="1400"/>
        </a:p>
      </dgm:t>
    </dgm:pt>
    <dgm:pt modelId="{8A067A9E-63C6-40E4-B0C6-D3E2855812F2}" type="pres">
      <dgm:prSet presAssocID="{35CBF7A5-E9DC-40BA-9EAE-60FB62A4981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B08A63A-A245-4CC8-83CF-188632BA84C5}" type="pres">
      <dgm:prSet presAssocID="{860B07BE-72F6-470B-842E-A45F2C2F180A}" presName="root" presStyleCnt="0"/>
      <dgm:spPr/>
    </dgm:pt>
    <dgm:pt modelId="{C86B9299-C9B6-4F44-89F7-74B49F7B13C9}" type="pres">
      <dgm:prSet presAssocID="{860B07BE-72F6-470B-842E-A45F2C2F180A}" presName="rootComposite" presStyleCnt="0"/>
      <dgm:spPr/>
    </dgm:pt>
    <dgm:pt modelId="{C92C7537-0E87-4B81-BB9B-BAEE16716FE1}" type="pres">
      <dgm:prSet presAssocID="{860B07BE-72F6-470B-842E-A45F2C2F180A}" presName="rootText" presStyleLbl="node1" presStyleIdx="0" presStyleCnt="2" custScaleX="80931" custScaleY="78193" custLinFactNeighborX="15444" custLinFactNeighborY="5792"/>
      <dgm:spPr/>
      <dgm:t>
        <a:bodyPr/>
        <a:lstStyle/>
        <a:p>
          <a:endParaRPr lang="en-US"/>
        </a:p>
      </dgm:t>
    </dgm:pt>
    <dgm:pt modelId="{88C4783F-EDE8-459D-8A67-D067A1EA98D9}" type="pres">
      <dgm:prSet presAssocID="{860B07BE-72F6-470B-842E-A45F2C2F180A}" presName="rootConnector" presStyleLbl="node1" presStyleIdx="0" presStyleCnt="2"/>
      <dgm:spPr/>
      <dgm:t>
        <a:bodyPr/>
        <a:lstStyle/>
        <a:p>
          <a:endParaRPr lang="en-US"/>
        </a:p>
      </dgm:t>
    </dgm:pt>
    <dgm:pt modelId="{5D6D9972-BBE1-47CF-A0D6-1C72566EA279}" type="pres">
      <dgm:prSet presAssocID="{860B07BE-72F6-470B-842E-A45F2C2F180A}" presName="childShape" presStyleCnt="0"/>
      <dgm:spPr/>
    </dgm:pt>
    <dgm:pt modelId="{5D85A995-2751-49A6-9F85-8C61810C6392}" type="pres">
      <dgm:prSet presAssocID="{ED386C41-7B86-4D25-82A7-649ADC32FE47}" presName="Name13" presStyleLbl="parChTrans1D2" presStyleIdx="0" presStyleCnt="3"/>
      <dgm:spPr/>
      <dgm:t>
        <a:bodyPr/>
        <a:lstStyle/>
        <a:p>
          <a:endParaRPr lang="en-US"/>
        </a:p>
      </dgm:t>
    </dgm:pt>
    <dgm:pt modelId="{11B1B826-D83C-4999-A10D-8D2F6E480EDF}" type="pres">
      <dgm:prSet presAssocID="{2CD8BE8E-0C21-4975-B734-07206B380C62}" presName="childText" presStyleLbl="bgAcc1" presStyleIdx="0" presStyleCnt="3" custScaleX="83081" custScaleY="55284" custLinFactNeighborX="144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F6350B-96A9-4B19-8610-91F58D4138DE}" type="pres">
      <dgm:prSet presAssocID="{C573C4F2-A07E-4469-8C9D-1DF03BADDD6F}" presName="root" presStyleCnt="0"/>
      <dgm:spPr/>
    </dgm:pt>
    <dgm:pt modelId="{D5712F99-D51F-4E9E-B1FF-C879926D32F2}" type="pres">
      <dgm:prSet presAssocID="{C573C4F2-A07E-4469-8C9D-1DF03BADDD6F}" presName="rootComposite" presStyleCnt="0"/>
      <dgm:spPr/>
    </dgm:pt>
    <dgm:pt modelId="{60855A2B-637E-41EA-9133-955E1B3051A2}" type="pres">
      <dgm:prSet presAssocID="{C573C4F2-A07E-4469-8C9D-1DF03BADDD6F}" presName="rootText" presStyleLbl="node1" presStyleIdx="1" presStyleCnt="2" custLinFactNeighborX="-2017"/>
      <dgm:spPr/>
      <dgm:t>
        <a:bodyPr/>
        <a:lstStyle/>
        <a:p>
          <a:endParaRPr lang="en-US"/>
        </a:p>
      </dgm:t>
    </dgm:pt>
    <dgm:pt modelId="{249F3EA2-4C3E-499B-B372-4FB3DC82E9F3}" type="pres">
      <dgm:prSet presAssocID="{C573C4F2-A07E-4469-8C9D-1DF03BADDD6F}" presName="rootConnector" presStyleLbl="node1" presStyleIdx="1" presStyleCnt="2"/>
      <dgm:spPr/>
      <dgm:t>
        <a:bodyPr/>
        <a:lstStyle/>
        <a:p>
          <a:endParaRPr lang="en-US"/>
        </a:p>
      </dgm:t>
    </dgm:pt>
    <dgm:pt modelId="{370661D2-6737-4C4A-90EE-F601EB64E740}" type="pres">
      <dgm:prSet presAssocID="{C573C4F2-A07E-4469-8C9D-1DF03BADDD6F}" presName="childShape" presStyleCnt="0"/>
      <dgm:spPr/>
    </dgm:pt>
    <dgm:pt modelId="{613B707C-13B3-40D4-B905-DAEECCAFDA75}" type="pres">
      <dgm:prSet presAssocID="{DBA99F27-D9DC-49A4-8C30-9CFD774989CB}" presName="Name13" presStyleLbl="parChTrans1D2" presStyleIdx="1" presStyleCnt="3"/>
      <dgm:spPr/>
      <dgm:t>
        <a:bodyPr/>
        <a:lstStyle/>
        <a:p>
          <a:endParaRPr lang="en-US"/>
        </a:p>
      </dgm:t>
    </dgm:pt>
    <dgm:pt modelId="{FF0C0B9C-AC43-482A-94BB-5CD2185327C3}" type="pres">
      <dgm:prSet presAssocID="{BB2222D7-13DA-46C1-8412-BDA2E5141D1D}" presName="childText" presStyleLbl="bgAcc1" presStyleIdx="1" presStyleCnt="3" custLinFactNeighborX="-13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6D9133-3EA2-42FD-AFC2-7D255345FCC9}" type="pres">
      <dgm:prSet presAssocID="{5290D564-4417-4F81-A382-1842A7C80417}" presName="Name13" presStyleLbl="parChTrans1D2" presStyleIdx="2" presStyleCnt="3"/>
      <dgm:spPr/>
      <dgm:t>
        <a:bodyPr/>
        <a:lstStyle/>
        <a:p>
          <a:endParaRPr lang="en-US"/>
        </a:p>
      </dgm:t>
    </dgm:pt>
    <dgm:pt modelId="{8779AF11-7618-4243-8449-11B43A3C7BCC}" type="pres">
      <dgm:prSet presAssocID="{AD02FC9A-5A82-4350-9597-D895AE889159}" presName="childText" presStyleLbl="bgAcc1" presStyleIdx="2" presStyleCnt="3" custLinFactNeighborX="-13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516BD6-D642-4912-863C-2663C1EB0DCB}" type="presOf" srcId="{2CD8BE8E-0C21-4975-B734-07206B380C62}" destId="{11B1B826-D83C-4999-A10D-8D2F6E480EDF}" srcOrd="0" destOrd="0" presId="urn:microsoft.com/office/officeart/2005/8/layout/hierarchy3"/>
    <dgm:cxn modelId="{2E48FB86-CEED-4716-8EC0-D672D3826030}" srcId="{35CBF7A5-E9DC-40BA-9EAE-60FB62A49812}" destId="{860B07BE-72F6-470B-842E-A45F2C2F180A}" srcOrd="0" destOrd="0" parTransId="{2E680B4E-C39E-4D18-BA8F-022E1E38E0B5}" sibTransId="{F460D4FE-845A-4FDE-9C06-C0AC076FDB05}"/>
    <dgm:cxn modelId="{A6AA025C-0CC7-46A4-97E0-D1F599FF1987}" type="presOf" srcId="{ED386C41-7B86-4D25-82A7-649ADC32FE47}" destId="{5D85A995-2751-49A6-9F85-8C61810C6392}" srcOrd="0" destOrd="0" presId="urn:microsoft.com/office/officeart/2005/8/layout/hierarchy3"/>
    <dgm:cxn modelId="{A36B9ACE-26DF-4F18-82F4-2D9D332E40B1}" type="presOf" srcId="{C573C4F2-A07E-4469-8C9D-1DF03BADDD6F}" destId="{249F3EA2-4C3E-499B-B372-4FB3DC82E9F3}" srcOrd="1" destOrd="0" presId="urn:microsoft.com/office/officeart/2005/8/layout/hierarchy3"/>
    <dgm:cxn modelId="{CCF21C17-E11D-46FC-AEF3-D6D0B0F48F47}" srcId="{C573C4F2-A07E-4469-8C9D-1DF03BADDD6F}" destId="{BB2222D7-13DA-46C1-8412-BDA2E5141D1D}" srcOrd="0" destOrd="0" parTransId="{DBA99F27-D9DC-49A4-8C30-9CFD774989CB}" sibTransId="{4A4E2277-2C49-4F22-9DDF-EEB0FB1E8FB6}"/>
    <dgm:cxn modelId="{7B108A93-F92E-4802-AFAC-320396EFE2F4}" type="presOf" srcId="{DBA99F27-D9DC-49A4-8C30-9CFD774989CB}" destId="{613B707C-13B3-40D4-B905-DAEECCAFDA75}" srcOrd="0" destOrd="0" presId="urn:microsoft.com/office/officeart/2005/8/layout/hierarchy3"/>
    <dgm:cxn modelId="{30098462-6B7F-443F-957B-F68B7023CDDE}" type="presOf" srcId="{AD02FC9A-5A82-4350-9597-D895AE889159}" destId="{8779AF11-7618-4243-8449-11B43A3C7BCC}" srcOrd="0" destOrd="0" presId="urn:microsoft.com/office/officeart/2005/8/layout/hierarchy3"/>
    <dgm:cxn modelId="{CD96ED6C-E351-462B-9DFF-CBC90A1E808B}" type="presOf" srcId="{5290D564-4417-4F81-A382-1842A7C80417}" destId="{9D6D9133-3EA2-42FD-AFC2-7D255345FCC9}" srcOrd="0" destOrd="0" presId="urn:microsoft.com/office/officeart/2005/8/layout/hierarchy3"/>
    <dgm:cxn modelId="{D7C1EA44-CC80-4363-A9BD-F5B05B721255}" srcId="{C573C4F2-A07E-4469-8C9D-1DF03BADDD6F}" destId="{AD02FC9A-5A82-4350-9597-D895AE889159}" srcOrd="1" destOrd="0" parTransId="{5290D564-4417-4F81-A382-1842A7C80417}" sibTransId="{4A26D849-0B88-4015-BDEE-34458F7EF523}"/>
    <dgm:cxn modelId="{5B195251-05F8-49D8-8A46-8215B65B8B20}" type="presOf" srcId="{860B07BE-72F6-470B-842E-A45F2C2F180A}" destId="{C92C7537-0E87-4B81-BB9B-BAEE16716FE1}" srcOrd="0" destOrd="0" presId="urn:microsoft.com/office/officeart/2005/8/layout/hierarchy3"/>
    <dgm:cxn modelId="{64EEB66B-A28A-4EDC-94FA-EE68AECD63D5}" type="presOf" srcId="{860B07BE-72F6-470B-842E-A45F2C2F180A}" destId="{88C4783F-EDE8-459D-8A67-D067A1EA98D9}" srcOrd="1" destOrd="0" presId="urn:microsoft.com/office/officeart/2005/8/layout/hierarchy3"/>
    <dgm:cxn modelId="{0E0A3789-9D57-4B7C-AC17-CB2F36B7B8E7}" srcId="{860B07BE-72F6-470B-842E-A45F2C2F180A}" destId="{2CD8BE8E-0C21-4975-B734-07206B380C62}" srcOrd="0" destOrd="0" parTransId="{ED386C41-7B86-4D25-82A7-649ADC32FE47}" sibTransId="{19843F69-3039-4CBE-90C8-2241CC1F4491}"/>
    <dgm:cxn modelId="{FBFF06AE-454D-49A0-9483-7913E899567B}" type="presOf" srcId="{35CBF7A5-E9DC-40BA-9EAE-60FB62A49812}" destId="{8A067A9E-63C6-40E4-B0C6-D3E2855812F2}" srcOrd="0" destOrd="0" presId="urn:microsoft.com/office/officeart/2005/8/layout/hierarchy3"/>
    <dgm:cxn modelId="{9FACFD64-F63B-47DB-AF38-B17645BC9AAE}" type="presOf" srcId="{BB2222D7-13DA-46C1-8412-BDA2E5141D1D}" destId="{FF0C0B9C-AC43-482A-94BB-5CD2185327C3}" srcOrd="0" destOrd="0" presId="urn:microsoft.com/office/officeart/2005/8/layout/hierarchy3"/>
    <dgm:cxn modelId="{C9AF7D54-6AF0-4CB2-8989-848CCB25A12E}" type="presOf" srcId="{C573C4F2-A07E-4469-8C9D-1DF03BADDD6F}" destId="{60855A2B-637E-41EA-9133-955E1B3051A2}" srcOrd="0" destOrd="0" presId="urn:microsoft.com/office/officeart/2005/8/layout/hierarchy3"/>
    <dgm:cxn modelId="{E30907E9-572F-4B43-976B-5B99C695E8B7}" srcId="{35CBF7A5-E9DC-40BA-9EAE-60FB62A49812}" destId="{C573C4F2-A07E-4469-8C9D-1DF03BADDD6F}" srcOrd="1" destOrd="0" parTransId="{2676610C-0E65-4D6C-ADB1-08A770D04C95}" sibTransId="{389A87A8-762A-400A-A4C3-1DF4420DD4AC}"/>
    <dgm:cxn modelId="{1812AA68-017F-43AC-AA32-793D40D376A6}" type="presParOf" srcId="{8A067A9E-63C6-40E4-B0C6-D3E2855812F2}" destId="{AB08A63A-A245-4CC8-83CF-188632BA84C5}" srcOrd="0" destOrd="0" presId="urn:microsoft.com/office/officeart/2005/8/layout/hierarchy3"/>
    <dgm:cxn modelId="{8CED5868-445E-4226-AF1D-7BDF0D906F6F}" type="presParOf" srcId="{AB08A63A-A245-4CC8-83CF-188632BA84C5}" destId="{C86B9299-C9B6-4F44-89F7-74B49F7B13C9}" srcOrd="0" destOrd="0" presId="urn:microsoft.com/office/officeart/2005/8/layout/hierarchy3"/>
    <dgm:cxn modelId="{C3B67531-70FC-4586-B4CA-8A11E8B184F1}" type="presParOf" srcId="{C86B9299-C9B6-4F44-89F7-74B49F7B13C9}" destId="{C92C7537-0E87-4B81-BB9B-BAEE16716FE1}" srcOrd="0" destOrd="0" presId="urn:microsoft.com/office/officeart/2005/8/layout/hierarchy3"/>
    <dgm:cxn modelId="{0AA68F44-2D11-488E-AC87-A44FC7721B62}" type="presParOf" srcId="{C86B9299-C9B6-4F44-89F7-74B49F7B13C9}" destId="{88C4783F-EDE8-459D-8A67-D067A1EA98D9}" srcOrd="1" destOrd="0" presId="urn:microsoft.com/office/officeart/2005/8/layout/hierarchy3"/>
    <dgm:cxn modelId="{1B28113F-BDCC-44BB-96D8-C18DE88A249C}" type="presParOf" srcId="{AB08A63A-A245-4CC8-83CF-188632BA84C5}" destId="{5D6D9972-BBE1-47CF-A0D6-1C72566EA279}" srcOrd="1" destOrd="0" presId="urn:microsoft.com/office/officeart/2005/8/layout/hierarchy3"/>
    <dgm:cxn modelId="{C296997C-12EE-40F5-B44B-55A01CFEDDF4}" type="presParOf" srcId="{5D6D9972-BBE1-47CF-A0D6-1C72566EA279}" destId="{5D85A995-2751-49A6-9F85-8C61810C6392}" srcOrd="0" destOrd="0" presId="urn:microsoft.com/office/officeart/2005/8/layout/hierarchy3"/>
    <dgm:cxn modelId="{501637EE-8A54-422F-A919-20444523D8EA}" type="presParOf" srcId="{5D6D9972-BBE1-47CF-A0D6-1C72566EA279}" destId="{11B1B826-D83C-4999-A10D-8D2F6E480EDF}" srcOrd="1" destOrd="0" presId="urn:microsoft.com/office/officeart/2005/8/layout/hierarchy3"/>
    <dgm:cxn modelId="{6DCB6265-C61C-4356-B409-D72BDD7DE76E}" type="presParOf" srcId="{8A067A9E-63C6-40E4-B0C6-D3E2855812F2}" destId="{56F6350B-96A9-4B19-8610-91F58D4138DE}" srcOrd="1" destOrd="0" presId="urn:microsoft.com/office/officeart/2005/8/layout/hierarchy3"/>
    <dgm:cxn modelId="{B3630BC3-F1EE-46CC-98F9-DDD26D39ED1C}" type="presParOf" srcId="{56F6350B-96A9-4B19-8610-91F58D4138DE}" destId="{D5712F99-D51F-4E9E-B1FF-C879926D32F2}" srcOrd="0" destOrd="0" presId="urn:microsoft.com/office/officeart/2005/8/layout/hierarchy3"/>
    <dgm:cxn modelId="{0F6FE2BA-0BE4-4E50-9D27-75FEE976EE84}" type="presParOf" srcId="{D5712F99-D51F-4E9E-B1FF-C879926D32F2}" destId="{60855A2B-637E-41EA-9133-955E1B3051A2}" srcOrd="0" destOrd="0" presId="urn:microsoft.com/office/officeart/2005/8/layout/hierarchy3"/>
    <dgm:cxn modelId="{B5ED5AD3-E13D-4A7A-933F-79BB43274CCA}" type="presParOf" srcId="{D5712F99-D51F-4E9E-B1FF-C879926D32F2}" destId="{249F3EA2-4C3E-499B-B372-4FB3DC82E9F3}" srcOrd="1" destOrd="0" presId="urn:microsoft.com/office/officeart/2005/8/layout/hierarchy3"/>
    <dgm:cxn modelId="{FB7D8AA3-C0E2-472C-8818-D9BCDDDB077A}" type="presParOf" srcId="{56F6350B-96A9-4B19-8610-91F58D4138DE}" destId="{370661D2-6737-4C4A-90EE-F601EB64E740}" srcOrd="1" destOrd="0" presId="urn:microsoft.com/office/officeart/2005/8/layout/hierarchy3"/>
    <dgm:cxn modelId="{3994BB08-574B-4308-8583-DF2BB2A45FDA}" type="presParOf" srcId="{370661D2-6737-4C4A-90EE-F601EB64E740}" destId="{613B707C-13B3-40D4-B905-DAEECCAFDA75}" srcOrd="0" destOrd="0" presId="urn:microsoft.com/office/officeart/2005/8/layout/hierarchy3"/>
    <dgm:cxn modelId="{439B801E-277F-44E9-BF7B-A7674C8A12CE}" type="presParOf" srcId="{370661D2-6737-4C4A-90EE-F601EB64E740}" destId="{FF0C0B9C-AC43-482A-94BB-5CD2185327C3}" srcOrd="1" destOrd="0" presId="urn:microsoft.com/office/officeart/2005/8/layout/hierarchy3"/>
    <dgm:cxn modelId="{93FDF016-D191-479D-8153-E68F94F7A686}" type="presParOf" srcId="{370661D2-6737-4C4A-90EE-F601EB64E740}" destId="{9D6D9133-3EA2-42FD-AFC2-7D255345FCC9}" srcOrd="2" destOrd="0" presId="urn:microsoft.com/office/officeart/2005/8/layout/hierarchy3"/>
    <dgm:cxn modelId="{65FD1A38-7797-4447-A313-EF238AED2A9F}" type="presParOf" srcId="{370661D2-6737-4C4A-90EE-F601EB64E740}" destId="{8779AF11-7618-4243-8449-11B43A3C7BCC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BB978C5-7E44-479D-9BF9-D1CC3EFE2776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3B9EA0-FA4E-4AB0-B38A-3B75A406BF58}">
      <dgm:prSet phldrT="[Text]" custT="1"/>
      <dgm:spPr/>
      <dgm:t>
        <a:bodyPr/>
        <a:lstStyle/>
        <a:p>
          <a:r>
            <a:rPr lang="en-US" sz="3200" dirty="0" smtClean="0"/>
            <a:t>Affiliation with CSOs</a:t>
          </a:r>
          <a:endParaRPr lang="en-US" sz="3200" dirty="0"/>
        </a:p>
      </dgm:t>
    </dgm:pt>
    <dgm:pt modelId="{341A48FE-BD84-4D9A-8C20-F2A9A560C2E1}" type="parTrans" cxnId="{25ED2E43-C64B-4D84-8572-B2E5FEB2F84B}">
      <dgm:prSet/>
      <dgm:spPr/>
      <dgm:t>
        <a:bodyPr/>
        <a:lstStyle/>
        <a:p>
          <a:endParaRPr lang="en-US" sz="1600"/>
        </a:p>
      </dgm:t>
    </dgm:pt>
    <dgm:pt modelId="{BC863729-7974-4A07-92B8-0E9CC102F216}" type="sibTrans" cxnId="{25ED2E43-C64B-4D84-8572-B2E5FEB2F84B}">
      <dgm:prSet/>
      <dgm:spPr/>
      <dgm:t>
        <a:bodyPr/>
        <a:lstStyle/>
        <a:p>
          <a:endParaRPr lang="en-US" sz="1600"/>
        </a:p>
      </dgm:t>
    </dgm:pt>
    <dgm:pt modelId="{05AB95A4-CF49-4E6B-B408-88F64CAEC321}">
      <dgm:prSet phldrT="[Text]" custT="1"/>
      <dgm:spPr/>
      <dgm:t>
        <a:bodyPr/>
        <a:lstStyle/>
        <a:p>
          <a:r>
            <a:rPr lang="en-US" sz="2600" dirty="0" err="1" smtClean="0"/>
            <a:t>MoUs</a:t>
          </a:r>
          <a:r>
            <a:rPr lang="en-US" sz="2600" dirty="0" smtClean="0"/>
            <a:t> with provincial NGO networks, ADA, ADN, </a:t>
          </a:r>
          <a:r>
            <a:rPr lang="en-US" sz="2600" dirty="0" err="1" smtClean="0"/>
            <a:t>Civicus</a:t>
          </a:r>
          <a:r>
            <a:rPr lang="en-US" sz="2600" dirty="0" smtClean="0"/>
            <a:t>, IFP, etc.</a:t>
          </a:r>
          <a:endParaRPr lang="en-US" sz="2600" dirty="0"/>
        </a:p>
      </dgm:t>
    </dgm:pt>
    <dgm:pt modelId="{424E006E-7BF7-4AB3-A564-AA89C9B7C80E}" type="parTrans" cxnId="{22214AB6-DB87-4074-9D40-FF21436F0B3B}">
      <dgm:prSet/>
      <dgm:spPr/>
      <dgm:t>
        <a:bodyPr/>
        <a:lstStyle/>
        <a:p>
          <a:endParaRPr lang="en-US" sz="1600"/>
        </a:p>
      </dgm:t>
    </dgm:pt>
    <dgm:pt modelId="{B4C6088F-2807-4494-BBF4-42E201AFD4F8}" type="sibTrans" cxnId="{22214AB6-DB87-4074-9D40-FF21436F0B3B}">
      <dgm:prSet/>
      <dgm:spPr/>
      <dgm:t>
        <a:bodyPr/>
        <a:lstStyle/>
        <a:p>
          <a:endParaRPr lang="en-US" sz="1600"/>
        </a:p>
      </dgm:t>
    </dgm:pt>
    <dgm:pt modelId="{E5BDC8B3-0763-4217-AC6D-46C4F94C419A}">
      <dgm:prSet phldrT="[Text]" custT="1"/>
      <dgm:spPr/>
      <dgm:t>
        <a:bodyPr/>
        <a:lstStyle/>
        <a:p>
          <a:r>
            <a:rPr lang="en-US" sz="3200" dirty="0" smtClean="0"/>
            <a:t>Engagement with the Government</a:t>
          </a:r>
          <a:endParaRPr lang="en-US" sz="3200" dirty="0"/>
        </a:p>
      </dgm:t>
    </dgm:pt>
    <dgm:pt modelId="{58BE5364-C016-4D04-9430-9E557D600C18}" type="parTrans" cxnId="{B45E03F0-414C-4B6B-BFB8-B40F72F7D412}">
      <dgm:prSet/>
      <dgm:spPr/>
      <dgm:t>
        <a:bodyPr/>
        <a:lstStyle/>
        <a:p>
          <a:endParaRPr lang="en-US" sz="1600"/>
        </a:p>
      </dgm:t>
    </dgm:pt>
    <dgm:pt modelId="{9F9DA17B-4F69-456E-BA8C-1042E73B272B}" type="sibTrans" cxnId="{B45E03F0-414C-4B6B-BFB8-B40F72F7D412}">
      <dgm:prSet/>
      <dgm:spPr/>
      <dgm:t>
        <a:bodyPr/>
        <a:lstStyle/>
        <a:p>
          <a:endParaRPr lang="en-US" sz="1600"/>
        </a:p>
      </dgm:t>
    </dgm:pt>
    <dgm:pt modelId="{7E0E878B-70EE-443B-BCC9-6101554F2BA6}">
      <dgm:prSet phldrT="[Text]" custT="1"/>
      <dgm:spPr/>
      <dgm:t>
        <a:bodyPr/>
        <a:lstStyle/>
        <a:p>
          <a:r>
            <a:rPr lang="en-US" sz="2600" dirty="0" smtClean="0"/>
            <a:t>Through the 4 TWGs (P&amp;H, PPR, PAR, D&amp;D)</a:t>
          </a:r>
          <a:endParaRPr lang="en-US" sz="2600" dirty="0"/>
        </a:p>
      </dgm:t>
    </dgm:pt>
    <dgm:pt modelId="{7966E3BA-FF19-41ED-A074-38956246C1E4}" type="parTrans" cxnId="{4162B427-E922-46B9-B111-87CBA96CEB05}">
      <dgm:prSet/>
      <dgm:spPr/>
      <dgm:t>
        <a:bodyPr/>
        <a:lstStyle/>
        <a:p>
          <a:endParaRPr lang="en-US" sz="1600"/>
        </a:p>
      </dgm:t>
    </dgm:pt>
    <dgm:pt modelId="{4692FB76-E869-4B1B-9B9E-11757F90B8D4}" type="sibTrans" cxnId="{4162B427-E922-46B9-B111-87CBA96CEB05}">
      <dgm:prSet/>
      <dgm:spPr/>
      <dgm:t>
        <a:bodyPr/>
        <a:lstStyle/>
        <a:p>
          <a:endParaRPr lang="en-US" sz="1600"/>
        </a:p>
      </dgm:t>
    </dgm:pt>
    <dgm:pt modelId="{23761481-2AE7-4562-8697-AA4F4DF968D7}">
      <dgm:prSet custT="1"/>
      <dgm:spPr/>
      <dgm:t>
        <a:bodyPr/>
        <a:lstStyle/>
        <a:p>
          <a:r>
            <a:rPr lang="en-US" sz="3200" dirty="0" smtClean="0"/>
            <a:t>Engagement with DPs</a:t>
          </a:r>
          <a:endParaRPr lang="en-US" sz="3200" dirty="0"/>
        </a:p>
      </dgm:t>
    </dgm:pt>
    <dgm:pt modelId="{FE6A91C1-2549-472E-86FA-AB71F70FEC8C}" type="parTrans" cxnId="{2EC953A6-433A-4F82-B1D3-EA22EB92457E}">
      <dgm:prSet/>
      <dgm:spPr/>
      <dgm:t>
        <a:bodyPr/>
        <a:lstStyle/>
        <a:p>
          <a:endParaRPr lang="en-US" sz="1600"/>
        </a:p>
      </dgm:t>
    </dgm:pt>
    <dgm:pt modelId="{5C05650E-CACE-4B5B-BD2E-55DCC2F68B17}" type="sibTrans" cxnId="{2EC953A6-433A-4F82-B1D3-EA22EB92457E}">
      <dgm:prSet/>
      <dgm:spPr/>
      <dgm:t>
        <a:bodyPr/>
        <a:lstStyle/>
        <a:p>
          <a:endParaRPr lang="en-US" sz="1600"/>
        </a:p>
      </dgm:t>
    </dgm:pt>
    <dgm:pt modelId="{E7BD31BF-B5A2-4B6C-9B21-DA7966497A01}">
      <dgm:prSet custT="1"/>
      <dgm:spPr/>
      <dgm:t>
        <a:bodyPr/>
        <a:lstStyle/>
        <a:p>
          <a:r>
            <a:rPr lang="en-US" sz="2600" dirty="0" smtClean="0"/>
            <a:t>EU-CSO dialogue, UN-CSO dialogue, Meetings with DPs,  Meeting with funding partners</a:t>
          </a:r>
          <a:endParaRPr lang="en-US" sz="2600" dirty="0"/>
        </a:p>
      </dgm:t>
    </dgm:pt>
    <dgm:pt modelId="{B1AFEEDD-A66A-4F45-BD7D-60CE5BAD016F}" type="parTrans" cxnId="{D70B3B39-3C59-423A-AA7B-CDD379E57210}">
      <dgm:prSet/>
      <dgm:spPr/>
      <dgm:t>
        <a:bodyPr/>
        <a:lstStyle/>
        <a:p>
          <a:endParaRPr lang="en-US" sz="1600"/>
        </a:p>
      </dgm:t>
    </dgm:pt>
    <dgm:pt modelId="{1BCEBAFF-447C-49A1-BB05-A49AF391E5C3}" type="sibTrans" cxnId="{D70B3B39-3C59-423A-AA7B-CDD379E57210}">
      <dgm:prSet/>
      <dgm:spPr/>
      <dgm:t>
        <a:bodyPr/>
        <a:lstStyle/>
        <a:p>
          <a:endParaRPr lang="en-US" sz="1600"/>
        </a:p>
      </dgm:t>
    </dgm:pt>
    <dgm:pt modelId="{2F089C3F-6810-49BF-A6A0-0BB6A11208F2}">
      <dgm:prSet custT="1"/>
      <dgm:spPr/>
      <dgm:t>
        <a:bodyPr/>
        <a:lstStyle/>
        <a:p>
          <a:r>
            <a:rPr lang="en-US" sz="3200" dirty="0" smtClean="0"/>
            <a:t>Engagement with Private Sector</a:t>
          </a:r>
          <a:endParaRPr lang="en-US" sz="3200" dirty="0"/>
        </a:p>
      </dgm:t>
    </dgm:pt>
    <dgm:pt modelId="{55566248-12A1-4C65-95E5-CF17EABC3C62}" type="parTrans" cxnId="{DFE1ABCE-9466-4CAC-B482-B348B1AAD371}">
      <dgm:prSet/>
      <dgm:spPr/>
      <dgm:t>
        <a:bodyPr/>
        <a:lstStyle/>
        <a:p>
          <a:endParaRPr lang="en-US" sz="1600"/>
        </a:p>
      </dgm:t>
    </dgm:pt>
    <dgm:pt modelId="{BD0A198C-3399-465E-9725-F82D0B16F83B}" type="sibTrans" cxnId="{DFE1ABCE-9466-4CAC-B482-B348B1AAD371}">
      <dgm:prSet/>
      <dgm:spPr/>
      <dgm:t>
        <a:bodyPr/>
        <a:lstStyle/>
        <a:p>
          <a:endParaRPr lang="en-US" sz="1600"/>
        </a:p>
      </dgm:t>
    </dgm:pt>
    <dgm:pt modelId="{233A1CF2-0254-4D45-BB4B-A08B1F003BAE}">
      <dgm:prSet phldrT="[Text]" custT="1"/>
      <dgm:spPr/>
      <dgm:t>
        <a:bodyPr/>
        <a:lstStyle/>
        <a:p>
          <a:r>
            <a:rPr lang="en-US" sz="2600" dirty="0" smtClean="0"/>
            <a:t>Through ISAF etc.</a:t>
          </a:r>
          <a:endParaRPr lang="en-US" sz="2600" dirty="0"/>
        </a:p>
      </dgm:t>
    </dgm:pt>
    <dgm:pt modelId="{CBEF7547-C841-4DA2-9054-1F7DA532FE90}" type="parTrans" cxnId="{AE6A558C-6AE4-4272-90C2-F7DB940E1DDC}">
      <dgm:prSet/>
      <dgm:spPr/>
      <dgm:t>
        <a:bodyPr/>
        <a:lstStyle/>
        <a:p>
          <a:endParaRPr lang="en-US"/>
        </a:p>
      </dgm:t>
    </dgm:pt>
    <dgm:pt modelId="{CF706411-B540-4E82-BFCC-034F471C8CEB}" type="sibTrans" cxnId="{AE6A558C-6AE4-4272-90C2-F7DB940E1DDC}">
      <dgm:prSet/>
      <dgm:spPr/>
      <dgm:t>
        <a:bodyPr/>
        <a:lstStyle/>
        <a:p>
          <a:endParaRPr lang="en-US"/>
        </a:p>
      </dgm:t>
    </dgm:pt>
    <dgm:pt modelId="{51841652-F4F3-457D-B239-200094F4E254}">
      <dgm:prSet custT="1"/>
      <dgm:spPr/>
      <dgm:t>
        <a:bodyPr/>
        <a:lstStyle/>
        <a:p>
          <a:r>
            <a:rPr lang="en-US" sz="2600" dirty="0" smtClean="0"/>
            <a:t>CSR platform</a:t>
          </a:r>
          <a:endParaRPr lang="en-US" sz="2600" dirty="0"/>
        </a:p>
      </dgm:t>
    </dgm:pt>
    <dgm:pt modelId="{FDD3BB5C-DEF4-427F-B4F9-288284D0ED26}" type="parTrans" cxnId="{CD43F8C9-9F76-4CEE-A6B9-DC5F32B5E34F}">
      <dgm:prSet/>
      <dgm:spPr/>
      <dgm:t>
        <a:bodyPr/>
        <a:lstStyle/>
        <a:p>
          <a:endParaRPr lang="en-US"/>
        </a:p>
      </dgm:t>
    </dgm:pt>
    <dgm:pt modelId="{26E0BF3C-591E-4434-AFAB-1652A74F25C3}" type="sibTrans" cxnId="{CD43F8C9-9F76-4CEE-A6B9-DC5F32B5E34F}">
      <dgm:prSet/>
      <dgm:spPr/>
      <dgm:t>
        <a:bodyPr/>
        <a:lstStyle/>
        <a:p>
          <a:endParaRPr lang="en-US"/>
        </a:p>
      </dgm:t>
    </dgm:pt>
    <dgm:pt modelId="{CDA45540-ECEA-4579-8EF4-EB5EAC558586}">
      <dgm:prSet custT="1"/>
      <dgm:spPr/>
      <dgm:t>
        <a:bodyPr/>
        <a:lstStyle/>
        <a:p>
          <a:r>
            <a:rPr lang="en-US" sz="2600" dirty="0" smtClean="0"/>
            <a:t>OECD Watch etc.</a:t>
          </a:r>
          <a:endParaRPr lang="en-US" sz="2600" dirty="0"/>
        </a:p>
      </dgm:t>
    </dgm:pt>
    <dgm:pt modelId="{7EAE7D11-79B5-4B6D-8A0A-E5434477A578}" type="parTrans" cxnId="{AA242746-1FD2-403B-B0E2-5F5FD6CA6336}">
      <dgm:prSet/>
      <dgm:spPr/>
      <dgm:t>
        <a:bodyPr/>
        <a:lstStyle/>
        <a:p>
          <a:endParaRPr lang="en-US"/>
        </a:p>
      </dgm:t>
    </dgm:pt>
    <dgm:pt modelId="{17809084-641C-4412-B698-B8D0742D60E7}" type="sibTrans" cxnId="{AA242746-1FD2-403B-B0E2-5F5FD6CA6336}">
      <dgm:prSet/>
      <dgm:spPr/>
      <dgm:t>
        <a:bodyPr/>
        <a:lstStyle/>
        <a:p>
          <a:endParaRPr lang="en-US"/>
        </a:p>
      </dgm:t>
    </dgm:pt>
    <dgm:pt modelId="{F2D3300D-9D0F-4CB3-A983-C94DB06C8A76}" type="pres">
      <dgm:prSet presAssocID="{7BB978C5-7E44-479D-9BF9-D1CC3EFE277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2E41DE6-4105-44F6-8EA4-19830BDED166}" type="pres">
      <dgm:prSet presAssocID="{F63B9EA0-FA4E-4AB0-B38A-3B75A406BF58}" presName="linNode" presStyleCnt="0"/>
      <dgm:spPr/>
    </dgm:pt>
    <dgm:pt modelId="{5C87228A-F993-45AD-B244-4F248E9E32DA}" type="pres">
      <dgm:prSet presAssocID="{F63B9EA0-FA4E-4AB0-B38A-3B75A406BF58}" presName="parentShp" presStyleLbl="node1" presStyleIdx="0" presStyleCnt="4" custScaleY="2806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C5FEE3-3B45-4AB2-9ADC-7732A0E85B35}" type="pres">
      <dgm:prSet presAssocID="{F63B9EA0-FA4E-4AB0-B38A-3B75A406BF58}" presName="childShp" presStyleLbl="bgAccFollowNode1" presStyleIdx="0" presStyleCnt="4" custScaleY="2559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952DF0-0D87-4D6A-9078-F7B0029981F9}" type="pres">
      <dgm:prSet presAssocID="{BC863729-7974-4A07-92B8-0E9CC102F216}" presName="spacing" presStyleCnt="0"/>
      <dgm:spPr/>
    </dgm:pt>
    <dgm:pt modelId="{08E58102-06C2-4673-9D6D-8AEE643A52F1}" type="pres">
      <dgm:prSet presAssocID="{23761481-2AE7-4562-8697-AA4F4DF968D7}" presName="linNode" presStyleCnt="0"/>
      <dgm:spPr/>
    </dgm:pt>
    <dgm:pt modelId="{2FA3B473-154C-4FEE-AB92-26AA45438741}" type="pres">
      <dgm:prSet presAssocID="{23761481-2AE7-4562-8697-AA4F4DF968D7}" presName="parentShp" presStyleLbl="node1" presStyleIdx="1" presStyleCnt="4" custScaleY="2824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F1A06-7E19-4EB2-922C-73E0DFDD4A78}" type="pres">
      <dgm:prSet presAssocID="{23761481-2AE7-4562-8697-AA4F4DF968D7}" presName="childShp" presStyleLbl="bgAccFollowNode1" presStyleIdx="1" presStyleCnt="4" custScaleY="3990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8BCD47-AF54-4ED3-9467-12F460B15F6E}" type="pres">
      <dgm:prSet presAssocID="{5C05650E-CACE-4B5B-BD2E-55DCC2F68B17}" presName="spacing" presStyleCnt="0"/>
      <dgm:spPr/>
    </dgm:pt>
    <dgm:pt modelId="{AAB5C270-A3BE-4FD8-8F74-A651B97E9103}" type="pres">
      <dgm:prSet presAssocID="{E5BDC8B3-0763-4217-AC6D-46C4F94C419A}" presName="linNode" presStyleCnt="0"/>
      <dgm:spPr/>
    </dgm:pt>
    <dgm:pt modelId="{94AFC689-5B69-4F7A-B31A-F929BC3BB9A6}" type="pres">
      <dgm:prSet presAssocID="{E5BDC8B3-0763-4217-AC6D-46C4F94C419A}" presName="parentShp" presStyleLbl="node1" presStyleIdx="2" presStyleCnt="4" custScaleY="2843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67834-BD77-4EF5-A757-F230F0D8E1D5}" type="pres">
      <dgm:prSet presAssocID="{E5BDC8B3-0763-4217-AC6D-46C4F94C419A}" presName="childShp" presStyleLbl="bgAccFollowNode1" presStyleIdx="2" presStyleCnt="4" custScaleY="421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02EC22-4542-46F8-ACEF-2437E39A6794}" type="pres">
      <dgm:prSet presAssocID="{9F9DA17B-4F69-456E-BA8C-1042E73B272B}" presName="spacing" presStyleCnt="0"/>
      <dgm:spPr/>
    </dgm:pt>
    <dgm:pt modelId="{75C6BD4F-D47E-4C5B-8868-7C32FD9D3842}" type="pres">
      <dgm:prSet presAssocID="{2F089C3F-6810-49BF-A6A0-0BB6A11208F2}" presName="linNode" presStyleCnt="0"/>
      <dgm:spPr/>
    </dgm:pt>
    <dgm:pt modelId="{B469F631-CE40-429C-9075-6A6F3832D535}" type="pres">
      <dgm:prSet presAssocID="{2F089C3F-6810-49BF-A6A0-0BB6A11208F2}" presName="parentShp" presStyleLbl="node1" presStyleIdx="3" presStyleCnt="4" custScaleY="2795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077EFE-63E6-4719-8CB0-55C90639B164}" type="pres">
      <dgm:prSet presAssocID="{2F089C3F-6810-49BF-A6A0-0BB6A11208F2}" presName="childShp" presStyleLbl="bgAccFollowNode1" presStyleIdx="3" presStyleCnt="4" custScaleY="3215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B1958A-87C2-49C9-875F-27DE054DA14B}" type="presOf" srcId="{E5BDC8B3-0763-4217-AC6D-46C4F94C419A}" destId="{94AFC689-5B69-4F7A-B31A-F929BC3BB9A6}" srcOrd="0" destOrd="0" presId="urn:microsoft.com/office/officeart/2005/8/layout/vList6"/>
    <dgm:cxn modelId="{B45E03F0-414C-4B6B-BFB8-B40F72F7D412}" srcId="{7BB978C5-7E44-479D-9BF9-D1CC3EFE2776}" destId="{E5BDC8B3-0763-4217-AC6D-46C4F94C419A}" srcOrd="2" destOrd="0" parTransId="{58BE5364-C016-4D04-9430-9E557D600C18}" sibTransId="{9F9DA17B-4F69-456E-BA8C-1042E73B272B}"/>
    <dgm:cxn modelId="{799151E3-C7DF-4236-91E1-163939AB2DA8}" type="presOf" srcId="{05AB95A4-CF49-4E6B-B408-88F64CAEC321}" destId="{41C5FEE3-3B45-4AB2-9ADC-7732A0E85B35}" srcOrd="0" destOrd="0" presId="urn:microsoft.com/office/officeart/2005/8/layout/vList6"/>
    <dgm:cxn modelId="{6FF623B3-A2F1-4511-882F-EE744CC95801}" type="presOf" srcId="{2F089C3F-6810-49BF-A6A0-0BB6A11208F2}" destId="{B469F631-CE40-429C-9075-6A6F3832D535}" srcOrd="0" destOrd="0" presId="urn:microsoft.com/office/officeart/2005/8/layout/vList6"/>
    <dgm:cxn modelId="{A14CA4F7-F54F-4E5D-B3CB-FE67D1F7D4DB}" type="presOf" srcId="{23761481-2AE7-4562-8697-AA4F4DF968D7}" destId="{2FA3B473-154C-4FEE-AB92-26AA45438741}" srcOrd="0" destOrd="0" presId="urn:microsoft.com/office/officeart/2005/8/layout/vList6"/>
    <dgm:cxn modelId="{22214AB6-DB87-4074-9D40-FF21436F0B3B}" srcId="{F63B9EA0-FA4E-4AB0-B38A-3B75A406BF58}" destId="{05AB95A4-CF49-4E6B-B408-88F64CAEC321}" srcOrd="0" destOrd="0" parTransId="{424E006E-7BF7-4AB3-A564-AA89C9B7C80E}" sibTransId="{B4C6088F-2807-4494-BBF4-42E201AFD4F8}"/>
    <dgm:cxn modelId="{4162B427-E922-46B9-B111-87CBA96CEB05}" srcId="{E5BDC8B3-0763-4217-AC6D-46C4F94C419A}" destId="{7E0E878B-70EE-443B-BCC9-6101554F2BA6}" srcOrd="0" destOrd="0" parTransId="{7966E3BA-FF19-41ED-A074-38956246C1E4}" sibTransId="{4692FB76-E869-4B1B-9B9E-11757F90B8D4}"/>
    <dgm:cxn modelId="{AF43F854-8DB4-4C3C-A44E-FB46E50375AD}" type="presOf" srcId="{7E0E878B-70EE-443B-BCC9-6101554F2BA6}" destId="{DF767834-BD77-4EF5-A757-F230F0D8E1D5}" srcOrd="0" destOrd="0" presId="urn:microsoft.com/office/officeart/2005/8/layout/vList6"/>
    <dgm:cxn modelId="{25ED2E43-C64B-4D84-8572-B2E5FEB2F84B}" srcId="{7BB978C5-7E44-479D-9BF9-D1CC3EFE2776}" destId="{F63B9EA0-FA4E-4AB0-B38A-3B75A406BF58}" srcOrd="0" destOrd="0" parTransId="{341A48FE-BD84-4D9A-8C20-F2A9A560C2E1}" sibTransId="{BC863729-7974-4A07-92B8-0E9CC102F216}"/>
    <dgm:cxn modelId="{51B865B1-034B-49C7-B4E8-ED3F12286B71}" type="presOf" srcId="{CDA45540-ECEA-4579-8EF4-EB5EAC558586}" destId="{4C077EFE-63E6-4719-8CB0-55C90639B164}" srcOrd="0" destOrd="1" presId="urn:microsoft.com/office/officeart/2005/8/layout/vList6"/>
    <dgm:cxn modelId="{1F229CB0-A555-4F52-9B9A-747C66DFEEDF}" type="presOf" srcId="{E7BD31BF-B5A2-4B6C-9B21-DA7966497A01}" destId="{784F1A06-7E19-4EB2-922C-73E0DFDD4A78}" srcOrd="0" destOrd="0" presId="urn:microsoft.com/office/officeart/2005/8/layout/vList6"/>
    <dgm:cxn modelId="{AA242746-1FD2-403B-B0E2-5F5FD6CA6336}" srcId="{2F089C3F-6810-49BF-A6A0-0BB6A11208F2}" destId="{CDA45540-ECEA-4579-8EF4-EB5EAC558586}" srcOrd="1" destOrd="0" parTransId="{7EAE7D11-79B5-4B6D-8A0A-E5434477A578}" sibTransId="{17809084-641C-4412-B698-B8D0742D60E7}"/>
    <dgm:cxn modelId="{5E8F1E6E-81F5-4BDE-9B0C-556DCEE1878E}" type="presOf" srcId="{233A1CF2-0254-4D45-BB4B-A08B1F003BAE}" destId="{DF767834-BD77-4EF5-A757-F230F0D8E1D5}" srcOrd="0" destOrd="1" presId="urn:microsoft.com/office/officeart/2005/8/layout/vList6"/>
    <dgm:cxn modelId="{2EC953A6-433A-4F82-B1D3-EA22EB92457E}" srcId="{7BB978C5-7E44-479D-9BF9-D1CC3EFE2776}" destId="{23761481-2AE7-4562-8697-AA4F4DF968D7}" srcOrd="1" destOrd="0" parTransId="{FE6A91C1-2549-472E-86FA-AB71F70FEC8C}" sibTransId="{5C05650E-CACE-4B5B-BD2E-55DCC2F68B17}"/>
    <dgm:cxn modelId="{D70B3B39-3C59-423A-AA7B-CDD379E57210}" srcId="{23761481-2AE7-4562-8697-AA4F4DF968D7}" destId="{E7BD31BF-B5A2-4B6C-9B21-DA7966497A01}" srcOrd="0" destOrd="0" parTransId="{B1AFEEDD-A66A-4F45-BD7D-60CE5BAD016F}" sibTransId="{1BCEBAFF-447C-49A1-BB05-A49AF391E5C3}"/>
    <dgm:cxn modelId="{DFE1ABCE-9466-4CAC-B482-B348B1AAD371}" srcId="{7BB978C5-7E44-479D-9BF9-D1CC3EFE2776}" destId="{2F089C3F-6810-49BF-A6A0-0BB6A11208F2}" srcOrd="3" destOrd="0" parTransId="{55566248-12A1-4C65-95E5-CF17EABC3C62}" sibTransId="{BD0A198C-3399-465E-9725-F82D0B16F83B}"/>
    <dgm:cxn modelId="{AE6A558C-6AE4-4272-90C2-F7DB940E1DDC}" srcId="{E5BDC8B3-0763-4217-AC6D-46C4F94C419A}" destId="{233A1CF2-0254-4D45-BB4B-A08B1F003BAE}" srcOrd="1" destOrd="0" parTransId="{CBEF7547-C841-4DA2-9054-1F7DA532FE90}" sibTransId="{CF706411-B540-4E82-BFCC-034F471C8CEB}"/>
    <dgm:cxn modelId="{7E34700E-DD8E-4966-A592-2F8A61D86168}" type="presOf" srcId="{51841652-F4F3-457D-B239-200094F4E254}" destId="{4C077EFE-63E6-4719-8CB0-55C90639B164}" srcOrd="0" destOrd="0" presId="urn:microsoft.com/office/officeart/2005/8/layout/vList6"/>
    <dgm:cxn modelId="{D85131F3-9BD5-479C-9389-22915E1F7F1D}" type="presOf" srcId="{7BB978C5-7E44-479D-9BF9-D1CC3EFE2776}" destId="{F2D3300D-9D0F-4CB3-A983-C94DB06C8A76}" srcOrd="0" destOrd="0" presId="urn:microsoft.com/office/officeart/2005/8/layout/vList6"/>
    <dgm:cxn modelId="{CD43F8C9-9F76-4CEE-A6B9-DC5F32B5E34F}" srcId="{2F089C3F-6810-49BF-A6A0-0BB6A11208F2}" destId="{51841652-F4F3-457D-B239-200094F4E254}" srcOrd="0" destOrd="0" parTransId="{FDD3BB5C-DEF4-427F-B4F9-288284D0ED26}" sibTransId="{26E0BF3C-591E-4434-AFAB-1652A74F25C3}"/>
    <dgm:cxn modelId="{71546D3A-EBDD-4F98-9243-006C406F5CBB}" type="presOf" srcId="{F63B9EA0-FA4E-4AB0-B38A-3B75A406BF58}" destId="{5C87228A-F993-45AD-B244-4F248E9E32DA}" srcOrd="0" destOrd="0" presId="urn:microsoft.com/office/officeart/2005/8/layout/vList6"/>
    <dgm:cxn modelId="{C959F082-FF09-4ECA-BFAC-0BB198BF8E74}" type="presParOf" srcId="{F2D3300D-9D0F-4CB3-A983-C94DB06C8A76}" destId="{F2E41DE6-4105-44F6-8EA4-19830BDED166}" srcOrd="0" destOrd="0" presId="urn:microsoft.com/office/officeart/2005/8/layout/vList6"/>
    <dgm:cxn modelId="{49A537FF-E9D5-4060-881C-60E6A5F12D91}" type="presParOf" srcId="{F2E41DE6-4105-44F6-8EA4-19830BDED166}" destId="{5C87228A-F993-45AD-B244-4F248E9E32DA}" srcOrd="0" destOrd="0" presId="urn:microsoft.com/office/officeart/2005/8/layout/vList6"/>
    <dgm:cxn modelId="{8DF6EEA2-0D60-465A-9784-9CCB192D6BB3}" type="presParOf" srcId="{F2E41DE6-4105-44F6-8EA4-19830BDED166}" destId="{41C5FEE3-3B45-4AB2-9ADC-7732A0E85B35}" srcOrd="1" destOrd="0" presId="urn:microsoft.com/office/officeart/2005/8/layout/vList6"/>
    <dgm:cxn modelId="{ECFA0E59-6A8A-45CD-B38D-13A8321C0E7E}" type="presParOf" srcId="{F2D3300D-9D0F-4CB3-A983-C94DB06C8A76}" destId="{75952DF0-0D87-4D6A-9078-F7B0029981F9}" srcOrd="1" destOrd="0" presId="urn:microsoft.com/office/officeart/2005/8/layout/vList6"/>
    <dgm:cxn modelId="{5AF54676-82EA-4D98-9C3F-EAEE11051759}" type="presParOf" srcId="{F2D3300D-9D0F-4CB3-A983-C94DB06C8A76}" destId="{08E58102-06C2-4673-9D6D-8AEE643A52F1}" srcOrd="2" destOrd="0" presId="urn:microsoft.com/office/officeart/2005/8/layout/vList6"/>
    <dgm:cxn modelId="{500C0B8F-FAC3-421C-9A82-32F3040D6DEE}" type="presParOf" srcId="{08E58102-06C2-4673-9D6D-8AEE643A52F1}" destId="{2FA3B473-154C-4FEE-AB92-26AA45438741}" srcOrd="0" destOrd="0" presId="urn:microsoft.com/office/officeart/2005/8/layout/vList6"/>
    <dgm:cxn modelId="{C6CB9271-973D-4027-91C3-BCA209A16CE3}" type="presParOf" srcId="{08E58102-06C2-4673-9D6D-8AEE643A52F1}" destId="{784F1A06-7E19-4EB2-922C-73E0DFDD4A78}" srcOrd="1" destOrd="0" presId="urn:microsoft.com/office/officeart/2005/8/layout/vList6"/>
    <dgm:cxn modelId="{0B4F62A3-672E-45E4-95FE-20193A482442}" type="presParOf" srcId="{F2D3300D-9D0F-4CB3-A983-C94DB06C8A76}" destId="{A28BCD47-AF54-4ED3-9467-12F460B15F6E}" srcOrd="3" destOrd="0" presId="urn:microsoft.com/office/officeart/2005/8/layout/vList6"/>
    <dgm:cxn modelId="{FC4898D4-2BA1-4632-BEFB-85D4BCF1716A}" type="presParOf" srcId="{F2D3300D-9D0F-4CB3-A983-C94DB06C8A76}" destId="{AAB5C270-A3BE-4FD8-8F74-A651B97E9103}" srcOrd="4" destOrd="0" presId="urn:microsoft.com/office/officeart/2005/8/layout/vList6"/>
    <dgm:cxn modelId="{8639D0C6-92C4-412E-9DE6-EB8B27E9DB3B}" type="presParOf" srcId="{AAB5C270-A3BE-4FD8-8F74-A651B97E9103}" destId="{94AFC689-5B69-4F7A-B31A-F929BC3BB9A6}" srcOrd="0" destOrd="0" presId="urn:microsoft.com/office/officeart/2005/8/layout/vList6"/>
    <dgm:cxn modelId="{0F6648C6-17A0-4A76-9FD4-0CB234321CA1}" type="presParOf" srcId="{AAB5C270-A3BE-4FD8-8F74-A651B97E9103}" destId="{DF767834-BD77-4EF5-A757-F230F0D8E1D5}" srcOrd="1" destOrd="0" presId="urn:microsoft.com/office/officeart/2005/8/layout/vList6"/>
    <dgm:cxn modelId="{353A9953-4F9D-4276-A526-8F720A740F47}" type="presParOf" srcId="{F2D3300D-9D0F-4CB3-A983-C94DB06C8A76}" destId="{0902EC22-4542-46F8-ACEF-2437E39A6794}" srcOrd="5" destOrd="0" presId="urn:microsoft.com/office/officeart/2005/8/layout/vList6"/>
    <dgm:cxn modelId="{3844A79A-416D-4FED-AD5B-0BC17AA2221F}" type="presParOf" srcId="{F2D3300D-9D0F-4CB3-A983-C94DB06C8A76}" destId="{75C6BD4F-D47E-4C5B-8868-7C32FD9D3842}" srcOrd="6" destOrd="0" presId="urn:microsoft.com/office/officeart/2005/8/layout/vList6"/>
    <dgm:cxn modelId="{35521DED-286B-4012-B3BB-4ACC92230726}" type="presParOf" srcId="{75C6BD4F-D47E-4C5B-8868-7C32FD9D3842}" destId="{B469F631-CE40-429C-9075-6A6F3832D535}" srcOrd="0" destOrd="0" presId="urn:microsoft.com/office/officeart/2005/8/layout/vList6"/>
    <dgm:cxn modelId="{A16B7869-4008-477F-9BD6-ECDD82C951B8}" type="presParOf" srcId="{75C6BD4F-D47E-4C5B-8868-7C32FD9D3842}" destId="{4C077EFE-63E6-4719-8CB0-55C90639B1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97F6D8-41B4-42BF-99DF-EE369598EE5B}">
      <dsp:nvSpPr>
        <dsp:cNvPr id="0" name=""/>
        <dsp:cNvSpPr/>
      </dsp:nvSpPr>
      <dsp:spPr>
        <a:xfrm rot="5400000">
          <a:off x="1479197" y="1600483"/>
          <a:ext cx="1415489" cy="161148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F04F8-CD14-4AC9-AD33-94822F056E8F}">
      <dsp:nvSpPr>
        <dsp:cNvPr id="0" name=""/>
        <dsp:cNvSpPr/>
      </dsp:nvSpPr>
      <dsp:spPr>
        <a:xfrm>
          <a:off x="609594" y="31384"/>
          <a:ext cx="3372020" cy="1667918"/>
        </a:xfrm>
        <a:prstGeom prst="roundRect">
          <a:avLst>
            <a:gd name="adj" fmla="val 166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About the GHP Phase 3</a:t>
          </a:r>
          <a:endParaRPr lang="en-US" sz="3500" kern="1200" dirty="0"/>
        </a:p>
      </dsp:txBody>
      <dsp:txXfrm>
        <a:off x="609594" y="31384"/>
        <a:ext cx="3372020" cy="1667918"/>
      </dsp:txXfrm>
    </dsp:sp>
    <dsp:sp modelId="{21AAE949-97D1-4B55-B2B7-B057619D87B0}">
      <dsp:nvSpPr>
        <dsp:cNvPr id="0" name=""/>
        <dsp:cNvSpPr/>
      </dsp:nvSpPr>
      <dsp:spPr>
        <a:xfrm>
          <a:off x="3487029" y="190458"/>
          <a:ext cx="1733058" cy="1348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E98224-E86B-422C-9BE8-EBC7AC1B27DF}">
      <dsp:nvSpPr>
        <dsp:cNvPr id="0" name=""/>
        <dsp:cNvSpPr/>
      </dsp:nvSpPr>
      <dsp:spPr>
        <a:xfrm rot="5400000">
          <a:off x="3644530" y="3474106"/>
          <a:ext cx="1415489" cy="161148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54822-3E20-41FD-9FCF-2EB54F5BE472}">
      <dsp:nvSpPr>
        <dsp:cNvPr id="0" name=""/>
        <dsp:cNvSpPr/>
      </dsp:nvSpPr>
      <dsp:spPr>
        <a:xfrm>
          <a:off x="2822631" y="1905007"/>
          <a:ext cx="3276611" cy="1667918"/>
        </a:xfrm>
        <a:prstGeom prst="roundRect">
          <a:avLst>
            <a:gd name="adj" fmla="val 166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Key Achievements</a:t>
          </a:r>
          <a:endParaRPr lang="en-US" sz="3500" kern="1200" dirty="0"/>
        </a:p>
      </dsp:txBody>
      <dsp:txXfrm>
        <a:off x="2822631" y="1905007"/>
        <a:ext cx="3276611" cy="1667918"/>
      </dsp:txXfrm>
    </dsp:sp>
    <dsp:sp modelId="{5D64327F-DF4D-4D92-AE8E-0BD062323618}">
      <dsp:nvSpPr>
        <dsp:cNvPr id="0" name=""/>
        <dsp:cNvSpPr/>
      </dsp:nvSpPr>
      <dsp:spPr>
        <a:xfrm>
          <a:off x="5652362" y="2064081"/>
          <a:ext cx="1733058" cy="1348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0A2DB0-6BB9-436B-95D0-F2BAC6A2F052}">
      <dsp:nvSpPr>
        <dsp:cNvPr id="0" name=""/>
        <dsp:cNvSpPr/>
      </dsp:nvSpPr>
      <dsp:spPr>
        <a:xfrm>
          <a:off x="5035669" y="3778630"/>
          <a:ext cx="3422536" cy="1667918"/>
        </a:xfrm>
        <a:prstGeom prst="roundRect">
          <a:avLst>
            <a:gd name="adj" fmla="val 166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Voluntary Working Groups</a:t>
          </a:r>
          <a:endParaRPr lang="en-US" sz="3500" kern="1200" dirty="0"/>
        </a:p>
      </dsp:txBody>
      <dsp:txXfrm>
        <a:off x="5035669" y="3778630"/>
        <a:ext cx="3422536" cy="166791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6" y="4"/>
            <a:ext cx="4303130" cy="340115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52" y="4"/>
            <a:ext cx="4303130" cy="340115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r">
              <a:defRPr sz="1200"/>
            </a:lvl1pPr>
          </a:lstStyle>
          <a:p>
            <a:fld id="{5266DC84-9F6F-4758-91A0-EA73EA0AAC0E}" type="datetimeFigureOut">
              <a:rPr lang="en-US" smtClean="0"/>
              <a:pPr/>
              <a:t>11/16/2017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6" y="6456402"/>
            <a:ext cx="4303130" cy="340115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52" y="6456402"/>
            <a:ext cx="4303130" cy="340115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r">
              <a:defRPr sz="1200"/>
            </a:lvl1pPr>
          </a:lstStyle>
          <a:p>
            <a:fld id="{873866A5-56B9-4303-AAC7-452D264F3A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240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302231" cy="339884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702" y="3"/>
            <a:ext cx="4302231" cy="339884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95EF9E-415B-4FE0-9E88-AB642561731A}" type="datetimeFigureOut">
              <a:rPr lang="en-US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22613" y="511175"/>
            <a:ext cx="36830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641" tIns="46821" rIns="93641" bIns="46821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6" y="3228898"/>
            <a:ext cx="7942579" cy="3058954"/>
          </a:xfrm>
          <a:prstGeom prst="rect">
            <a:avLst/>
          </a:prstGeom>
        </p:spPr>
        <p:txBody>
          <a:bodyPr vert="horz" lIns="93641" tIns="46821" rIns="93641" bIns="4682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6456613"/>
            <a:ext cx="4302231" cy="339884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702" y="6456613"/>
            <a:ext cx="4302231" cy="339884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033CE4-EEE5-4D9D-826F-232937CF2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921573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122613" y="511175"/>
            <a:ext cx="3683000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033CE4-EEE5-4D9D-826F-232937CF21E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2891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122613" y="511175"/>
            <a:ext cx="3683000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3534" indent="-463534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29683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122613" y="511175"/>
            <a:ext cx="3683000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3534" indent="-463534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2058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122613" y="511175"/>
            <a:ext cx="3683000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3534" indent="-463534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818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9A653-D5A6-4BAF-BBBC-C647682C42D1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B533-9691-44C8-80E0-68D528C91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D0A9D-E873-4E7D-83DA-E643A87A0E2C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0DC-CE05-445F-801E-D4B9AC10F824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142D-B1B5-4B1B-8C00-015D356D9A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DDDC-8C63-4310-BCB2-5CB9FB07F04F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5A41-CA11-4FB0-8AFD-9B5103372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B77BD-324C-45D7-83BE-90E850BD6351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7E21-539C-4008-BB18-BDCF5E76C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1C50C-960E-4806-B684-52EC5B469C98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57503-BC80-4140-8C8D-EF3AC424C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C2257-4C12-4599-8092-05A041B4CB86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60AF9-3809-4A91-AE5E-3603A59C2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5168D-8376-406A-9D3E-C6117173504F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DF4B-BCAB-4297-93DB-0AC2D2FF9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0F46-7AFB-46CD-836A-3E09D4CE6F45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E1F39-4CA4-4FBD-8886-5EF194AAD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9082D-2801-4B06-BF14-E413F366E5C8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033F-DBA9-41B1-A44F-8F20E9E35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B8D71-1AF9-4FA1-8635-09B9AC004299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BC56-4406-4552-B92B-815DC8F76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5DB66-77F7-434F-9682-B3F7364FE15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B533-9691-44C8-80E0-68D528C9136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9648019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12FEC-1AE5-4E77-95F9-16EE47BB02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9882293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37AE-0C0B-4ACA-8D19-2353B13714A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142D-B1B5-4B1B-8C00-015D356D9A1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461068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739B9-80F3-449E-9617-4510C23DD1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5A41-CA11-4FB0-8AFD-9B510337228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7396737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E7288-2B4D-4F5F-9EC7-BC24F399A23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7E21-539C-4008-BB18-BDCF5E76CA1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3661846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73057-A474-4C2E-BEA4-916813F5435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57503-BC80-4140-8C8D-EF3AC424C48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1042162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79E75-6310-4562-A246-389F7673B32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60AF9-3809-4A91-AE5E-3603A59C28D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5520236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6C2C5-F4F5-4BF6-9772-F176ECDAEDC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DF4B-BCAB-4297-93DB-0AC2D2FF93A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8761027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6FBA9-75D5-4961-8B67-F8AA0EE24F7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E1F39-4CA4-4FBD-8886-5EF194AADF5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3146398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D09F-B32A-4BA6-994C-B74E57D5F6E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033F-DBA9-41B1-A44F-8F20E9E35A7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4728744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62D6E-1F98-4B85-9A2F-D454DF10E08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BC56-4406-4552-B92B-815DC8F7635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080352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081C0D-040A-456F-AD6E-70AC5933E1CE}" type="datetime1">
              <a:rPr lang="en-US" smtClean="0"/>
              <a:pPr>
                <a:defRPr/>
              </a:pPr>
              <a:t>11/16/2017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72C25-A96C-4649-891D-F9E5BCECF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4B3DB2-1B75-4760-9566-33BC7ACEFCC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72C25-A96C-4649-891D-F9E5BCECF6B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4989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533400"/>
            <a:ext cx="9906000" cy="5517932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About GHP and Its Key Achievements </a:t>
            </a:r>
            <a:r>
              <a:rPr lang="en-US" sz="4100" b="1" dirty="0" smtClean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2017</a:t>
            </a:r>
          </a:p>
          <a:p>
            <a:pPr algn="ctr">
              <a:defRPr/>
            </a:pPr>
            <a:endParaRPr lang="en-US" sz="3200" b="1" dirty="0" smtClean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1600" dirty="0" smtClean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3200" dirty="0" smtClean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r>
              <a:rPr lang="en-US" sz="4000" b="1" dirty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Challenges</a:t>
            </a:r>
            <a:endParaRPr lang="en-US" sz="40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9906000" cy="533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13861" y="3429000"/>
            <a:ext cx="9658350" cy="2286000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defRPr/>
            </a:pPr>
            <a:endParaRPr lang="en-US" sz="1000" b="1" dirty="0" smtClean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 smtClean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Working Groups Reflection Meeting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 err="1" smtClean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Diakonia</a:t>
            </a:r>
            <a:r>
              <a:rPr lang="en-US" sz="2800" b="1" dirty="0" smtClean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 Center, 17 November 2017</a:t>
            </a:r>
          </a:p>
          <a:p>
            <a:pPr algn="ctr">
              <a:lnSpc>
                <a:spcPct val="150000"/>
              </a:lnSpc>
              <a:defRPr/>
            </a:pPr>
            <a:endParaRPr lang="en-US" sz="1600" b="1" dirty="0" smtClean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By: EL Sotheary, HOP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0" y="6060745"/>
            <a:ext cx="9906000" cy="7284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 smtClean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 smtClean="0">
                <a:solidFill>
                  <a:srgbClr val="0033CC"/>
                </a:solidFill>
              </a:rPr>
              <a:t>Vision</a:t>
            </a:r>
            <a:r>
              <a:rPr lang="en-US" sz="2800" b="1" baseline="30000" dirty="0">
                <a:solidFill>
                  <a:srgbClr val="0033CC"/>
                </a:solidFill>
              </a:rPr>
              <a:t>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</a:t>
            </a:r>
            <a:r>
              <a:rPr lang="en-US" sz="2800" b="1" baseline="30000" dirty="0" smtClean="0">
                <a:solidFill>
                  <a:srgbClr val="0033CC"/>
                </a:solidFill>
              </a:rPr>
              <a:t>ustainable Development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386" y="6130925"/>
            <a:ext cx="128296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8585200" y="6051333"/>
            <a:ext cx="12382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839068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Presentation Outlines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3122718435"/>
              </p:ext>
            </p:extLst>
          </p:nvPr>
        </p:nvGraphicFramePr>
        <p:xfrm>
          <a:off x="457200" y="1143000"/>
          <a:ext cx="9067800" cy="5477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5065846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685800"/>
            <a:ext cx="9906000" cy="1981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4800" i="0" dirty="0" smtClean="0"/>
              <a:t>1. About the GHP Phase 3 </a:t>
            </a:r>
            <a:endParaRPr lang="en-US" sz="4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3048000" y="2726674"/>
            <a:ext cx="3810000" cy="41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8623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1752600" y="0"/>
            <a:ext cx="6324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AutoShape 6" descr="Related image"/>
          <p:cNvSpPr>
            <a:spLocks noChangeAspect="1" noChangeArrowheads="1"/>
          </p:cNvSpPr>
          <p:nvPr/>
        </p:nvSpPr>
        <p:spPr bwMode="auto">
          <a:xfrm>
            <a:off x="168540" y="-1439863"/>
            <a:ext cx="4333875" cy="300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46419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460AF9-3809-4A91-AE5E-3603A59C28D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175105"/>
              </p:ext>
            </p:extLst>
          </p:nvPr>
        </p:nvGraphicFramePr>
        <p:xfrm>
          <a:off x="114837" y="304800"/>
          <a:ext cx="9677400" cy="6169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400"/>
                <a:gridCol w="609600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Program Objectives</a:t>
                      </a:r>
                      <a:endParaRPr lang="en-US" sz="2500" dirty="0"/>
                    </a:p>
                  </a:txBody>
                  <a:tcPr anchor="ctr">
                    <a:solidFill>
                      <a:srgbClr val="1807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Expected Results</a:t>
                      </a:r>
                      <a:endParaRPr lang="en-US" sz="2500" dirty="0"/>
                    </a:p>
                  </a:txBody>
                  <a:tcPr anchor="ctr">
                    <a:solidFill>
                      <a:srgbClr val="1807B8"/>
                    </a:solidFill>
                  </a:tcPr>
                </a:tc>
              </a:tr>
              <a:tr h="1314386">
                <a:tc rowSpan="4">
                  <a:txBody>
                    <a:bodyPr/>
                    <a:lstStyle/>
                    <a:p>
                      <a:r>
                        <a:rPr lang="en-US" sz="2500" dirty="0" smtClean="0"/>
                        <a:t>SO1: Increased capacity of CSOs for innovative response to development challenges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ER1.1:</a:t>
                      </a:r>
                      <a:r>
                        <a:rPr lang="en-US" sz="2500" baseline="0" dirty="0" smtClean="0"/>
                        <a:t> Enhanced NGOs systems and practices in governance, organizational management and financial management.</a:t>
                      </a:r>
                      <a:endParaRPr lang="en-US" sz="2500" dirty="0"/>
                    </a:p>
                  </a:txBody>
                  <a:tcPr/>
                </a:tc>
              </a:tr>
              <a:tr h="1291086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ER1.2:</a:t>
                      </a:r>
                      <a:r>
                        <a:rPr lang="en-US" sz="2500" baseline="0" dirty="0" smtClean="0"/>
                        <a:t> Increased knowledge sharing and management on best practices &amp; innovative actions in responding to development challenges.</a:t>
                      </a:r>
                      <a:endParaRPr lang="en-US" sz="2500" dirty="0"/>
                    </a:p>
                  </a:txBody>
                  <a:tcPr/>
                </a:tc>
              </a:tr>
              <a:tr h="1314386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ER1.3: Increased CSO use of</a:t>
                      </a:r>
                      <a:r>
                        <a:rPr lang="en-US" sz="2500" baseline="0" dirty="0" smtClean="0"/>
                        <a:t> key critical approaches to program implementation and management.</a:t>
                      </a:r>
                      <a:endParaRPr lang="en-US" sz="2500" dirty="0"/>
                    </a:p>
                  </a:txBody>
                  <a:tcPr/>
                </a:tc>
              </a:tr>
              <a:tr h="1011066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ER1.4: Enhanced capacity of CBOs in good governance and sustainability.</a:t>
                      </a:r>
                      <a:endParaRPr lang="en-US" sz="25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581687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460AF9-3809-4A91-AE5E-3603A59C28D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50047829"/>
              </p:ext>
            </p:extLst>
          </p:nvPr>
        </p:nvGraphicFramePr>
        <p:xfrm>
          <a:off x="114837" y="304800"/>
          <a:ext cx="9677400" cy="6369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400"/>
                <a:gridCol w="609600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Program Objectives</a:t>
                      </a:r>
                      <a:endParaRPr lang="en-US" sz="2500" dirty="0"/>
                    </a:p>
                  </a:txBody>
                  <a:tcPr anchor="ctr">
                    <a:solidFill>
                      <a:srgbClr val="1807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/>
                        <a:t>Expected Results</a:t>
                      </a:r>
                      <a:endParaRPr lang="en-US" sz="2500" dirty="0"/>
                    </a:p>
                  </a:txBody>
                  <a:tcPr anchor="ctr">
                    <a:solidFill>
                      <a:srgbClr val="1807B8"/>
                    </a:solidFill>
                  </a:tcPr>
                </a:tc>
              </a:tr>
              <a:tr h="1314386">
                <a:tc rowSpan="4">
                  <a:txBody>
                    <a:bodyPr/>
                    <a:lstStyle/>
                    <a:p>
                      <a:r>
                        <a:rPr lang="en-US" sz="2500" dirty="0" smtClean="0"/>
                        <a:t>SO2: Improved multi-stakeholder</a:t>
                      </a:r>
                      <a:r>
                        <a:rPr lang="en-US" sz="2500" baseline="0" dirty="0" smtClean="0"/>
                        <a:t> partnership in policy development and effective development cooperation at all levels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ER2.1:</a:t>
                      </a:r>
                      <a:r>
                        <a:rPr lang="en-US" sz="2500" baseline="0" dirty="0" smtClean="0"/>
                        <a:t> Increased use of research/evidence based to support advocacy for holistic, equitable and inclusive growth and development.</a:t>
                      </a:r>
                      <a:endParaRPr lang="en-US" sz="2500" dirty="0"/>
                    </a:p>
                  </a:txBody>
                  <a:tcPr/>
                </a:tc>
              </a:tr>
              <a:tr h="1291086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ER2.2:</a:t>
                      </a:r>
                      <a:r>
                        <a:rPr lang="en-US" sz="2500" baseline="0" dirty="0" smtClean="0"/>
                        <a:t> Increased platforms for MSI on policies and programs to better respond to development challenges in Cambodia.</a:t>
                      </a:r>
                      <a:endParaRPr lang="en-US" sz="2500" dirty="0"/>
                    </a:p>
                  </a:txBody>
                  <a:tcPr/>
                </a:tc>
              </a:tr>
              <a:tr h="1314386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ER2.3: Enhanced reach and effectiveness of CSOs in diversifying incomes at both national and sub-national levels</a:t>
                      </a:r>
                      <a:r>
                        <a:rPr lang="en-US" sz="2500" baseline="0" dirty="0" smtClean="0"/>
                        <a:t>.</a:t>
                      </a:r>
                      <a:endParaRPr lang="en-US" sz="2500" dirty="0"/>
                    </a:p>
                  </a:txBody>
                  <a:tcPr/>
                </a:tc>
              </a:tr>
              <a:tr h="1011066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ER2.4: Strengthened</a:t>
                      </a:r>
                      <a:r>
                        <a:rPr lang="en-US" sz="2500" baseline="0" dirty="0" smtClean="0"/>
                        <a:t> national and sub-national civil society associations and networks</a:t>
                      </a:r>
                      <a:r>
                        <a:rPr lang="en-US" sz="2500" dirty="0" smtClean="0"/>
                        <a:t>.</a:t>
                      </a:r>
                      <a:endParaRPr lang="en-US" sz="25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251065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460AF9-3809-4A91-AE5E-3603A59C28D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99650751"/>
              </p:ext>
            </p:extLst>
          </p:nvPr>
        </p:nvGraphicFramePr>
        <p:xfrm>
          <a:off x="114837" y="457200"/>
          <a:ext cx="9677400" cy="5086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400"/>
                <a:gridCol w="609600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/>
                        <a:t>Program Objectives</a:t>
                      </a:r>
                      <a:endParaRPr lang="en-US" sz="2300" dirty="0"/>
                    </a:p>
                  </a:txBody>
                  <a:tcPr anchor="ctr">
                    <a:solidFill>
                      <a:srgbClr val="1807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/>
                        <a:t>Expected Results</a:t>
                      </a:r>
                      <a:endParaRPr lang="en-US" sz="2300" dirty="0"/>
                    </a:p>
                  </a:txBody>
                  <a:tcPr anchor="ctr">
                    <a:solidFill>
                      <a:srgbClr val="1807B8"/>
                    </a:solidFill>
                  </a:tcPr>
                </a:tc>
              </a:tr>
              <a:tr h="1104116">
                <a:tc rowSpan="4">
                  <a:txBody>
                    <a:bodyPr/>
                    <a:lstStyle/>
                    <a:p>
                      <a:r>
                        <a:rPr lang="en-US" sz="2500" dirty="0" smtClean="0"/>
                        <a:t>SO3: Strengthened active participation of CCC members and innovative services of CCC secretariat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ER3.1:</a:t>
                      </a:r>
                      <a:r>
                        <a:rPr lang="en-US" sz="2500" baseline="0" dirty="0" smtClean="0"/>
                        <a:t> Hosted reliable CSO knowledge and information hub.</a:t>
                      </a:r>
                      <a:endParaRPr lang="en-US" sz="2500" dirty="0"/>
                    </a:p>
                  </a:txBody>
                  <a:tcPr/>
                </a:tc>
              </a:tr>
              <a:tr h="990600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ER3.2:</a:t>
                      </a:r>
                      <a:r>
                        <a:rPr lang="en-US" sz="2500" baseline="0" dirty="0" smtClean="0"/>
                        <a:t> Strengthened and increased CCC members.</a:t>
                      </a:r>
                      <a:endParaRPr lang="en-US" sz="2500" dirty="0"/>
                    </a:p>
                  </a:txBody>
                  <a:tcPr/>
                </a:tc>
              </a:tr>
              <a:tr h="1066800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ER3.3: Enhanced CSO communication with the public</a:t>
                      </a:r>
                      <a:r>
                        <a:rPr lang="en-US" sz="2500" baseline="0" dirty="0" smtClean="0"/>
                        <a:t>.</a:t>
                      </a:r>
                      <a:endParaRPr lang="en-US" sz="2500" dirty="0"/>
                    </a:p>
                  </a:txBody>
                  <a:tcPr/>
                </a:tc>
              </a:tr>
              <a:tr h="1011066">
                <a:tc vMerge="1"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500" dirty="0" smtClean="0"/>
                        <a:t>ER3.4: Strengthened capacity and performance of the CCC secretariat.</a:t>
                      </a:r>
                      <a:endParaRPr lang="en-US" sz="25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5032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685800"/>
            <a:ext cx="9906000" cy="1981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4800" i="0" dirty="0" smtClean="0"/>
              <a:t>2. Key Achievements </a:t>
            </a:r>
            <a:endParaRPr lang="en-US" sz="4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3048000" y="2726674"/>
            <a:ext cx="3810000" cy="41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9350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685801"/>
            <a:ext cx="8839200" cy="5943599"/>
          </a:xfrm>
          <a:prstGeom prst="rect">
            <a:avLst/>
          </a:prstGeom>
        </p:spPr>
      </p:pic>
      <p:sp>
        <p:nvSpPr>
          <p:cNvPr id="6" name="Text Box 227"/>
          <p:cNvSpPr txBox="1">
            <a:spLocks noChangeArrowheads="1"/>
          </p:cNvSpPr>
          <p:nvPr/>
        </p:nvSpPr>
        <p:spPr bwMode="auto">
          <a:xfrm>
            <a:off x="1371600" y="304801"/>
            <a:ext cx="7086600" cy="78263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00B05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DaunPenh" panose="02000500000000020004" pitchFamily="2" charset="0"/>
              </a:rPr>
              <a:t>Number of Activity by CCC Services </a:t>
            </a:r>
            <a:r>
              <a:rPr lang="en-US" sz="2400" dirty="0">
                <a:solidFill>
                  <a:srgbClr val="00B05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DaunPenh" panose="02000500000000020004" pitchFamily="2" charset="0"/>
              </a:rPr>
              <a:t>(Source: </a:t>
            </a:r>
            <a:r>
              <a:rPr lang="en-US" sz="2400" dirty="0" smtClean="0">
                <a:solidFill>
                  <a:srgbClr val="00B05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DaunPenh" panose="02000500000000020004" pitchFamily="2" charset="0"/>
              </a:rPr>
              <a:t>SRI)</a:t>
            </a:r>
            <a:endParaRPr lang="en-US" sz="2400" dirty="0">
              <a:solidFill>
                <a:srgbClr val="00B050"/>
              </a:solidFill>
              <a:effectLst/>
              <a:latin typeface="Book Antiqua" panose="02040602050305030304" pitchFamily="18" charset="0"/>
              <a:ea typeface="Calibri" panose="020F0502020204030204" pitchFamily="34" charset="0"/>
              <a:cs typeface="DaunPenh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77773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1302894"/>
              </p:ext>
            </p:extLst>
          </p:nvPr>
        </p:nvGraphicFramePr>
        <p:xfrm>
          <a:off x="152399" y="1295401"/>
          <a:ext cx="9601202" cy="44957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35085"/>
                <a:gridCol w="1567544"/>
                <a:gridCol w="1763486"/>
                <a:gridCol w="1665515"/>
                <a:gridCol w="1469572"/>
              </a:tblGrid>
              <a:tr h="5222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Activity Category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# Events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# Participant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# Women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# Youth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49669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Workshop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9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333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107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10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50946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Forum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6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610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280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77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4711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Training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22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470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171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93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50946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Meeting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65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1,067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312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29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49669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Field Work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7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76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33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9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50946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Assessment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5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73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20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6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4711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Mentoring &amp; Coaching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15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23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10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1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  <a:tr h="50946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Total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129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2,652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933</a:t>
                      </a:r>
                      <a:endParaRPr lang="en-US" sz="220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225</a:t>
                      </a:r>
                      <a:endParaRPr lang="en-US" sz="22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DaunPenh" panose="02000500000000020004" pitchFamily="2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152650" y="285750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ext Box 227"/>
          <p:cNvSpPr txBox="1">
            <a:spLocks noChangeArrowheads="1"/>
          </p:cNvSpPr>
          <p:nvPr/>
        </p:nvSpPr>
        <p:spPr bwMode="auto">
          <a:xfrm>
            <a:off x="1371600" y="381000"/>
            <a:ext cx="7086600" cy="782638"/>
          </a:xfrm>
          <a:prstGeom prst="rect">
            <a:avLst/>
          </a:prstGeom>
          <a:noFill/>
          <a:ln>
            <a:noFill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00B05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DaunPenh" panose="02000500000000020004" pitchFamily="2" charset="0"/>
              </a:rPr>
              <a:t>CCC </a:t>
            </a:r>
            <a:r>
              <a:rPr lang="en-US" sz="2400" dirty="0">
                <a:solidFill>
                  <a:srgbClr val="00B05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DaunPenh" panose="02000500000000020004" pitchFamily="2" charset="0"/>
              </a:rPr>
              <a:t>events provided to beneficiaries (Source: </a:t>
            </a:r>
            <a:r>
              <a:rPr lang="en-US" sz="2400" dirty="0" smtClean="0">
                <a:solidFill>
                  <a:srgbClr val="00B05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DaunPenh" panose="02000500000000020004" pitchFamily="2" charset="0"/>
              </a:rPr>
              <a:t>SRI)</a:t>
            </a:r>
            <a:endParaRPr lang="en-US" sz="2400" dirty="0">
              <a:solidFill>
                <a:srgbClr val="00B050"/>
              </a:solidFill>
              <a:effectLst/>
              <a:latin typeface="Book Antiqua" panose="02040602050305030304" pitchFamily="18" charset="0"/>
              <a:ea typeface="Calibri" panose="020F0502020204030204" pitchFamily="34" charset="0"/>
              <a:cs typeface="DaunPenh" panose="02000500000000020004" pitchFamily="2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152650" y="331470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251807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SO1: Increased Capacity of CSOs for Innovative Response to Development Challenges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68540" y="-1165225"/>
            <a:ext cx="2631281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jpeg;base64,/9j/4AAQSkZJRgABAQAAAQABAAD/2wCEAAkGBxMSERUUERQUFhQVFBQaFRcXFRQWFRYUFBQWFxQXFBofHCggGBwlGxQUIjEkJSkrLi4uFyA0ODMsNygtLiwBCgoKDg0OGxAQGy8mICQ0LSwsLC0sLCwsLCwsLCwsLCwtLS8sLCwsLCwsLCwsLC0sLywsLCwsLCwsLCwsLCwsLP/AABEIAJQA3gMBEQACEQEDEQH/xAAbAAEAAgMBAQAAAAAAAAAAAAAABAUCAwYBB//EAEEQAAEDAgIFCAgEBQMFAAAAAAEAAgMEEQUhEjFBUXEGEyJhgZGhsQcjMkJScsHRYoKSshQzY+HwJHOiFRY0Q4P/xAAbAQEAAgMBAQAAAAAAAAAAAAAAAQQCAwUGB//EADMRAAIBAwEECAYCAwEBAAAAAAABAgMEESEFEjFREyJBYXGRsdEjMoGh4fAVwRQzUkIk/9oADAMBAAIRAxEAPwD7igCAIAgCAIAgCAIAgCAIAgNMlXG02c9gO4uA+qAzjma72XA8CCgM0AQBAEAQBAEAQBAEAQBAEAQBAEAQBAEAQBAEAQFfjGMw0rNKd4be+i3W9xGxjRmUBwWJ8uK2cltHE2FvxydOTjoizWdpKzjCUuBhOpGHFlLLgVVUG9VVzP8Aw6btH9LS1q3KhzZXd1/yiRS8j4Wamj9DfssuhgYf5FTkiygwsM1NZ2s+oIToY8yf8ia4pFzR4q6PIiRo/C/Tb2tdmOxYSoPs1M43Uf8A0sF7QY4x+RcOIyt8zTmFocWtGWIyUllFsCoMj1AEAQBAEAQBAEAQBAEAQBAEAQBAEAQBAUuOYyY/VQhrpi3SOl7ETMxzkvVkbN1usdWZAHGfwXOSF7nOe53tSO9twGwD3GbmhWoUUtZFOpcN6Q8y2paAAWAsFsczTGnzJ8dItbmbVA3ClWO8ZbgNJfYm+Nwjy0XUslMwcCtqqDbqI1EZEcFsypLDNe64vMTykx+WlNn9OO/dfy8uCr1KW7quBapV97qy4nZYbiDJ2B8ZuNu8HcVpLBLQBAEAQBAEAQBAEAQBAEAQBAEAQBAV2OYlzEd2gOkeQ2JpyDpDqvuaLEk7gUBx46V2g6QLtKR+2aXa8/hFgGjYAFapU8LeZSr1XJ7i+paUlMplIxhAsooFqbN6iSGsWOTPBKpmC2YGtYtmaRkx4Fx15KGMnN11bIXnRsBsu3NcCptK4UmotY8DrU7Ki45lx8SLzkhIudo2Desae0bqVSKcu1dneTUsrZQbUex9p7XUgINxkvWxkeZnA5eLE34ZUNeLmB5s8bhtHEax3LRVp4eVwLNCrvaPij6xTTtkY17CC1wBaRqIIuCtJYNiAIAgCAIAgCAIAgCAIAgCAIAgCA+fY7iBmqn6J6Md4mW2ajO/iTZn5etbKUN6RprT3I6E7D6ewCszkVKcS5giWhstRRJa1YGZsa1QTg2xMG1GZI2WAPYoBR1Mekf83rzdVZkdWnLdRrbBmOI81FKHXj4r1JnPqs3VMS9WmcGUTmeUWFtmifG7U5pF9oOxw6wbFb1iSwys8wkpIr/QfjryyfD6g+tpXnQ643HMDqBz/MqTWHg6MZKSyj6ooJCAIAgCAIAgCAIAgCAIAgCAICJi1YIIJZTqjje/jotJt4ID5nyZYS3ScbnUTvPtPPa5x7lborEclG4lmajyOypGjeO9YyM4IsmEbwtRuRtZZQZG5oUEmQCgkEICtLV56S1Z0E9AGrKmuuvFESejPZeB7l6M5bKmublqK3QK9RHCU8X8NjcFQ3IS6LJOsSerN+3mz+Va68cSzzNtrLMMcj7QtBZCAIAgCAIAgCAIAgCAIAgCAIDmfSPPoYbOd4Y3sc9oPggOW5JNBgjPxC/eSVdjpBHOlrUZ2NK1aZMsQJzVrNpuYoMjc0KCUZgKCTwhAVDnZrz8nqzoJaGEslmkjWAT3BFLDyjGekWUTscl/D+lWP5Ct3eRxt9muHEHveGuIsb7OpWbO8q1KyjLh4GDeSpxqk03gjWwOcPylrvouzW+VE2z6zR9RY64B3gKqXTJAEAQBAEAQBAEAQBAEAQBAEBx/pbYThFVbW1gd+lwKA5n0fTaVDTn+k2/EZFXV8iOdLSozuaUrTIsQJrVrNpvYoMjMSDeO9Y5ROTMSDeO9RlDJ6VJJz7pMzxK83J6s6qjoa6iToO+U+SjJjVj1H4M5R70POmeGyeub+b9pV6wXx4/X0BZROaHyl1rcxJr2XtmvQ1/lRlbfOzrsLxOCZo5mWOQWHsuB1DaNYVUuk5AEAQBAEAQBAEAQBAEAQBAEBWcpKH+IpJ4dskMjRxLTo+NkB8s9G8mjTCP4HH9LukPHSHYrdJ5hjkUK6xUzzPolI9YSRtgywaVqZuRuYVBJSz1HSdxPmuXOeJM1t6mdLUdNvzN81NOeZJEp6l8XLpG05N8+Z4nzXkpT6zO/GGiNc8/RdwPkinqYVofDl4P0OYklVpI8oe4VN69v5v2lXrBfHj9fQxyMUnc+dkLSAJHNa83sA0EEgnYLub3LuV3qkWLVdVvmW9fyMudINY47HAWd2ObmtBZIRdV05tzlSANRLxKLW2hw1dqA11fLXEIvWN5mWNrmNLC0xPeSHOdnc6NmgZ2IzTBJbUfpHcGtdVUU8TXC4cwiVuic2k5A6rbEwDoML5ZUNQbR1DNL4XnQf3OsoBfA31ID1AEAQBAEAQGLnAIDW6bcoBqkebffIKQ+BDbWG+bRbeHX+i29FoaFVedV9/wcG+h5irm0RZpPOAf0pCc/wAr9IcLLKk92WH2mNeO/DK7DpKGZbZxNNORbwyLQ0WIskNKxMzkquptI/5nea83Wq4qS8WaG9TOgqfWx/O39wU0KuakV3r1Ji9TsC5eiwWDgpajpHifNeHnPrPxZ6yMOqjXLUdE8D5JCfWRrrw+FLwfoc9NOuwkeGya8OrA2YE6gHk/pKvWKxXi33+hi9dEXdHyXfW0/OaUY0nu6MjC5rm8QQW57c9S6UpZeTpQhuxUURTydr6TOHn2AbYJedZb/bdYjgLqDMivx/EmyOMNZBKCb8xUR82RkLgH/NaYBSxcpmNkrJqxh0jF6oMB5psr23s0/DfQaOCAi4P6S5mNDSQ5oAFjYiw6imQXbeVlBUi1TTMz1lvRPlZAWWH0tOM6CumpzsYXEs7rlvggL2DFMWhFx/D1jOroPtxbfyTAJUXpHY3KqpaiF24NEjTwIse8KAdygPCUBg6YIDU6UlQCI6saDYhw4tPhvWfRtmrpYp4efI01FQHC1suskeA+q2Rg46mE5qSwaQ0b/FbDWkjK3FQZELEYHdGWMB0kWlZptaRjhaSInZpAZdYCxksoyg8MpoKgBwMZvG7Nl7g22sduc05EdS3U5b6w+JXqw6OWVwLulqT1d6wlEzjIsYplqaN6ZwuIVHrZPnd5leVrw+LLxZXb1M8Mn9dF/uM/cFFCPxYeK9RF6nfly9SWsnzaafpO+Y+ZXh5w6z8X6nsofKjXLP0TwPkphDrLxRruP9U/B+hzdRUrtpHz/Oh5gVE6qqGxt1Xu47m7SuhbUf8A0y1Qp4W/L6H2WlPNsaxttFoAAtsCvdHE277N38Udw8U6NE9IyNXQRztLZomPBBGevPcbXCjo+8npHyOIr/RxFzZbTTzQhztJzSWPjNgLe7cEWCdGOk7jkcT9F1YBpCOGcWy0fVyd4+ywaw8GyLysnIYhyfkhNnsnhI2ObzjewizvBQSRoRM0+rcx9tjH2d+k2KAn0vKqogdZxewj4gQmQdVQ+lGbRs+z92kA7zUg++um3KAaybqAVeI4s2M20mHeBcuv2ZBaa13b0F8WWvJcTOnb16z+EtOZXjGJ5TaJgaNpOd+3Z2Ln0765uZf/AD09Ocv33LsrWjRXx568o/ufQmw6Vuna+2wP1Oa7lJVd34jWe5NI5FR089RPHe9TRVYlGzWbncNfbuVO52lQt9G8vktS1b2Fatqlhc2KSvbJqa7iQLd91NpfxudYRljm1p55IubN2/zyj56+RL0RuV8p4FkyMHP47hDulLALk5yRjLSI/wDZHuf1e8sWnnKM01jdlwOfj5RFtrW2gkg6wcwR7p3gqjfXdeniVNLHb4lyxsaFTMaknns17CdDyrdub4rmfy1x/wAr7nT/AIejzf79Dnqmv0nudvcT3lamnPrPt1PMV0oVZRXY2iRhFX/qIf8Adj/cFnRh8WPivUwjLVH0t1SvR7pZcz5bPVdJ3zO8yvHzp9Z+LPbQ+VeCNMtV0TwPkkKfWRhcf6Z+D9DmaR8lXMIKVum863e60bSTuXfo2+uZHhqNDTen5H2XkvyeZRw6AOk85yP+I9XUF0YrBvk8lzZZGJ5ZAeoDOni0jc+yD+ojZwCxnLdWnEmEd568Ceq5ZMZYw4WcA4biAR4oDncW5C0FSPWQNBO1uR+ykHIz+iYPDjS1LmsDi1rZBptdo5O3gDSuNWxAcpifosrWH/x4pc/ajcY+8AoD69iOOsB9W5zjfZZre+1yudW2vQo6RW8+7h5+2S1T2ZXq6t7q7/b3KarxWWQWc4hu4ZX47SuRWv7mvw6q7vfj6G5zsrXj15fb29TClw97/ZFhvOQUW2zalXWK05vgVK+07irpHqru9yQGwxayZH7hk3vVqUrO14vpJclov3zFvsutV1l1V3+xpqcSkflfRbubl47VUr7QublYziPJfuTpOFnZfNrLzflwRop4HONmC58BxWq3tZTliCy/sc+42tWq6Q6q+/mXscpiHr5B1NAC9Gq7tY5uai8EirQtq1d9VZ7/AMm5mIQn3h5LfDadrPhNGVWyrUlvTjpz0INZjIGUY/MdXYFSuNr40pL6v2KjfI3UVZI7N+g1u85E8ArVpXuaus4pL6+gWWUXKWGjncTzojlt/MY24NtQkF7P8+tKu0baMt1vyWUdCnZXDjvY+jeGcHXtfCcnNe34mEkdoObeCrSha1n1Hhl2N3Xt8Kpr4+5VvxYA5myy/wAWSWhwbilOVSU12vJJwzHYmzROdI0BsjCSTqAcCSpp0WpxbXajR0dRPgdxUekChaM6hh+W7j4BdrehzM9yq+w+cT8pg9x5iN8hJNstFuZ3rgf4Tbbk0kerltOEYpRWX5IkUmCVFWf9VM2GLbGzNzhuP91DrUaH+tbz5nKudoVKuj4cuw+scjsIhpY9GLRY07MtJx3vdr7Fdso3D69V8eEf30KGXLVk6uxgNdox2NtZvccAqN9tnop7lFJ44t8PBHYs9lqpDfq5XJL+zCnxeRzg0MBJ6yPutNDbVerNQVNNvva9zbW2VRpwc3NpLwZdAHevSLvOE+Oh6xhcdEfmO4fcqG1FZCTk90sWNAAAyA1Ku3l5LKWFhHqgkIDRWSENs323kNZ8ztvAC7uxAT6eIMa1o1NAA7FINiA4l3JuUH2mkbxe/cfuuHHY+HpNeOBcV7it8705LgZvoeZHRhfI7eRkOwXVmdCNqs0qbqS56Y8vx9SLa2hN/Enur7+xVVlbI82eSPw6h3LjXVe7rvFXKXLGF+TsKtZWazF5fdq/waoIXPNmgk9X+ZLXQtXN4gss5txtWvV0j1V3cfMsmYayMaU7h1NH+ZrsKyo28d+5l9F+5ZUoWtSs8QWf3ma6jFMtGJoY3gL/ANlUr7Ynjct47q+/4+53bfZFOHWq6+hXE3Nzr8Vy1TlJ70n7i42tSpLcorL+yN9LSOkPRHE7B2q/bWk6rxTX17PM4NavVryzN59CdLQRwi73aTtgt5D6ldZwtbCO9VeZcvZf2zbbWdWu+otOfYUWJMkl96zd33O1cq52rUr6cFyX9noKOz6dFZzl8/3gUk+AvPvLXTkuLObdbQinu0te/s+hEHI+aQ2Ye2+Q4roW+az3YI5Lm5PLPK30dyNbd8js923gF1Jula096o/z4Fm3pTqy3YLJRP5Cyk+0e1rD9FzHtiOdEdVbNeNWex8hJR73/Fo+iyW03LsKNyqdB7ucy9PEsKfkhKPeJWqV0ps57nnidThXIaVtnPdnsG7j1rrW1ru9efHly/IRIqqRw6LX5bTfwC5m0dqpt0qXDtf9L3O7ZbOelSp9F7nlLh5uADck2AC4cW6klCK1fA68koJyk9EdfhmH8y3e46z9AvYbPsI20NfmfF/0u71PMXt5K4lp8q4L+ybc5ADM6vudwCv6cSjl8ET4IQ0W7Sd53qvKW88lmEVFYNixMggCA00rdOVzvdjuxvW825wjhk3sKkklSRPOp4H5UIIslLUbJQPyoDcoBqdDf2iSLiw1Wt1jMrJSxwMHDPFmyRgd7QB4gFRkyaT4mkUbB7LdH5cki93RGPRxKafBopHdB8hJ1uBDwB1k+V1QrbIo1G5yyn46/fJcpbTqQxCGGvDh5Y9zRLyYePZe13EFp+qqfw6j8kvNe3saLqvcV/menJaL8ilwEjOUE9Tcx2lWLbZcU81ZZ7l/ZS6OS4owxDEXM6LGFgG0tI/SFqvr+tSXR0abS/6x6dnmdmysqEutUmn3Z9SlLr5k3J2615xZqSbzl9rOvcXVK1jiX0SCsRgonmbu/q3Dw9I8l/fMsqDCnPsX9FvieG5de02bOr1p6L7v2KaROq65kDdBgBO4ah1uVy72hRso9HSWZcuxd7OpZ7OnX60tI+vh7lDNMXm7jc/5qXlq1epWnv1Hl/uiPSUqUKMd2CwjFZQpdrOLfbV406P1l7e5kxhcQALk6grMYOclGKy2cDidBh2Hc30nWLv2jq+69LZWEaC356y9P3mZJMhYrieldjNW07+odS5G09qdJmjSfV7Xz7l3ep6PZ+ztzFWqtexcvz6FSuD4HXbSWWeq1Thu8Tyu0L93Et2Pyr795timeCA1zrk2ABOZOoK3RlWclGm3l95zG8anZYXSOYwc44uedZOz8IXpYKUYKMpZx29/7wLVKDisviTVkbQgCA01kxYwke0SGsG97jZvjnwBQEyjpxGxrBsGvedZPaST2qQbkAQEMar7DqOzsUAIAgCA9QHiAICPO2QmzXBrNuXS4C+X261si4parU1TjUk8J6fc8loIne1G09dgD4LTKEZ/MkzJ04PsIzcEhDtJrSCNWdx3Fa421GMt5QWTHoY9h7WUEjm2ZIGneWm/eDl3LO5VSrDdpy3Xzxn2wbaG7TlvTjvd3D3yc/PgEzfhN9VnC54XsvPT2LX4xafmjuR2rS4STXl+/YiTUErPajeOwkeC1LZ1enq4t+Gpyb/aM62YxWI+vj7GqCIvdotFz5cdyU6M5z3EtTlLXgdJQULYhvdtd9twXprSzhbRzxfa/wB7DaolXiuJ6d2M9nafi/suDtPanTZpUvl7Xz/HqejsNn9FipU+bsXL8+hVriHWPVZp08as8xtLaHTPo6fyr7/gLcck6Xk3hmiBK8Zn2BuHxcT5L0Fla9DHel8z+y5e/kbaMMvff09/Yv1dLIQBAEBHp285OT7sOX/0cM+5p/5KSS0QgIAgKM8lYAbw6cB/pPcwdrfZPcowTkwOHVkf8udko3TR2P6mEeSDQ8/6jOz+dSv+aFwlb3dFw7igMoMdp3G3OBrvhkvG7udZBgskICAIAgCAIAgI4pBp6biXG1swLWvcXyzstnSPd3UauiW9vPVklazaYPia7WAeIzWSk1wZi4xfFEeow9j2lpvY7nELCrFVYOE9UzKn8KSnDRr97SqqOTUdiRI5oGvSAIHE5Lly2LQk8QbT8/XX7l+O1K0VmWH46ED/ALfec2PY8do8/uq/8JODzvJ+Kx/bNN1tKdxT3ILC7dfwtCNLhMzdcbjw6Xktctn149mfBnJcZLiiXgWEl79KQEMadRBGk7dwCuWFm4vpKi1XBf37eZMIb714evcdYuqXAgCAIDTWT82wu1kahvcTZo7SQgJOHU3NxhpzOZcd7nG7j3kqQSUAQBAEAQBAaqimZILPa1w3OAKAqzyahGcWnCf6Ty0drdR7kJyYmgqmexMyQbpWWP6mkeSgGP8AHTM/m0z/AJonCVvdk7wKAyhxmBxtzga74X3Y7udZBgnoQEAQBAEAQBAaqmnDwA7YQRxGrLUVnCbjwMKlNTWH4ingDBZt8ySb7zrUSk5PLEIKCwjasTMIAgCAIAgIrW85OB7sPSPXI4dEdjST2hAWykBAEAQBAEAQBAEAQBAap6djxZ7WuG4gFAVsmAQtuYtOI/03lo7tXghOTnZccmimEekHi+t4F+9tlAwdXG64B3hCDJAEAQBAEAQBAEAQBAEAJQGnk+LwNd7zyXuO9zib/QdikFkgCAIAgP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xmlns="" val="1362283402"/>
              </p:ext>
            </p:extLst>
          </p:nvPr>
        </p:nvGraphicFramePr>
        <p:xfrm>
          <a:off x="168540" y="1828800"/>
          <a:ext cx="9448800" cy="4733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3308700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Key Achievements of GHP</a:t>
            </a: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16710" y="1219200"/>
            <a:ext cx="9654910" cy="561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85 certificates awarded so far, 90 certificates could be reached by end of 2017. 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CBO Guideline widely disseminated. Need assessment and curriculum are underway for the facilitators and CBOs.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The GPP standards and process to be enhanced, making it more responsive, effective, efficient, and integrating other best practices.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The learning forum have satisfied more than 80% of the participants.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Needs assessment and curriculum being developed for Holistic Institutional Development.</a:t>
            </a:r>
          </a:p>
        </p:txBody>
      </p:sp>
    </p:spTree>
    <p:extLst>
      <p:ext uri="{BB962C8B-B14F-4D97-AF65-F5344CB8AC3E}">
        <p14:creationId xmlns:p14="http://schemas.microsoft.com/office/powerpoint/2010/main" xmlns="" val="14994790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SO2: Improved Multi-Stakeholder Partnership for Policy Development 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68540" y="-1165225"/>
            <a:ext cx="2631281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jpeg;base64,/9j/4AAQSkZJRgABAQAAAQABAAD/2wCEAAkGBxMSERUUERQUFhQVFBQaFRcXFRQWFRYUFBQWFxQXFBofHCggGBwlGxQUIjEkJSkrLi4uFyA0ODMsNygtLiwBCgoKDg0OGxAQGy8mICQ0LSwsLC0sLCwsLCwsLCwsLCwtLS8sLCwsLCwsLCwsLC0sLywsLCwsLCwsLCwsLCwsLP/AABEIAJQA3gMBEQACEQEDEQH/xAAbAAEAAgMBAQAAAAAAAAAAAAAABAUCAwYBB//EAEEQAAEDAgIFCAgEBQMFAAAAAAEAAgMEEQUhEjFBUXEGEyJhgZGhsQcjMkJScsHRYoKSshQzY+HwJHOiFRY0Q4P/xAAbAQEAAgMBAQAAAAAAAAAAAAAAAQQCAwUGB//EADMRAAIBAwEECAYCAwEBAAAAAAABAgMEESEFEjFREyJBYXGRsdEjMoGh4fAVwRQzUkIk/9oADAMBAAIRAxEAPwD7igCAIAgCAIAgCAIAgCAIAgNMlXG02c9gO4uA+qAzjma72XA8CCgM0AQBAEAQBAEAQBAEAQBAEAQBAEAQBAEAQBAEAQFfjGMw0rNKd4be+i3W9xGxjRmUBwWJ8uK2cltHE2FvxydOTjoizWdpKzjCUuBhOpGHFlLLgVVUG9VVzP8Aw6btH9LS1q3KhzZXd1/yiRS8j4Wamj9DfssuhgYf5FTkiygwsM1NZ2s+oIToY8yf8ia4pFzR4q6PIiRo/C/Tb2tdmOxYSoPs1M43Uf8A0sF7QY4x+RcOIyt8zTmFocWtGWIyUllFsCoMj1AEAQBAEAQBAEAQBAEAQBAEAQBAEAQBAUuOYyY/VQhrpi3SOl7ETMxzkvVkbN1usdWZAHGfwXOSF7nOe53tSO9twGwD3GbmhWoUUtZFOpcN6Q8y2paAAWAsFsczTGnzJ8dItbmbVA3ClWO8ZbgNJfYm+Nwjy0XUslMwcCtqqDbqI1EZEcFsypLDNe64vMTykx+WlNn9OO/dfy8uCr1KW7quBapV97qy4nZYbiDJ2B8ZuNu8HcVpLBLQBAEAQBAEAQBAEAQBAEAQBAEAQBAV2OYlzEd2gOkeQ2JpyDpDqvuaLEk7gUBx46V2g6QLtKR+2aXa8/hFgGjYAFapU8LeZSr1XJ7i+paUlMplIxhAsooFqbN6iSGsWOTPBKpmC2YGtYtmaRkx4Fx15KGMnN11bIXnRsBsu3NcCptK4UmotY8DrU7Ki45lx8SLzkhIudo2Desae0bqVSKcu1dneTUsrZQbUex9p7XUgINxkvWxkeZnA5eLE34ZUNeLmB5s8bhtHEax3LRVp4eVwLNCrvaPij6xTTtkY17CC1wBaRqIIuCtJYNiAIAgCAIAgCAIAgCAIAgCAIAgCA+fY7iBmqn6J6Md4mW2ajO/iTZn5etbKUN6RprT3I6E7D6ewCszkVKcS5giWhstRRJa1YGZsa1QTg2xMG1GZI2WAPYoBR1Mekf83rzdVZkdWnLdRrbBmOI81FKHXj4r1JnPqs3VMS9WmcGUTmeUWFtmifG7U5pF9oOxw6wbFb1iSwys8wkpIr/QfjryyfD6g+tpXnQ643HMDqBz/MqTWHg6MZKSyj6ooJCAIAgCAIAgCAIAgCAIAgCAICJi1YIIJZTqjje/jotJt4ID5nyZYS3ScbnUTvPtPPa5x7lborEclG4lmajyOypGjeO9YyM4IsmEbwtRuRtZZQZG5oUEmQCgkEICtLV56S1Z0E9AGrKmuuvFESejPZeB7l6M5bKmublqK3QK9RHCU8X8NjcFQ3IS6LJOsSerN+3mz+Va68cSzzNtrLMMcj7QtBZCAIAgCAIAgCAIAgCAIAgCAIDmfSPPoYbOd4Y3sc9oPggOW5JNBgjPxC/eSVdjpBHOlrUZ2NK1aZMsQJzVrNpuYoMjc0KCUZgKCTwhAVDnZrz8nqzoJaGEslmkjWAT3BFLDyjGekWUTscl/D+lWP5Ct3eRxt9muHEHveGuIsb7OpWbO8q1KyjLh4GDeSpxqk03gjWwOcPylrvouzW+VE2z6zR9RY64B3gKqXTJAEAQBAEAQBAEAQBAEAQBAEBx/pbYThFVbW1gd+lwKA5n0fTaVDTn+k2/EZFXV8iOdLSozuaUrTIsQJrVrNpvYoMjMSDeO9Y5ROTMSDeO9RlDJ6VJJz7pMzxK83J6s6qjoa6iToO+U+SjJjVj1H4M5R70POmeGyeub+b9pV6wXx4/X0BZROaHyl1rcxJr2XtmvQ1/lRlbfOzrsLxOCZo5mWOQWHsuB1DaNYVUuk5AEAQBAEAQBAEAQBAEAQBAEBWcpKH+IpJ4dskMjRxLTo+NkB8s9G8mjTCP4HH9LukPHSHYrdJ5hjkUK6xUzzPolI9YSRtgywaVqZuRuYVBJSz1HSdxPmuXOeJM1t6mdLUdNvzN81NOeZJEp6l8XLpG05N8+Z4nzXkpT6zO/GGiNc8/RdwPkinqYVofDl4P0OYklVpI8oe4VN69v5v2lXrBfHj9fQxyMUnc+dkLSAJHNa83sA0EEgnYLub3LuV3qkWLVdVvmW9fyMudINY47HAWd2ObmtBZIRdV05tzlSANRLxKLW2hw1dqA11fLXEIvWN5mWNrmNLC0xPeSHOdnc6NmgZ2IzTBJbUfpHcGtdVUU8TXC4cwiVuic2k5A6rbEwDoML5ZUNQbR1DNL4XnQf3OsoBfA31ID1AEAQBAEAQGLnAIDW6bcoBqkebffIKQ+BDbWG+bRbeHX+i29FoaFVedV9/wcG+h5irm0RZpPOAf0pCc/wAr9IcLLKk92WH2mNeO/DK7DpKGZbZxNNORbwyLQ0WIskNKxMzkquptI/5nea83Wq4qS8WaG9TOgqfWx/O39wU0KuakV3r1Ji9TsC5eiwWDgpajpHifNeHnPrPxZ6yMOqjXLUdE8D5JCfWRrrw+FLwfoc9NOuwkeGya8OrA2YE6gHk/pKvWKxXi33+hi9dEXdHyXfW0/OaUY0nu6MjC5rm8QQW57c9S6UpZeTpQhuxUURTydr6TOHn2AbYJedZb/bdYjgLqDMivx/EmyOMNZBKCb8xUR82RkLgH/NaYBSxcpmNkrJqxh0jF6oMB5psr23s0/DfQaOCAi4P6S5mNDSQ5oAFjYiw6imQXbeVlBUi1TTMz1lvRPlZAWWH0tOM6CumpzsYXEs7rlvggL2DFMWhFx/D1jOroPtxbfyTAJUXpHY3KqpaiF24NEjTwIse8KAdygPCUBg6YIDU6UlQCI6saDYhw4tPhvWfRtmrpYp4efI01FQHC1suskeA+q2Rg46mE5qSwaQ0b/FbDWkjK3FQZELEYHdGWMB0kWlZptaRjhaSInZpAZdYCxksoyg8MpoKgBwMZvG7Nl7g22sduc05EdS3U5b6w+JXqw6OWVwLulqT1d6wlEzjIsYplqaN6ZwuIVHrZPnd5leVrw+LLxZXb1M8Mn9dF/uM/cFFCPxYeK9RF6nfly9SWsnzaafpO+Y+ZXh5w6z8X6nsofKjXLP0TwPkphDrLxRruP9U/B+hzdRUrtpHz/Oh5gVE6qqGxt1Xu47m7SuhbUf8A0y1Qp4W/L6H2WlPNsaxttFoAAtsCvdHE277N38Udw8U6NE9IyNXQRztLZomPBBGevPcbXCjo+8npHyOIr/RxFzZbTTzQhztJzSWPjNgLe7cEWCdGOk7jkcT9F1YBpCOGcWy0fVyd4+ywaw8GyLysnIYhyfkhNnsnhI2ObzjewizvBQSRoRM0+rcx9tjH2d+k2KAn0vKqogdZxewj4gQmQdVQ+lGbRs+z92kA7zUg++um3KAaybqAVeI4s2M20mHeBcuv2ZBaa13b0F8WWvJcTOnb16z+EtOZXjGJ5TaJgaNpOd+3Z2Ln0765uZf/AD09Ocv33LsrWjRXx568o/ufQmw6Vuna+2wP1Oa7lJVd34jWe5NI5FR089RPHe9TRVYlGzWbncNfbuVO52lQt9G8vktS1b2Fatqlhc2KSvbJqa7iQLd91NpfxudYRljm1p55IubN2/zyj56+RL0RuV8p4FkyMHP47hDulLALk5yRjLSI/wDZHuf1e8sWnnKM01jdlwOfj5RFtrW2gkg6wcwR7p3gqjfXdeniVNLHb4lyxsaFTMaknns17CdDyrdub4rmfy1x/wAr7nT/AIejzf79Dnqmv0nudvcT3lamnPrPt1PMV0oVZRXY2iRhFX/qIf8Adj/cFnRh8WPivUwjLVH0t1SvR7pZcz5bPVdJ3zO8yvHzp9Z+LPbQ+VeCNMtV0TwPkkKfWRhcf6Z+D9DmaR8lXMIKVum863e60bSTuXfo2+uZHhqNDTen5H2XkvyeZRw6AOk85yP+I9XUF0YrBvk8lzZZGJ5ZAeoDOni0jc+yD+ojZwCxnLdWnEmEd568Ceq5ZMZYw4WcA4biAR4oDncW5C0FSPWQNBO1uR+ykHIz+iYPDjS1LmsDi1rZBptdo5O3gDSuNWxAcpifosrWH/x4pc/ajcY+8AoD69iOOsB9W5zjfZZre+1yudW2vQo6RW8+7h5+2S1T2ZXq6t7q7/b3KarxWWQWc4hu4ZX47SuRWv7mvw6q7vfj6G5zsrXj15fb29TClw97/ZFhvOQUW2zalXWK05vgVK+07irpHqru9yQGwxayZH7hk3vVqUrO14vpJclov3zFvsutV1l1V3+xpqcSkflfRbubl47VUr7QublYziPJfuTpOFnZfNrLzflwRop4HONmC58BxWq3tZTliCy/sc+42tWq6Q6q+/mXscpiHr5B1NAC9Gq7tY5uai8EirQtq1d9VZ7/AMm5mIQn3h5LfDadrPhNGVWyrUlvTjpz0INZjIGUY/MdXYFSuNr40pL6v2KjfI3UVZI7N+g1u85E8ArVpXuaus4pL6+gWWUXKWGjncTzojlt/MY24NtQkF7P8+tKu0baMt1vyWUdCnZXDjvY+jeGcHXtfCcnNe34mEkdoObeCrSha1n1Hhl2N3Xt8Kpr4+5VvxYA5myy/wAWSWhwbilOVSU12vJJwzHYmzROdI0BsjCSTqAcCSpp0WpxbXajR0dRPgdxUekChaM6hh+W7j4BdrehzM9yq+w+cT8pg9x5iN8hJNstFuZ3rgf4Tbbk0kerltOEYpRWX5IkUmCVFWf9VM2GLbGzNzhuP91DrUaH+tbz5nKudoVKuj4cuw+scjsIhpY9GLRY07MtJx3vdr7Fdso3D69V8eEf30KGXLVk6uxgNdox2NtZvccAqN9tnop7lFJ44t8PBHYs9lqpDfq5XJL+zCnxeRzg0MBJ6yPutNDbVerNQVNNvva9zbW2VRpwc3NpLwZdAHevSLvOE+Oh6xhcdEfmO4fcqG1FZCTk90sWNAAAyA1Ku3l5LKWFhHqgkIDRWSENs323kNZ8ztvAC7uxAT6eIMa1o1NAA7FINiA4l3JuUH2mkbxe/cfuuHHY+HpNeOBcV7it8705LgZvoeZHRhfI7eRkOwXVmdCNqs0qbqS56Y8vx9SLa2hN/Enur7+xVVlbI82eSPw6h3LjXVe7rvFXKXLGF+TsKtZWazF5fdq/waoIXPNmgk9X+ZLXQtXN4gss5txtWvV0j1V3cfMsmYayMaU7h1NH+ZrsKyo28d+5l9F+5ZUoWtSs8QWf3ma6jFMtGJoY3gL/ANlUr7Ynjct47q+/4+53bfZFOHWq6+hXE3Nzr8Vy1TlJ70n7i42tSpLcorL+yN9LSOkPRHE7B2q/bWk6rxTX17PM4NavVryzN59CdLQRwi73aTtgt5D6ldZwtbCO9VeZcvZf2zbbWdWu+otOfYUWJMkl96zd33O1cq52rUr6cFyX9noKOz6dFZzl8/3gUk+AvPvLXTkuLObdbQinu0te/s+hEHI+aQ2Ye2+Q4roW+az3YI5Lm5PLPK30dyNbd8js923gF1Jula096o/z4Fm3pTqy3YLJRP5Cyk+0e1rD9FzHtiOdEdVbNeNWex8hJR73/Fo+iyW03LsKNyqdB7ucy9PEsKfkhKPeJWqV0ps57nnidThXIaVtnPdnsG7j1rrW1ru9efHly/IRIqqRw6LX5bTfwC5m0dqpt0qXDtf9L3O7ZbOelSp9F7nlLh5uADck2AC4cW6klCK1fA68koJyk9EdfhmH8y3e46z9AvYbPsI20NfmfF/0u71PMXt5K4lp8q4L+ybc5ADM6vudwCv6cSjl8ET4IQ0W7Sd53qvKW88lmEVFYNixMggCA00rdOVzvdjuxvW825wjhk3sKkklSRPOp4H5UIIslLUbJQPyoDcoBqdDf2iSLiw1Wt1jMrJSxwMHDPFmyRgd7QB4gFRkyaT4mkUbB7LdH5cki93RGPRxKafBopHdB8hJ1uBDwB1k+V1QrbIo1G5yyn46/fJcpbTqQxCGGvDh5Y9zRLyYePZe13EFp+qqfw6j8kvNe3saLqvcV/menJaL8ilwEjOUE9Tcx2lWLbZcU81ZZ7l/ZS6OS4owxDEXM6LGFgG0tI/SFqvr+tSXR0abS/6x6dnmdmysqEutUmn3Z9SlLr5k3J2615xZqSbzl9rOvcXVK1jiX0SCsRgonmbu/q3Dw9I8l/fMsqDCnPsX9FvieG5de02bOr1p6L7v2KaROq65kDdBgBO4ah1uVy72hRso9HSWZcuxd7OpZ7OnX60tI+vh7lDNMXm7jc/5qXlq1epWnv1Hl/uiPSUqUKMd2CwjFZQpdrOLfbV406P1l7e5kxhcQALk6grMYOclGKy2cDidBh2Hc30nWLv2jq+69LZWEaC356y9P3mZJMhYrieldjNW07+odS5G09qdJmjSfV7Xz7l3ep6PZ+ztzFWqtexcvz6FSuD4HXbSWWeq1Thu8Tyu0L93Et2Pyr795timeCA1zrk2ABOZOoK3RlWclGm3l95zG8anZYXSOYwc44uedZOz8IXpYKUYKMpZx29/7wLVKDisviTVkbQgCA01kxYwke0SGsG97jZvjnwBQEyjpxGxrBsGvedZPaST2qQbkAQEMar7DqOzsUAIAgCA9QHiAICPO2QmzXBrNuXS4C+X261si4parU1TjUk8J6fc8loIne1G09dgD4LTKEZ/MkzJ04PsIzcEhDtJrSCNWdx3Fa421GMt5QWTHoY9h7WUEjm2ZIGneWm/eDl3LO5VSrDdpy3Xzxn2wbaG7TlvTjvd3D3yc/PgEzfhN9VnC54XsvPT2LX4xafmjuR2rS4STXl+/YiTUErPajeOwkeC1LZ1enq4t+Gpyb/aM62YxWI+vj7GqCIvdotFz5cdyU6M5z3EtTlLXgdJQULYhvdtd9twXprSzhbRzxfa/wB7DaolXiuJ6d2M9nafi/suDtPanTZpUvl7Xz/HqejsNn9FipU+bsXL8+hVriHWPVZp08as8xtLaHTPo6fyr7/gLcck6Xk3hmiBK8Zn2BuHxcT5L0Fla9DHel8z+y5e/kbaMMvff09/Yv1dLIQBAEBHp285OT7sOX/0cM+5p/5KSS0QgIAgKM8lYAbw6cB/pPcwdrfZPcowTkwOHVkf8udko3TR2P6mEeSDQ8/6jOz+dSv+aFwlb3dFw7igMoMdp3G3OBrvhkvG7udZBgskICAIAgCAIAgI4pBp6biXG1swLWvcXyzstnSPd3UauiW9vPVklazaYPia7WAeIzWSk1wZi4xfFEeow9j2lpvY7nELCrFVYOE9UzKn8KSnDRr97SqqOTUdiRI5oGvSAIHE5Lly2LQk8QbT8/XX7l+O1K0VmWH46ED/ALfec2PY8do8/uq/8JODzvJ+Kx/bNN1tKdxT3ILC7dfwtCNLhMzdcbjw6Xktctn149mfBnJcZLiiXgWEl79KQEMadRBGk7dwCuWFm4vpKi1XBf37eZMIb714evcdYuqXAgCAIDTWT82wu1kahvcTZo7SQgJOHU3NxhpzOZcd7nG7j3kqQSUAQBAEAQBAaqimZILPa1w3OAKAqzyahGcWnCf6Ty0drdR7kJyYmgqmexMyQbpWWP6mkeSgGP8AHTM/m0z/AJonCVvdk7wKAyhxmBxtzga74X3Y7udZBgnoQEAQBAEAQBAaqmnDwA7YQRxGrLUVnCbjwMKlNTWH4ingDBZt8ySb7zrUSk5PLEIKCwjasTMIAgCAIAgIrW85OB7sPSPXI4dEdjST2hAWykBAEAQBAEAQBAEAQBAap6djxZ7WuG4gFAVsmAQtuYtOI/03lo7tXghOTnZccmimEekHi+t4F+9tlAwdXG64B3hCDJAEAQBAEAQBAEAQBAEAJQGnk+LwNd7zyXuO9zib/QdikFkgCAIAgP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993437519"/>
              </p:ext>
            </p:extLst>
          </p:nvPr>
        </p:nvGraphicFramePr>
        <p:xfrm>
          <a:off x="76200" y="1617133"/>
          <a:ext cx="6858000" cy="3259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1396192251"/>
              </p:ext>
            </p:extLst>
          </p:nvPr>
        </p:nvGraphicFramePr>
        <p:xfrm>
          <a:off x="76200" y="4648200"/>
          <a:ext cx="68580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Right Arrow Callout 7"/>
          <p:cNvSpPr/>
          <p:nvPr/>
        </p:nvSpPr>
        <p:spPr>
          <a:xfrm>
            <a:off x="7086600" y="1676400"/>
            <a:ext cx="2819400" cy="4876800"/>
          </a:xfrm>
          <a:prstGeom prst="rightArrowCallout">
            <a:avLst>
              <a:gd name="adj1" fmla="val 20305"/>
              <a:gd name="adj2" fmla="val 16321"/>
              <a:gd name="adj3" fmla="val 17234"/>
              <a:gd name="adj4" fmla="val 768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Have reconfirmed the capacity of CCC in carrying out the GHP as well as inform the best possible strategies to reach GHP objectives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8711594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Key Achievements of GHP</a:t>
            </a: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16710" y="1447800"/>
            <a:ext cx="965491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Established three way governance support arrangement between CCC, funders and their local partners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Fasten the negotiation with the Civil Society Academy (CSA) in terms of roles, services, marketing and replication of related courses.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Promote and implement the official collaboration with LAC and DFDL to provide awareness and compliance capacity on LANGO, Taxation Law and </a:t>
            </a:r>
            <a:r>
              <a:rPr lang="en-US" sz="2900" dirty="0" err="1" smtClean="0">
                <a:solidFill>
                  <a:srgbClr val="000000"/>
                </a:solidFill>
                <a:latin typeface="Calibri" pitchFamily="34" charset="0"/>
              </a:rPr>
              <a:t>Labour</a:t>
            </a: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 Law.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Supported the provincial NGO networks in terms of legal compliance, development trends, CSO governance etc.</a:t>
            </a:r>
          </a:p>
        </p:txBody>
      </p:sp>
    </p:spTree>
    <p:extLst>
      <p:ext uri="{BB962C8B-B14F-4D97-AF65-F5344CB8AC3E}">
        <p14:creationId xmlns:p14="http://schemas.microsoft.com/office/powerpoint/2010/main" xmlns="" val="4133848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SO3: Strengthened Active Participation of CCC Members and Innovative Services of CCC 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68540" y="-1165225"/>
            <a:ext cx="2631281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data:image/jpeg;base64,/9j/4AAQSkZJRgABAQAAAQABAAD/2wCEAAkGBxMSERUUERQUFhQVFBQaFRcXFRQWFRYUFBQWFxQXFBofHCggGBwlGxQUIjEkJSkrLi4uFyA0ODMsNygtLiwBCgoKDg0OGxAQGy8mICQ0LSwsLC0sLCwsLCwsLCwsLCwtLS8sLCwsLCwsLCwsLC0sLywsLCwsLCwsLCwsLCwsLP/AABEIAJQA3gMBEQACEQEDEQH/xAAbAAEAAgMBAQAAAAAAAAAAAAAABAUCAwYBB//EAEEQAAEDAgIFCAgEBQMFAAAAAAEAAgMEEQUhEjFBUXEGEyJhgZGhsQcjMkJScsHRYoKSshQzY+HwJHOiFRY0Q4P/xAAbAQEAAgMBAQAAAAAAAAAAAAAAAQQCAwUGB//EADMRAAIBAwEECAYCAwEBAAAAAAABAgMEESEFEjFREyJBYXGRsdEjMoGh4fAVwRQzUkIk/9oADAMBAAIRAxEAPwD7igCAIAgCAIAgCAIAgCAIAgNMlXG02c9gO4uA+qAzjma72XA8CCgM0AQBAEAQBAEAQBAEAQBAEAQBAEAQBAEAQBAEAQFfjGMw0rNKd4be+i3W9xGxjRmUBwWJ8uK2cltHE2FvxydOTjoizWdpKzjCUuBhOpGHFlLLgVVUG9VVzP8Aw6btH9LS1q3KhzZXd1/yiRS8j4Wamj9DfssuhgYf5FTkiygwsM1NZ2s+oIToY8yf8ia4pFzR4q6PIiRo/C/Tb2tdmOxYSoPs1M43Uf8A0sF7QY4x+RcOIyt8zTmFocWtGWIyUllFsCoMj1AEAQBAEAQBAEAQBAEAQBAEAQBAEAQBAUuOYyY/VQhrpi3SOl7ETMxzkvVkbN1usdWZAHGfwXOSF7nOe53tSO9twGwD3GbmhWoUUtZFOpcN6Q8y2paAAWAsFsczTGnzJ8dItbmbVA3ClWO8ZbgNJfYm+Nwjy0XUslMwcCtqqDbqI1EZEcFsypLDNe64vMTykx+WlNn9OO/dfy8uCr1KW7quBapV97qy4nZYbiDJ2B8ZuNu8HcVpLBLQBAEAQBAEAQBAEAQBAEAQBAEAQBAV2OYlzEd2gOkeQ2JpyDpDqvuaLEk7gUBx46V2g6QLtKR+2aXa8/hFgGjYAFapU8LeZSr1XJ7i+paUlMplIxhAsooFqbN6iSGsWOTPBKpmC2YGtYtmaRkx4Fx15KGMnN11bIXnRsBsu3NcCptK4UmotY8DrU7Ki45lx8SLzkhIudo2Desae0bqVSKcu1dneTUsrZQbUex9p7XUgINxkvWxkeZnA5eLE34ZUNeLmB5s8bhtHEax3LRVp4eVwLNCrvaPij6xTTtkY17CC1wBaRqIIuCtJYNiAIAgCAIAgCAIAgCAIAgCAIAgCA+fY7iBmqn6J6Md4mW2ajO/iTZn5etbKUN6RprT3I6E7D6ewCszkVKcS5giWhstRRJa1YGZsa1QTg2xMG1GZI2WAPYoBR1Mekf83rzdVZkdWnLdRrbBmOI81FKHXj4r1JnPqs3VMS9WmcGUTmeUWFtmifG7U5pF9oOxw6wbFb1iSwys8wkpIr/QfjryyfD6g+tpXnQ643HMDqBz/MqTWHg6MZKSyj6ooJCAIAgCAIAgCAIAgCAIAgCAICJi1YIIJZTqjje/jotJt4ID5nyZYS3ScbnUTvPtPPa5x7lborEclG4lmajyOypGjeO9YyM4IsmEbwtRuRtZZQZG5oUEmQCgkEICtLV56S1Z0E9AGrKmuuvFESejPZeB7l6M5bKmublqK3QK9RHCU8X8NjcFQ3IS6LJOsSerN+3mz+Va68cSzzNtrLMMcj7QtBZCAIAgCAIAgCAIAgCAIAgCAIDmfSPPoYbOd4Y3sc9oPggOW5JNBgjPxC/eSVdjpBHOlrUZ2NK1aZMsQJzVrNpuYoMjc0KCUZgKCTwhAVDnZrz8nqzoJaGEslmkjWAT3BFLDyjGekWUTscl/D+lWP5Ct3eRxt9muHEHveGuIsb7OpWbO8q1KyjLh4GDeSpxqk03gjWwOcPylrvouzW+VE2z6zR9RY64B3gKqXTJAEAQBAEAQBAEAQBAEAQBAEBx/pbYThFVbW1gd+lwKA5n0fTaVDTn+k2/EZFXV8iOdLSozuaUrTIsQJrVrNpvYoMjMSDeO9Y5ROTMSDeO9RlDJ6VJJz7pMzxK83J6s6qjoa6iToO+U+SjJjVj1H4M5R70POmeGyeub+b9pV6wXx4/X0BZROaHyl1rcxJr2XtmvQ1/lRlbfOzrsLxOCZo5mWOQWHsuB1DaNYVUuk5AEAQBAEAQBAEAQBAEAQBAEBWcpKH+IpJ4dskMjRxLTo+NkB8s9G8mjTCP4HH9LukPHSHYrdJ5hjkUK6xUzzPolI9YSRtgywaVqZuRuYVBJSz1HSdxPmuXOeJM1t6mdLUdNvzN81NOeZJEp6l8XLpG05N8+Z4nzXkpT6zO/GGiNc8/RdwPkinqYVofDl4P0OYklVpI8oe4VN69v5v2lXrBfHj9fQxyMUnc+dkLSAJHNa83sA0EEgnYLub3LuV3qkWLVdVvmW9fyMudINY47HAWd2ObmtBZIRdV05tzlSANRLxKLW2hw1dqA11fLXEIvWN5mWNrmNLC0xPeSHOdnc6NmgZ2IzTBJbUfpHcGtdVUU8TXC4cwiVuic2k5A6rbEwDoML5ZUNQbR1DNL4XnQf3OsoBfA31ID1AEAQBAEAQGLnAIDW6bcoBqkebffIKQ+BDbWG+bRbeHX+i29FoaFVedV9/wcG+h5irm0RZpPOAf0pCc/wAr9IcLLKk92WH2mNeO/DK7DpKGZbZxNNORbwyLQ0WIskNKxMzkquptI/5nea83Wq4qS8WaG9TOgqfWx/O39wU0KuakV3r1Ji9TsC5eiwWDgpajpHifNeHnPrPxZ6yMOqjXLUdE8D5JCfWRrrw+FLwfoc9NOuwkeGya8OrA2YE6gHk/pKvWKxXi33+hi9dEXdHyXfW0/OaUY0nu6MjC5rm8QQW57c9S6UpZeTpQhuxUURTydr6TOHn2AbYJedZb/bdYjgLqDMivx/EmyOMNZBKCb8xUR82RkLgH/NaYBSxcpmNkrJqxh0jF6oMB5psr23s0/DfQaOCAi4P6S5mNDSQ5oAFjYiw6imQXbeVlBUi1TTMz1lvRPlZAWWH0tOM6CumpzsYXEs7rlvggL2DFMWhFx/D1jOroPtxbfyTAJUXpHY3KqpaiF24NEjTwIse8KAdygPCUBg6YIDU6UlQCI6saDYhw4tPhvWfRtmrpYp4efI01FQHC1suskeA+q2Rg46mE5qSwaQ0b/FbDWkjK3FQZELEYHdGWMB0kWlZptaRjhaSInZpAZdYCxksoyg8MpoKgBwMZvG7Nl7g22sduc05EdS3U5b6w+JXqw6OWVwLulqT1d6wlEzjIsYplqaN6ZwuIVHrZPnd5leVrw+LLxZXb1M8Mn9dF/uM/cFFCPxYeK9RF6nfly9SWsnzaafpO+Y+ZXh5w6z8X6nsofKjXLP0TwPkphDrLxRruP9U/B+hzdRUrtpHz/Oh5gVE6qqGxt1Xu47m7SuhbUf8A0y1Qp4W/L6H2WlPNsaxttFoAAtsCvdHE277N38Udw8U6NE9IyNXQRztLZomPBBGevPcbXCjo+8npHyOIr/RxFzZbTTzQhztJzSWPjNgLe7cEWCdGOk7jkcT9F1YBpCOGcWy0fVyd4+ywaw8GyLysnIYhyfkhNnsnhI2ObzjewizvBQSRoRM0+rcx9tjH2d+k2KAn0vKqogdZxewj4gQmQdVQ+lGbRs+z92kA7zUg++um3KAaybqAVeI4s2M20mHeBcuv2ZBaa13b0F8WWvJcTOnb16z+EtOZXjGJ5TaJgaNpOd+3Z2Ln0765uZf/AD09Ocv33LsrWjRXx568o/ufQmw6Vuna+2wP1Oa7lJVd34jWe5NI5FR089RPHe9TRVYlGzWbncNfbuVO52lQt9G8vktS1b2Fatqlhc2KSvbJqa7iQLd91NpfxudYRljm1p55IubN2/zyj56+RL0RuV8p4FkyMHP47hDulLALk5yRjLSI/wDZHuf1e8sWnnKM01jdlwOfj5RFtrW2gkg6wcwR7p3gqjfXdeniVNLHb4lyxsaFTMaknns17CdDyrdub4rmfy1x/wAr7nT/AIejzf79Dnqmv0nudvcT3lamnPrPt1PMV0oVZRXY2iRhFX/qIf8Adj/cFnRh8WPivUwjLVH0t1SvR7pZcz5bPVdJ3zO8yvHzp9Z+LPbQ+VeCNMtV0TwPkkKfWRhcf6Z+D9DmaR8lXMIKVum863e60bSTuXfo2+uZHhqNDTen5H2XkvyeZRw6AOk85yP+I9XUF0YrBvk8lzZZGJ5ZAeoDOni0jc+yD+ojZwCxnLdWnEmEd568Ceq5ZMZYw4WcA4biAR4oDncW5C0FSPWQNBO1uR+ykHIz+iYPDjS1LmsDi1rZBptdo5O3gDSuNWxAcpifosrWH/x4pc/ajcY+8AoD69iOOsB9W5zjfZZre+1yudW2vQo6RW8+7h5+2S1T2ZXq6t7q7/b3KarxWWQWc4hu4ZX47SuRWv7mvw6q7vfj6G5zsrXj15fb29TClw97/ZFhvOQUW2zalXWK05vgVK+07irpHqru9yQGwxayZH7hk3vVqUrO14vpJclov3zFvsutV1l1V3+xpqcSkflfRbubl47VUr7QublYziPJfuTpOFnZfNrLzflwRop4HONmC58BxWq3tZTliCy/sc+42tWq6Q6q+/mXscpiHr5B1NAC9Gq7tY5uai8EirQtq1d9VZ7/AMm5mIQn3h5LfDadrPhNGVWyrUlvTjpz0INZjIGUY/MdXYFSuNr40pL6v2KjfI3UVZI7N+g1u85E8ArVpXuaus4pL6+gWWUXKWGjncTzojlt/MY24NtQkF7P8+tKu0baMt1vyWUdCnZXDjvY+jeGcHXtfCcnNe34mEkdoObeCrSha1n1Hhl2N3Xt8Kpr4+5VvxYA5myy/wAWSWhwbilOVSU12vJJwzHYmzROdI0BsjCSTqAcCSpp0WpxbXajR0dRPgdxUekChaM6hh+W7j4BdrehzM9yq+w+cT8pg9x5iN8hJNstFuZ3rgf4Tbbk0kerltOEYpRWX5IkUmCVFWf9VM2GLbGzNzhuP91DrUaH+tbz5nKudoVKuj4cuw+scjsIhpY9GLRY07MtJx3vdr7Fdso3D69V8eEf30KGXLVk6uxgNdox2NtZvccAqN9tnop7lFJ44t8PBHYs9lqpDfq5XJL+zCnxeRzg0MBJ6yPutNDbVerNQVNNvva9zbW2VRpwc3NpLwZdAHevSLvOE+Oh6xhcdEfmO4fcqG1FZCTk90sWNAAAyA1Ku3l5LKWFhHqgkIDRWSENs323kNZ8ztvAC7uxAT6eIMa1o1NAA7FINiA4l3JuUH2mkbxe/cfuuHHY+HpNeOBcV7it8705LgZvoeZHRhfI7eRkOwXVmdCNqs0qbqS56Y8vx9SLa2hN/Enur7+xVVlbI82eSPw6h3LjXVe7rvFXKXLGF+TsKtZWazF5fdq/waoIXPNmgk9X+ZLXQtXN4gss5txtWvV0j1V3cfMsmYayMaU7h1NH+ZrsKyo28d+5l9F+5ZUoWtSs8QWf3ma6jFMtGJoY3gL/ANlUr7Ynjct47q+/4+53bfZFOHWq6+hXE3Nzr8Vy1TlJ70n7i42tSpLcorL+yN9LSOkPRHE7B2q/bWk6rxTX17PM4NavVryzN59CdLQRwi73aTtgt5D6ldZwtbCO9VeZcvZf2zbbWdWu+otOfYUWJMkl96zd33O1cq52rUr6cFyX9noKOz6dFZzl8/3gUk+AvPvLXTkuLObdbQinu0te/s+hEHI+aQ2Ye2+Q4roW+az3YI5Lm5PLPK30dyNbd8js923gF1Jula096o/z4Fm3pTqy3YLJRP5Cyk+0e1rD9FzHtiOdEdVbNeNWex8hJR73/Fo+iyW03LsKNyqdB7ucy9PEsKfkhKPeJWqV0ps57nnidThXIaVtnPdnsG7j1rrW1ru9efHly/IRIqqRw6LX5bTfwC5m0dqpt0qXDtf9L3O7ZbOelSp9F7nlLh5uADck2AC4cW6klCK1fA68koJyk9EdfhmH8y3e46z9AvYbPsI20NfmfF/0u71PMXt5K4lp8q4L+ybc5ADM6vudwCv6cSjl8ET4IQ0W7Sd53qvKW88lmEVFYNixMggCA00rdOVzvdjuxvW825wjhk3sKkklSRPOp4H5UIIslLUbJQPyoDcoBqdDf2iSLiw1Wt1jMrJSxwMHDPFmyRgd7QB4gFRkyaT4mkUbB7LdH5cki93RGPRxKafBopHdB8hJ1uBDwB1k+V1QrbIo1G5yyn46/fJcpbTqQxCGGvDh5Y9zRLyYePZe13EFp+qqfw6j8kvNe3saLqvcV/menJaL8ilwEjOUE9Tcx2lWLbZcU81ZZ7l/ZS6OS4owxDEXM6LGFgG0tI/SFqvr+tSXR0abS/6x6dnmdmysqEutUmn3Z9SlLr5k3J2615xZqSbzl9rOvcXVK1jiX0SCsRgonmbu/q3Dw9I8l/fMsqDCnPsX9FvieG5de02bOr1p6L7v2KaROq65kDdBgBO4ah1uVy72hRso9HSWZcuxd7OpZ7OnX60tI+vh7lDNMXm7jc/5qXlq1epWnv1Hl/uiPSUqUKMd2CwjFZQpdrOLfbV406P1l7e5kxhcQALk6grMYOclGKy2cDidBh2Hc30nWLv2jq+69LZWEaC356y9P3mZJMhYrieldjNW07+odS5G09qdJmjSfV7Xz7l3ep6PZ+ztzFWqtexcvz6FSuD4HXbSWWeq1Thu8Tyu0L93Et2Pyr795timeCA1zrk2ABOZOoK3RlWclGm3l95zG8anZYXSOYwc44uedZOz8IXpYKUYKMpZx29/7wLVKDisviTVkbQgCA01kxYwke0SGsG97jZvjnwBQEyjpxGxrBsGvedZPaST2qQbkAQEMar7DqOzsUAIAgCA9QHiAICPO2QmzXBrNuXS4C+X261si4parU1TjUk8J6fc8loIne1G09dgD4LTKEZ/MkzJ04PsIzcEhDtJrSCNWdx3Fa421GMt5QWTHoY9h7WUEjm2ZIGneWm/eDl3LO5VSrDdpy3Xzxn2wbaG7TlvTjvd3D3yc/PgEzfhN9VnC54XsvPT2LX4xafmjuR2rS4STXl+/YiTUErPajeOwkeC1LZ1enq4t+Gpyb/aM62YxWI+vj7GqCIvdotFz5cdyU6M5z3EtTlLXgdJQULYhvdtd9twXprSzhbRzxfa/wB7DaolXiuJ6d2M9nafi/suDtPanTZpUvl7Xz/HqejsNn9FipU+bsXL8+hVriHWPVZp08as8xtLaHTPo6fyr7/gLcck6Xk3hmiBK8Zn2BuHxcT5L0Fla9DHel8z+y5e/kbaMMvff09/Yv1dLIQBAEBHp285OT7sOX/0cM+5p/5KSS0QgIAgKM8lYAbw6cB/pPcwdrfZPcowTkwOHVkf8udko3TR2P6mEeSDQ8/6jOz+dSv+aFwlb3dFw7igMoMdp3G3OBrvhkvG7udZBgskICAIAgCAIAgI4pBp6biXG1swLWvcXyzstnSPd3UauiW9vPVklazaYPia7WAeIzWSk1wZi4xfFEeow9j2lpvY7nELCrFVYOE9UzKn8KSnDRr97SqqOTUdiRI5oGvSAIHE5Lly2LQk8QbT8/XX7l+O1K0VmWH46ED/ALfec2PY8do8/uq/8JODzvJ+Kx/bNN1tKdxT3ILC7dfwtCNLhMzdcbjw6Xktctn149mfBnJcZLiiXgWEl79KQEMadRBGk7dwCuWFm4vpKi1XBf37eZMIb714evcdYuqXAgCAIDTWT82wu1kahvcTZo7SQgJOHU3NxhpzOZcd7nG7j3kqQSUAQBAEAQBAaqimZILPa1w3OAKAqzyahGcWnCf6Ty0drdR7kJyYmgqmexMyQbpWWP6mkeSgGP8AHTM/m0z/AJonCVvdk7wKAyhxmBxtzga74X3Y7udZBgnoQEAQBAEAQBAaqmnDwA7YQRxGrLUVnCbjwMKlNTWH4ingDBZt8ySb7zrUSk5PLEIKCwjasTMIAgCAIAgIrW85OB7sPSPXI4dEdjST2hAWykBAEAQBAEAQBAEAQBAap6djxZ7WuG4gFAVsmAQtuYtOI/03lo7tXghOTnZccmimEekHi+t4F+9tlAwdXG64B3hCDJAEAQBAEAQBAEAQBAEAJQGnk+LwNd7zyXuO9zib/QdikFkgCAIAgP/Z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116710" y="1713399"/>
            <a:ext cx="965491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Strong system in place: HR system, Financial management system, M&amp;E system (SRI), knowledge management, online platforms….</a:t>
            </a:r>
          </a:p>
          <a:p>
            <a:pPr marL="693738" lvl="1" indent="-417513">
              <a:spcBef>
                <a:spcPts val="1200"/>
              </a:spcBef>
              <a:buFont typeface="Wingdings" pitchFamily="2" charset="2"/>
              <a:buChar char="§"/>
            </a:pPr>
            <a:r>
              <a:rPr lang="en-US" sz="2900" dirty="0" smtClean="0">
                <a:solidFill>
                  <a:srgbClr val="000000"/>
                </a:solidFill>
                <a:latin typeface="Calibri" pitchFamily="34" charset="0"/>
              </a:rPr>
              <a:t>Strong support structure and commitment from the outsider experts: </a:t>
            </a:r>
          </a:p>
          <a:p>
            <a:pPr marL="276225" lvl="1">
              <a:spcBef>
                <a:spcPts val="1200"/>
              </a:spcBef>
            </a:pPr>
            <a:r>
              <a:rPr lang="en-US" sz="2900" b="1" dirty="0" smtClean="0">
                <a:solidFill>
                  <a:srgbClr val="000000"/>
                </a:solidFill>
                <a:latin typeface="Calibri" pitchFamily="34" charset="0"/>
              </a:rPr>
              <a:t>A. Official Governance Structure, </a:t>
            </a:r>
          </a:p>
          <a:p>
            <a:pPr marL="276225" lvl="1">
              <a:spcBef>
                <a:spcPts val="1200"/>
              </a:spcBef>
            </a:pPr>
            <a:r>
              <a:rPr lang="en-US" sz="2900" b="1" dirty="0" smtClean="0">
                <a:solidFill>
                  <a:srgbClr val="000000"/>
                </a:solidFill>
                <a:latin typeface="Calibri" pitchFamily="34" charset="0"/>
              </a:rPr>
              <a:t>B. Organizational Voluntary Support Structure, and </a:t>
            </a:r>
          </a:p>
          <a:p>
            <a:pPr marL="276225" lvl="1">
              <a:spcBef>
                <a:spcPts val="1200"/>
              </a:spcBef>
            </a:pPr>
            <a:r>
              <a:rPr lang="en-US" sz="2900" b="1" dirty="0" smtClean="0">
                <a:solidFill>
                  <a:srgbClr val="000000"/>
                </a:solidFill>
                <a:latin typeface="Calibri" pitchFamily="34" charset="0"/>
              </a:rPr>
              <a:t>C. Organizational Affiliation with other institutions.</a:t>
            </a:r>
          </a:p>
        </p:txBody>
      </p:sp>
    </p:spTree>
    <p:extLst>
      <p:ext uri="{BB962C8B-B14F-4D97-AF65-F5344CB8AC3E}">
        <p14:creationId xmlns:p14="http://schemas.microsoft.com/office/powerpoint/2010/main" xmlns="" val="1536530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00075455"/>
              </p:ext>
            </p:extLst>
          </p:nvPr>
        </p:nvGraphicFramePr>
        <p:xfrm>
          <a:off x="152400" y="1371600"/>
          <a:ext cx="96774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A. Official Governance Structure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0" y="6324600"/>
            <a:ext cx="1905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CCC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5034467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B. Voluntary Support Structure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1908536885"/>
              </p:ext>
            </p:extLst>
          </p:nvPr>
        </p:nvGraphicFramePr>
        <p:xfrm>
          <a:off x="-791926" y="1524000"/>
          <a:ext cx="5562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28759513"/>
              </p:ext>
            </p:extLst>
          </p:nvPr>
        </p:nvGraphicFramePr>
        <p:xfrm>
          <a:off x="3578770" y="1143000"/>
          <a:ext cx="5154304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2988689854"/>
              </p:ext>
            </p:extLst>
          </p:nvPr>
        </p:nvGraphicFramePr>
        <p:xfrm>
          <a:off x="7083970" y="1447800"/>
          <a:ext cx="5943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058400" y="1143000"/>
            <a:ext cx="3048000" cy="55626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079481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447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C. Organization Affiliation with Other Institutions</a:t>
            </a:r>
            <a:endParaRPr lang="en-US" sz="32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2228287040"/>
              </p:ext>
            </p:extLst>
          </p:nvPr>
        </p:nvGraphicFramePr>
        <p:xfrm>
          <a:off x="152400" y="1524000"/>
          <a:ext cx="97536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925361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4"/>
          <p:cNvSpPr/>
          <p:nvPr/>
        </p:nvSpPr>
        <p:spPr>
          <a:xfrm>
            <a:off x="1546426" y="114209"/>
            <a:ext cx="6889349" cy="9036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44780" tIns="144780" rIns="144780" bIns="144780" numCol="1" spcCol="1270" anchor="ctr" anchorCtr="0">
            <a:no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800" kern="1200" dirty="0" smtClean="0"/>
              <a:t>Financially Healthy</a:t>
            </a:r>
            <a:endParaRPr lang="en-US" sz="3800" kern="1200" dirty="0"/>
          </a:p>
        </p:txBody>
      </p:sp>
      <p:sp>
        <p:nvSpPr>
          <p:cNvPr id="9" name="Rounded Rectangle 8"/>
          <p:cNvSpPr/>
          <p:nvPr/>
        </p:nvSpPr>
        <p:spPr>
          <a:xfrm>
            <a:off x="1295400" y="4446275"/>
            <a:ext cx="7239000" cy="1257836"/>
          </a:xfrm>
          <a:prstGeom prst="roundRect">
            <a:avLst>
              <a:gd name="adj" fmla="val 16670"/>
            </a:avLst>
          </a:pr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4000" dirty="0" smtClean="0"/>
              <a:t>But </a:t>
            </a:r>
          </a:p>
          <a:p>
            <a:pPr algn="ctr"/>
            <a:r>
              <a:rPr lang="en-US" sz="2800" dirty="0" smtClean="0"/>
              <a:t>We are still not yet there! </a:t>
            </a:r>
            <a:endParaRPr lang="en-US" sz="2800" dirty="0"/>
          </a:p>
        </p:txBody>
      </p:sp>
      <p:sp>
        <p:nvSpPr>
          <p:cNvPr id="10" name="Rounded Rectangle 9"/>
          <p:cNvSpPr/>
          <p:nvPr/>
        </p:nvSpPr>
        <p:spPr>
          <a:xfrm>
            <a:off x="1295400" y="5780311"/>
            <a:ext cx="7239000" cy="1001489"/>
          </a:xfrm>
          <a:prstGeom prst="roundRect">
            <a:avLst>
              <a:gd name="adj" fmla="val 16670"/>
            </a:avLst>
          </a:prstGeom>
          <a:solidFill>
            <a:srgbClr val="00B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2800" dirty="0" smtClean="0"/>
              <a:t>Let’s find out some challenges and see how we can get there together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6400" y="88446"/>
            <a:ext cx="6503235" cy="433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92990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685800"/>
            <a:ext cx="9906000" cy="1981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4800" i="0" dirty="0" smtClean="0"/>
              <a:t>3. Q&amp;A and Discussion</a:t>
            </a:r>
            <a:endParaRPr lang="en-US" sz="4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2" name="Picture 2" descr="Image result for 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4" y="3864767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83060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sotheary\Desktop\New GHP Tre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804" t="23897" r="18510" b="5447"/>
          <a:stretch>
            <a:fillRect/>
          </a:stretch>
        </p:blipFill>
        <p:spPr bwMode="auto">
          <a:xfrm>
            <a:off x="3048000" y="2667000"/>
            <a:ext cx="3824137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621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SoeungSaroeun_CCC2011KeyAchievements_ENG</Template>
  <TotalTime>22507</TotalTime>
  <Words>895</Words>
  <Application>Microsoft Office PowerPoint</Application>
  <PresentationFormat>A4 Paper (210x297 mm)</PresentationFormat>
  <Paragraphs>174</Paragraphs>
  <Slides>20</Slides>
  <Notes>4</Notes>
  <HiddenSlides>4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SoeungSaroeun_CCC2011KeyAchievements_ENG</vt:lpstr>
      <vt:lpstr>2_SoeungSaroeun_CCC2011KeyAchievements_ENG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</dc:creator>
  <cp:lastModifiedBy>kmara</cp:lastModifiedBy>
  <cp:revision>698</cp:revision>
  <cp:lastPrinted>2017-11-16T08:09:40Z</cp:lastPrinted>
  <dcterms:created xsi:type="dcterms:W3CDTF">2013-02-20T06:49:03Z</dcterms:created>
  <dcterms:modified xsi:type="dcterms:W3CDTF">2017-11-16T10:14:39Z</dcterms:modified>
</cp:coreProperties>
</file>