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9" r:id="rId4"/>
  </p:sldMasterIdLst>
  <p:notesMasterIdLst>
    <p:notesMasterId r:id="rId29"/>
  </p:notesMasterIdLst>
  <p:sldIdLst>
    <p:sldId id="257" r:id="rId5"/>
    <p:sldId id="659" r:id="rId6"/>
    <p:sldId id="647" r:id="rId7"/>
    <p:sldId id="660" r:id="rId8"/>
    <p:sldId id="665" r:id="rId9"/>
    <p:sldId id="666" r:id="rId10"/>
    <p:sldId id="661" r:id="rId11"/>
    <p:sldId id="667" r:id="rId12"/>
    <p:sldId id="662" r:id="rId13"/>
    <p:sldId id="668" r:id="rId14"/>
    <p:sldId id="663" r:id="rId15"/>
    <p:sldId id="669" r:id="rId16"/>
    <p:sldId id="670" r:id="rId17"/>
    <p:sldId id="671" r:id="rId18"/>
    <p:sldId id="672" r:id="rId19"/>
    <p:sldId id="673" r:id="rId20"/>
    <p:sldId id="664" r:id="rId21"/>
    <p:sldId id="646" r:id="rId22"/>
    <p:sldId id="676" r:id="rId23"/>
    <p:sldId id="674" r:id="rId24"/>
    <p:sldId id="675" r:id="rId25"/>
    <p:sldId id="648" r:id="rId26"/>
    <p:sldId id="642" r:id="rId27"/>
    <p:sldId id="258" r:id="rId28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6004F"/>
    <a:srgbClr val="840045"/>
    <a:srgbClr val="860046"/>
    <a:srgbClr val="245A65"/>
    <a:srgbClr val="CE80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5C1A916-EA8A-4E85-B49C-19EC0D583C06}" v="2" dt="2023-10-04T07:47:09.26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2" autoAdjust="0"/>
    <p:restoredTop sz="94249" autoAdjust="0"/>
  </p:normalViewPr>
  <p:slideViewPr>
    <p:cSldViewPr snapToGrid="0" snapToObjects="1">
      <p:cViewPr varScale="1">
        <p:scale>
          <a:sx n="72" d="100"/>
          <a:sy n="72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35" Type="http://schemas.microsoft.com/office/2015/10/relationships/revisionInfo" Target="revisionInfo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smey Keo" userId="f9731135-914a-41be-ad2e-50bd2a295e0d" providerId="ADAL" clId="{95C1A916-EA8A-4E85-B49C-19EC0D583C06}"/>
    <pc:docChg chg="custSel modSld sldOrd">
      <pc:chgData name="Rasmey Keo" userId="f9731135-914a-41be-ad2e-50bd2a295e0d" providerId="ADAL" clId="{95C1A916-EA8A-4E85-B49C-19EC0D583C06}" dt="2023-10-04T07:51:00.212" v="191" actId="313"/>
      <pc:docMkLst>
        <pc:docMk/>
      </pc:docMkLst>
      <pc:sldChg chg="modSp mod">
        <pc:chgData name="Rasmey Keo" userId="f9731135-914a-41be-ad2e-50bd2a295e0d" providerId="ADAL" clId="{95C1A916-EA8A-4E85-B49C-19EC0D583C06}" dt="2023-10-04T07:51:00.212" v="191" actId="313"/>
        <pc:sldMkLst>
          <pc:docMk/>
          <pc:sldMk cId="2943357457" sldId="642"/>
        </pc:sldMkLst>
        <pc:spChg chg="mod">
          <ac:chgData name="Rasmey Keo" userId="f9731135-914a-41be-ad2e-50bd2a295e0d" providerId="ADAL" clId="{95C1A916-EA8A-4E85-B49C-19EC0D583C06}" dt="2023-10-04T07:51:00.212" v="191" actId="313"/>
          <ac:spMkLst>
            <pc:docMk/>
            <pc:sldMk cId="2943357457" sldId="642"/>
            <ac:spMk id="4" creationId="{044E090C-FAD4-3213-7F09-637B00028882}"/>
          </ac:spMkLst>
        </pc:spChg>
      </pc:sldChg>
      <pc:sldChg chg="modSp mod">
        <pc:chgData name="Rasmey Keo" userId="f9731135-914a-41be-ad2e-50bd2a295e0d" providerId="ADAL" clId="{95C1A916-EA8A-4E85-B49C-19EC0D583C06}" dt="2023-10-04T07:45:53.155" v="145" actId="20577"/>
        <pc:sldMkLst>
          <pc:docMk/>
          <pc:sldMk cId="2728773599" sldId="660"/>
        </pc:sldMkLst>
        <pc:spChg chg="mod">
          <ac:chgData name="Rasmey Keo" userId="f9731135-914a-41be-ad2e-50bd2a295e0d" providerId="ADAL" clId="{95C1A916-EA8A-4E85-B49C-19EC0D583C06}" dt="2023-10-04T07:45:53.155" v="145" actId="20577"/>
          <ac:spMkLst>
            <pc:docMk/>
            <pc:sldMk cId="2728773599" sldId="660"/>
            <ac:spMk id="3" creationId="{18D6522A-F871-D8FB-EF44-90804FF7B05B}"/>
          </ac:spMkLst>
        </pc:spChg>
      </pc:sldChg>
      <pc:sldChg chg="addSp modSp mod">
        <pc:chgData name="Rasmey Keo" userId="f9731135-914a-41be-ad2e-50bd2a295e0d" providerId="ADAL" clId="{95C1A916-EA8A-4E85-B49C-19EC0D583C06}" dt="2023-09-28T06:49:35.471" v="49" actId="404"/>
        <pc:sldMkLst>
          <pc:docMk/>
          <pc:sldMk cId="3804274281" sldId="664"/>
        </pc:sldMkLst>
        <pc:spChg chg="mod">
          <ac:chgData name="Rasmey Keo" userId="f9731135-914a-41be-ad2e-50bd2a295e0d" providerId="ADAL" clId="{95C1A916-EA8A-4E85-B49C-19EC0D583C06}" dt="2023-09-28T06:48:52.068" v="36" actId="21"/>
          <ac:spMkLst>
            <pc:docMk/>
            <pc:sldMk cId="3804274281" sldId="664"/>
            <ac:spMk id="3" creationId="{FD6C59BA-2BC1-8B3B-5F0A-07688CCCF3DC}"/>
          </ac:spMkLst>
        </pc:spChg>
        <pc:spChg chg="add mod">
          <ac:chgData name="Rasmey Keo" userId="f9731135-914a-41be-ad2e-50bd2a295e0d" providerId="ADAL" clId="{95C1A916-EA8A-4E85-B49C-19EC0D583C06}" dt="2023-09-28T06:49:35.471" v="49" actId="404"/>
          <ac:spMkLst>
            <pc:docMk/>
            <pc:sldMk cId="3804274281" sldId="664"/>
            <ac:spMk id="4" creationId="{194F1718-4AEF-F187-75DC-69C0A678FB44}"/>
          </ac:spMkLst>
        </pc:spChg>
        <pc:picChg chg="mod">
          <ac:chgData name="Rasmey Keo" userId="f9731135-914a-41be-ad2e-50bd2a295e0d" providerId="ADAL" clId="{95C1A916-EA8A-4E85-B49C-19EC0D583C06}" dt="2023-09-28T06:47:17.092" v="5" actId="1076"/>
          <ac:picMkLst>
            <pc:docMk/>
            <pc:sldMk cId="3804274281" sldId="664"/>
            <ac:picMk id="5" creationId="{85BB7123-E6F4-13D4-8147-D0F0E1037E00}"/>
          </ac:picMkLst>
        </pc:picChg>
      </pc:sldChg>
      <pc:sldChg chg="modSp mod">
        <pc:chgData name="Rasmey Keo" userId="f9731135-914a-41be-ad2e-50bd2a295e0d" providerId="ADAL" clId="{95C1A916-EA8A-4E85-B49C-19EC0D583C06}" dt="2023-09-28T06:58:37.696" v="129" actId="20577"/>
        <pc:sldMkLst>
          <pc:docMk/>
          <pc:sldMk cId="3024164260" sldId="666"/>
        </pc:sldMkLst>
        <pc:spChg chg="mod">
          <ac:chgData name="Rasmey Keo" userId="f9731135-914a-41be-ad2e-50bd2a295e0d" providerId="ADAL" clId="{95C1A916-EA8A-4E85-B49C-19EC0D583C06}" dt="2023-09-28T06:58:37.696" v="129" actId="20577"/>
          <ac:spMkLst>
            <pc:docMk/>
            <pc:sldMk cId="3024164260" sldId="666"/>
            <ac:spMk id="3" creationId="{B54B73A5-AF35-DC96-A9FE-0718050FC517}"/>
          </ac:spMkLst>
        </pc:spChg>
      </pc:sldChg>
      <pc:sldChg chg="delSp mod">
        <pc:chgData name="Rasmey Keo" userId="f9731135-914a-41be-ad2e-50bd2a295e0d" providerId="ADAL" clId="{95C1A916-EA8A-4E85-B49C-19EC0D583C06}" dt="2023-10-04T07:46:50.664" v="146" actId="21"/>
        <pc:sldMkLst>
          <pc:docMk/>
          <pc:sldMk cId="3721872414" sldId="668"/>
        </pc:sldMkLst>
        <pc:picChg chg="del">
          <ac:chgData name="Rasmey Keo" userId="f9731135-914a-41be-ad2e-50bd2a295e0d" providerId="ADAL" clId="{95C1A916-EA8A-4E85-B49C-19EC0D583C06}" dt="2023-10-04T07:46:50.664" v="146" actId="21"/>
          <ac:picMkLst>
            <pc:docMk/>
            <pc:sldMk cId="3721872414" sldId="668"/>
            <ac:picMk id="6" creationId="{5D987C05-FFDE-E7E6-28B1-F5275C6DE3AF}"/>
          </ac:picMkLst>
        </pc:picChg>
      </pc:sldChg>
      <pc:sldChg chg="addSp modSp mod">
        <pc:chgData name="Rasmey Keo" userId="f9731135-914a-41be-ad2e-50bd2a295e0d" providerId="ADAL" clId="{95C1A916-EA8A-4E85-B49C-19EC0D583C06}" dt="2023-10-04T07:47:17.060" v="151" actId="1076"/>
        <pc:sldMkLst>
          <pc:docMk/>
          <pc:sldMk cId="993666708" sldId="670"/>
        </pc:sldMkLst>
        <pc:picChg chg="add mod">
          <ac:chgData name="Rasmey Keo" userId="f9731135-914a-41be-ad2e-50bd2a295e0d" providerId="ADAL" clId="{95C1A916-EA8A-4E85-B49C-19EC0D583C06}" dt="2023-10-04T07:47:17.060" v="151" actId="1076"/>
          <ac:picMkLst>
            <pc:docMk/>
            <pc:sldMk cId="993666708" sldId="670"/>
            <ac:picMk id="4" creationId="{BB3F3C29-0BF5-8FA3-5F32-0C6A57C7723D}"/>
          </ac:picMkLst>
        </pc:picChg>
        <pc:picChg chg="mod">
          <ac:chgData name="Rasmey Keo" userId="f9731135-914a-41be-ad2e-50bd2a295e0d" providerId="ADAL" clId="{95C1A916-EA8A-4E85-B49C-19EC0D583C06}" dt="2023-10-04T07:47:06.641" v="148" actId="1076"/>
          <ac:picMkLst>
            <pc:docMk/>
            <pc:sldMk cId="993666708" sldId="670"/>
            <ac:picMk id="5" creationId="{43673FB5-F4FB-16AE-B7DA-FA98E16187A1}"/>
          </ac:picMkLst>
        </pc:picChg>
        <pc:picChg chg="mod">
          <ac:chgData name="Rasmey Keo" userId="f9731135-914a-41be-ad2e-50bd2a295e0d" providerId="ADAL" clId="{95C1A916-EA8A-4E85-B49C-19EC0D583C06}" dt="2023-10-04T07:47:04.053" v="147" actId="14100"/>
          <ac:picMkLst>
            <pc:docMk/>
            <pc:sldMk cId="993666708" sldId="670"/>
            <ac:picMk id="7" creationId="{4FA87B25-B29B-D452-AB8B-AA53D04199C9}"/>
          </ac:picMkLst>
        </pc:picChg>
      </pc:sldChg>
      <pc:sldChg chg="modSp mod">
        <pc:chgData name="Rasmey Keo" userId="f9731135-914a-41be-ad2e-50bd2a295e0d" providerId="ADAL" clId="{95C1A916-EA8A-4E85-B49C-19EC0D583C06}" dt="2023-09-28T06:46:45.143" v="4" actId="115"/>
        <pc:sldMkLst>
          <pc:docMk/>
          <pc:sldMk cId="92592865" sldId="671"/>
        </pc:sldMkLst>
        <pc:spChg chg="mod">
          <ac:chgData name="Rasmey Keo" userId="f9731135-914a-41be-ad2e-50bd2a295e0d" providerId="ADAL" clId="{95C1A916-EA8A-4E85-B49C-19EC0D583C06}" dt="2023-09-28T06:46:45.143" v="4" actId="115"/>
          <ac:spMkLst>
            <pc:docMk/>
            <pc:sldMk cId="92592865" sldId="671"/>
            <ac:spMk id="3" creationId="{705AF648-496B-70F8-EAFC-E06F7C3DB5DE}"/>
          </ac:spMkLst>
        </pc:spChg>
      </pc:sldChg>
      <pc:sldChg chg="modSp mod">
        <pc:chgData name="Rasmey Keo" userId="f9731135-914a-41be-ad2e-50bd2a295e0d" providerId="ADAL" clId="{95C1A916-EA8A-4E85-B49C-19EC0D583C06}" dt="2023-10-04T07:48:03.383" v="152" actId="14100"/>
        <pc:sldMkLst>
          <pc:docMk/>
          <pc:sldMk cId="934713458" sldId="672"/>
        </pc:sldMkLst>
        <pc:picChg chg="mod">
          <ac:chgData name="Rasmey Keo" userId="f9731135-914a-41be-ad2e-50bd2a295e0d" providerId="ADAL" clId="{95C1A916-EA8A-4E85-B49C-19EC0D583C06}" dt="2023-10-04T07:48:03.383" v="152" actId="14100"/>
          <ac:picMkLst>
            <pc:docMk/>
            <pc:sldMk cId="934713458" sldId="672"/>
            <ac:picMk id="7" creationId="{A796BA2E-37E1-BEF4-9CB4-BA00DCEB8BFF}"/>
          </ac:picMkLst>
        </pc:picChg>
      </pc:sldChg>
      <pc:sldChg chg="addSp delSp modSp mod ord">
        <pc:chgData name="Rasmey Keo" userId="f9731135-914a-41be-ad2e-50bd2a295e0d" providerId="ADAL" clId="{95C1A916-EA8A-4E85-B49C-19EC0D583C06}" dt="2023-10-04T07:50:14.744" v="174" actId="1076"/>
        <pc:sldMkLst>
          <pc:docMk/>
          <pc:sldMk cId="1407953614" sldId="673"/>
        </pc:sldMkLst>
        <pc:spChg chg="mod">
          <ac:chgData name="Rasmey Keo" userId="f9731135-914a-41be-ad2e-50bd2a295e0d" providerId="ADAL" clId="{95C1A916-EA8A-4E85-B49C-19EC0D583C06}" dt="2023-09-28T06:50:30.447" v="69" actId="20577"/>
          <ac:spMkLst>
            <pc:docMk/>
            <pc:sldMk cId="1407953614" sldId="673"/>
            <ac:spMk id="2" creationId="{D30C7E22-067D-AC44-E310-76AB3F3027BD}"/>
          </ac:spMkLst>
        </pc:spChg>
        <pc:spChg chg="del mod">
          <ac:chgData name="Rasmey Keo" userId="f9731135-914a-41be-ad2e-50bd2a295e0d" providerId="ADAL" clId="{95C1A916-EA8A-4E85-B49C-19EC0D583C06}" dt="2023-10-04T07:48:27.006" v="155" actId="478"/>
          <ac:spMkLst>
            <pc:docMk/>
            <pc:sldMk cId="1407953614" sldId="673"/>
            <ac:spMk id="3" creationId="{FD6C59BA-2BC1-8B3B-5F0A-07688CCCF3DC}"/>
          </ac:spMkLst>
        </pc:spChg>
        <pc:picChg chg="mod">
          <ac:chgData name="Rasmey Keo" userId="f9731135-914a-41be-ad2e-50bd2a295e0d" providerId="ADAL" clId="{95C1A916-EA8A-4E85-B49C-19EC0D583C06}" dt="2023-10-04T07:49:49.810" v="170" actId="14100"/>
          <ac:picMkLst>
            <pc:docMk/>
            <pc:sldMk cId="1407953614" sldId="673"/>
            <ac:picMk id="4" creationId="{00000000-0000-0000-0000-000000000000}"/>
          </ac:picMkLst>
        </pc:picChg>
        <pc:picChg chg="add mod modCrop">
          <ac:chgData name="Rasmey Keo" userId="f9731135-914a-41be-ad2e-50bd2a295e0d" providerId="ADAL" clId="{95C1A916-EA8A-4E85-B49C-19EC0D583C06}" dt="2023-10-04T07:50:14.744" v="174" actId="1076"/>
          <ac:picMkLst>
            <pc:docMk/>
            <pc:sldMk cId="1407953614" sldId="673"/>
            <ac:picMk id="6" creationId="{4126745F-62A2-7FC4-C424-215E48F9EDBD}"/>
          </ac:picMkLst>
        </pc:picChg>
      </pc:sldChg>
      <pc:sldChg chg="modSp mod">
        <pc:chgData name="Rasmey Keo" userId="f9731135-914a-41be-ad2e-50bd2a295e0d" providerId="ADAL" clId="{95C1A916-EA8A-4E85-B49C-19EC0D583C06}" dt="2023-09-28T06:52:02.347" v="100" actId="20577"/>
        <pc:sldMkLst>
          <pc:docMk/>
          <pc:sldMk cId="2738284332" sldId="674"/>
        </pc:sldMkLst>
        <pc:spChg chg="mod">
          <ac:chgData name="Rasmey Keo" userId="f9731135-914a-41be-ad2e-50bd2a295e0d" providerId="ADAL" clId="{95C1A916-EA8A-4E85-B49C-19EC0D583C06}" dt="2023-09-28T06:52:02.347" v="100" actId="20577"/>
          <ac:spMkLst>
            <pc:docMk/>
            <pc:sldMk cId="2738284332" sldId="674"/>
            <ac:spMk id="2" creationId="{D30C7E22-067D-AC44-E310-76AB3F3027BD}"/>
          </ac:spMkLst>
        </pc:spChg>
      </pc:sldChg>
      <pc:sldChg chg="modSp mod">
        <pc:chgData name="Rasmey Keo" userId="f9731135-914a-41be-ad2e-50bd2a295e0d" providerId="ADAL" clId="{95C1A916-EA8A-4E85-B49C-19EC0D583C06}" dt="2023-09-28T06:52:17.224" v="114" actId="20577"/>
        <pc:sldMkLst>
          <pc:docMk/>
          <pc:sldMk cId="341354041" sldId="675"/>
        </pc:sldMkLst>
        <pc:spChg chg="mod">
          <ac:chgData name="Rasmey Keo" userId="f9731135-914a-41be-ad2e-50bd2a295e0d" providerId="ADAL" clId="{95C1A916-EA8A-4E85-B49C-19EC0D583C06}" dt="2023-09-28T06:52:17.224" v="114" actId="20577"/>
          <ac:spMkLst>
            <pc:docMk/>
            <pc:sldMk cId="341354041" sldId="675"/>
            <ac:spMk id="2" creationId="{D30C7E22-067D-AC44-E310-76AB3F3027BD}"/>
          </ac:spMkLst>
        </pc:spChg>
      </pc:sldChg>
      <pc:sldChg chg="modSp mod">
        <pc:chgData name="Rasmey Keo" userId="f9731135-914a-41be-ad2e-50bd2a295e0d" providerId="ADAL" clId="{95C1A916-EA8A-4E85-B49C-19EC0D583C06}" dt="2023-09-28T06:51:33.076" v="87" actId="14100"/>
        <pc:sldMkLst>
          <pc:docMk/>
          <pc:sldMk cId="863629998" sldId="676"/>
        </pc:sldMkLst>
        <pc:spChg chg="mod">
          <ac:chgData name="Rasmey Keo" userId="f9731135-914a-41be-ad2e-50bd2a295e0d" providerId="ADAL" clId="{95C1A916-EA8A-4E85-B49C-19EC0D583C06}" dt="2023-09-28T06:51:17.339" v="84" actId="20577"/>
          <ac:spMkLst>
            <pc:docMk/>
            <pc:sldMk cId="863629998" sldId="676"/>
            <ac:spMk id="2" creationId="{D30C7E22-067D-AC44-E310-76AB3F3027BD}"/>
          </ac:spMkLst>
        </pc:spChg>
        <pc:picChg chg="mod">
          <ac:chgData name="Rasmey Keo" userId="f9731135-914a-41be-ad2e-50bd2a295e0d" providerId="ADAL" clId="{95C1A916-EA8A-4E85-B49C-19EC0D583C06}" dt="2023-09-28T06:51:33.076" v="87" actId="14100"/>
          <ac:picMkLst>
            <pc:docMk/>
            <pc:sldMk cId="863629998" sldId="676"/>
            <ac:picMk id="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3DADB4-05AC-4F08-A1E6-45E66F0EBEFE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2B499E-C571-42FB-9571-1B3A3FDE45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414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2B499E-C571-42FB-9571-1B3A3FDE45B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5988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riks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Bildobjekt 13">
            <a:extLst>
              <a:ext uri="{FF2B5EF4-FFF2-40B4-BE49-F238E27FC236}">
                <a16:creationId xmlns:a16="http://schemas.microsoft.com/office/drawing/2014/main" id="{4C2D7382-59C1-5A42-9260-A7A373651FD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92" t="12124" r="7981" b="27611"/>
          <a:stretch/>
        </p:blipFill>
        <p:spPr>
          <a:xfrm>
            <a:off x="-1" y="-1"/>
            <a:ext cx="12192001" cy="6858001"/>
          </a:xfrm>
          <a:prstGeom prst="rect">
            <a:avLst/>
          </a:prstGeom>
        </p:spPr>
      </p:pic>
      <p:cxnSp>
        <p:nvCxnSpPr>
          <p:cNvPr id="6" name="Rak 5">
            <a:extLst>
              <a:ext uri="{FF2B5EF4-FFF2-40B4-BE49-F238E27FC236}">
                <a16:creationId xmlns:a16="http://schemas.microsoft.com/office/drawing/2014/main" id="{27DFEC10-0E62-1A48-A500-BF9F456B42C7}"/>
              </a:ext>
            </a:extLst>
          </p:cNvPr>
          <p:cNvCxnSpPr>
            <a:cxnSpLocks/>
          </p:cNvCxnSpPr>
          <p:nvPr userDrawn="1"/>
        </p:nvCxnSpPr>
        <p:spPr>
          <a:xfrm>
            <a:off x="4087368" y="2286000"/>
            <a:ext cx="0" cy="228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Bildobjekt 4">
            <a:extLst>
              <a:ext uri="{FF2B5EF4-FFF2-40B4-BE49-F238E27FC236}">
                <a16:creationId xmlns:a16="http://schemas.microsoft.com/office/drawing/2014/main" id="{08A24BE1-AD28-3145-B382-611E4BA5197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84804" y="2639274"/>
            <a:ext cx="3239052" cy="1579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931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riks logo burgun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DC087381-267C-2F4E-892B-4EEEDF28844F}"/>
              </a:ext>
            </a:extLst>
          </p:cNvPr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rgbClr val="9600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cxnSp>
        <p:nvCxnSpPr>
          <p:cNvPr id="6" name="Rak 5">
            <a:extLst>
              <a:ext uri="{FF2B5EF4-FFF2-40B4-BE49-F238E27FC236}">
                <a16:creationId xmlns:a16="http://schemas.microsoft.com/office/drawing/2014/main" id="{27DFEC10-0E62-1A48-A500-BF9F456B42C7}"/>
              </a:ext>
            </a:extLst>
          </p:cNvPr>
          <p:cNvCxnSpPr>
            <a:cxnSpLocks/>
          </p:cNvCxnSpPr>
          <p:nvPr userDrawn="1"/>
        </p:nvCxnSpPr>
        <p:spPr>
          <a:xfrm>
            <a:off x="4087368" y="2286000"/>
            <a:ext cx="0" cy="228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Bildobjekt 4">
            <a:extLst>
              <a:ext uri="{FF2B5EF4-FFF2-40B4-BE49-F238E27FC236}">
                <a16:creationId xmlns:a16="http://schemas.microsoft.com/office/drawing/2014/main" id="{08A24BE1-AD28-3145-B382-611E4BA5197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84804" y="2639274"/>
            <a:ext cx="3239052" cy="1579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562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Bildobjekt 13">
            <a:extLst>
              <a:ext uri="{FF2B5EF4-FFF2-40B4-BE49-F238E27FC236}">
                <a16:creationId xmlns:a16="http://schemas.microsoft.com/office/drawing/2014/main" id="{4C2D7382-59C1-5A42-9260-A7A373651FD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92" t="12124" r="7981" b="27611"/>
          <a:stretch/>
        </p:blipFill>
        <p:spPr>
          <a:xfrm>
            <a:off x="-1" y="-1"/>
            <a:ext cx="12192001" cy="6858001"/>
          </a:xfrm>
          <a:prstGeom prst="rect">
            <a:avLst/>
          </a:prstGeom>
        </p:spPr>
      </p:pic>
      <p:sp>
        <p:nvSpPr>
          <p:cNvPr id="10" name="Platshållare för bild 6">
            <a:extLst>
              <a:ext uri="{FF2B5EF4-FFF2-40B4-BE49-F238E27FC236}">
                <a16:creationId xmlns:a16="http://schemas.microsoft.com/office/drawing/2014/main" id="{6F840829-47E2-0A43-A6EA-10049D8C1ABE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-2" y="20"/>
            <a:ext cx="12192001" cy="6857980"/>
          </a:xfrm>
          <a:prstGeom prst="rect">
            <a:avLst/>
          </a:prstGeom>
        </p:spPr>
        <p:txBody>
          <a:bodyPr/>
          <a:lstStyle/>
          <a:p>
            <a:r>
              <a:rPr lang="sv-SE" dirty="0" err="1"/>
              <a:t>Add</a:t>
            </a:r>
            <a:r>
              <a:rPr lang="sv-SE" dirty="0"/>
              <a:t> image </a:t>
            </a:r>
            <a:r>
              <a:rPr lang="sv-SE" dirty="0" err="1"/>
              <a:t>here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2318812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riks Heading and text body with image backround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Bildobjekt 13">
            <a:extLst>
              <a:ext uri="{FF2B5EF4-FFF2-40B4-BE49-F238E27FC236}">
                <a16:creationId xmlns:a16="http://schemas.microsoft.com/office/drawing/2014/main" id="{4C2D7382-59C1-5A42-9260-A7A373651FD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92" t="12124" r="7981" b="27611"/>
          <a:stretch/>
        </p:blipFill>
        <p:spPr>
          <a:xfrm>
            <a:off x="-1" y="-1"/>
            <a:ext cx="12192001" cy="6858001"/>
          </a:xfrm>
          <a:prstGeom prst="rect">
            <a:avLst/>
          </a:prstGeom>
        </p:spPr>
      </p:pic>
      <p:cxnSp>
        <p:nvCxnSpPr>
          <p:cNvPr id="8" name="Rak 7">
            <a:extLst>
              <a:ext uri="{FF2B5EF4-FFF2-40B4-BE49-F238E27FC236}">
                <a16:creationId xmlns:a16="http://schemas.microsoft.com/office/drawing/2014/main" id="{5BDD30FD-06B9-C74E-8A24-F91DF86BC492}"/>
              </a:ext>
            </a:extLst>
          </p:cNvPr>
          <p:cNvCxnSpPr>
            <a:cxnSpLocks/>
          </p:cNvCxnSpPr>
          <p:nvPr userDrawn="1"/>
        </p:nvCxnSpPr>
        <p:spPr>
          <a:xfrm>
            <a:off x="452581" y="731520"/>
            <a:ext cx="0" cy="94869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latshållare för text 25">
            <a:extLst>
              <a:ext uri="{FF2B5EF4-FFF2-40B4-BE49-F238E27FC236}">
                <a16:creationId xmlns:a16="http://schemas.microsoft.com/office/drawing/2014/main" id="{293B6C05-4792-ED48-B39B-7CB2BB83619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61443" y="956469"/>
            <a:ext cx="4023361" cy="429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>
                <a:solidFill>
                  <a:schemeClr val="bg1"/>
                </a:solidFill>
                <a:latin typeface="Fredoka One" panose="02000000000000000000" pitchFamily="2" charset="77"/>
              </a:defRPr>
            </a:lvl1pPr>
            <a:lvl2pPr>
              <a:defRPr sz="4800">
                <a:latin typeface="Fredoka One" panose="02000000000000000000" pitchFamily="2" charset="77"/>
              </a:defRPr>
            </a:lvl2pPr>
            <a:lvl3pPr>
              <a:defRPr sz="4800">
                <a:latin typeface="Fredoka One" panose="02000000000000000000" pitchFamily="2" charset="77"/>
              </a:defRPr>
            </a:lvl3pPr>
            <a:lvl4pPr>
              <a:defRPr sz="4800">
                <a:latin typeface="Fredoka One" panose="02000000000000000000" pitchFamily="2" charset="77"/>
              </a:defRPr>
            </a:lvl4pPr>
            <a:lvl5pPr>
              <a:defRPr sz="4800">
                <a:latin typeface="Fredoka One" panose="02000000000000000000" pitchFamily="2" charset="77"/>
              </a:defRPr>
            </a:lvl5pPr>
          </a:lstStyle>
          <a:p>
            <a:pPr lvl="0"/>
            <a:r>
              <a:rPr lang="sv-SE" dirty="0" err="1"/>
              <a:t>Heading</a:t>
            </a:r>
            <a:endParaRPr lang="sv-SE" dirty="0"/>
          </a:p>
        </p:txBody>
      </p:sp>
      <p:sp>
        <p:nvSpPr>
          <p:cNvPr id="11" name="Platshållare för text 9">
            <a:extLst>
              <a:ext uri="{FF2B5EF4-FFF2-40B4-BE49-F238E27FC236}">
                <a16:creationId xmlns:a16="http://schemas.microsoft.com/office/drawing/2014/main" id="{C2E96704-EA38-A34B-8EF0-2228C020C18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1442" y="1939449"/>
            <a:ext cx="5278207" cy="37160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10000"/>
              </a:lnSpc>
              <a:buNone/>
              <a:defRPr sz="18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 marL="4572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2pPr>
            <a:lvl3pPr marL="9144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3pPr>
            <a:lvl4pPr marL="13716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4pPr>
            <a:lvl5pPr marL="18288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sv-SE" dirty="0"/>
              <a:t>Text </a:t>
            </a:r>
            <a:r>
              <a:rPr lang="sv-SE" dirty="0" err="1"/>
              <a:t>body</a:t>
            </a:r>
            <a:r>
              <a:rPr lang="sv-SE" dirty="0"/>
              <a:t> or </a:t>
            </a:r>
            <a:r>
              <a:rPr lang="sv-SE" dirty="0" err="1"/>
              <a:t>bullets</a:t>
            </a:r>
            <a:endParaRPr lang="sv-SE" dirty="0"/>
          </a:p>
        </p:txBody>
      </p:sp>
      <p:pic>
        <p:nvPicPr>
          <p:cNvPr id="7" name="Bildobjekt 6">
            <a:extLst>
              <a:ext uri="{FF2B5EF4-FFF2-40B4-BE49-F238E27FC236}">
                <a16:creationId xmlns:a16="http://schemas.microsoft.com/office/drawing/2014/main" id="{6D44BB1F-6CE4-7141-8DF4-8C62E623DBD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00223" y="6232986"/>
            <a:ext cx="752142" cy="24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375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riks Heading and text body burgundy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ktangel 9">
            <a:extLst>
              <a:ext uri="{FF2B5EF4-FFF2-40B4-BE49-F238E27FC236}">
                <a16:creationId xmlns:a16="http://schemas.microsoft.com/office/drawing/2014/main" id="{B76EC839-57B2-1E4C-9D64-05972573C551}"/>
              </a:ext>
            </a:extLst>
          </p:cNvPr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rgbClr val="9600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cxnSp>
        <p:nvCxnSpPr>
          <p:cNvPr id="8" name="Rak 7">
            <a:extLst>
              <a:ext uri="{FF2B5EF4-FFF2-40B4-BE49-F238E27FC236}">
                <a16:creationId xmlns:a16="http://schemas.microsoft.com/office/drawing/2014/main" id="{5BDD30FD-06B9-C74E-8A24-F91DF86BC492}"/>
              </a:ext>
            </a:extLst>
          </p:cNvPr>
          <p:cNvCxnSpPr>
            <a:cxnSpLocks/>
          </p:cNvCxnSpPr>
          <p:nvPr userDrawn="1"/>
        </p:nvCxnSpPr>
        <p:spPr>
          <a:xfrm>
            <a:off x="452581" y="731520"/>
            <a:ext cx="0" cy="94869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latshållare för text 25">
            <a:extLst>
              <a:ext uri="{FF2B5EF4-FFF2-40B4-BE49-F238E27FC236}">
                <a16:creationId xmlns:a16="http://schemas.microsoft.com/office/drawing/2014/main" id="{293B6C05-4792-ED48-B39B-7CB2BB83619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61443" y="956469"/>
            <a:ext cx="4023361" cy="429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>
                <a:solidFill>
                  <a:schemeClr val="bg1"/>
                </a:solidFill>
                <a:latin typeface="Fredoka One" panose="02000000000000000000" pitchFamily="2" charset="77"/>
              </a:defRPr>
            </a:lvl1pPr>
            <a:lvl2pPr>
              <a:defRPr sz="4800">
                <a:latin typeface="Fredoka One" panose="02000000000000000000" pitchFamily="2" charset="77"/>
              </a:defRPr>
            </a:lvl2pPr>
            <a:lvl3pPr>
              <a:defRPr sz="4800">
                <a:latin typeface="Fredoka One" panose="02000000000000000000" pitchFamily="2" charset="77"/>
              </a:defRPr>
            </a:lvl3pPr>
            <a:lvl4pPr>
              <a:defRPr sz="4800">
                <a:latin typeface="Fredoka One" panose="02000000000000000000" pitchFamily="2" charset="77"/>
              </a:defRPr>
            </a:lvl4pPr>
            <a:lvl5pPr>
              <a:defRPr sz="4800">
                <a:latin typeface="Fredoka One" panose="02000000000000000000" pitchFamily="2" charset="77"/>
              </a:defRPr>
            </a:lvl5pPr>
          </a:lstStyle>
          <a:p>
            <a:pPr lvl="0"/>
            <a:r>
              <a:rPr lang="sv-SE" dirty="0" err="1"/>
              <a:t>Heading</a:t>
            </a:r>
            <a:endParaRPr lang="sv-SE" dirty="0"/>
          </a:p>
        </p:txBody>
      </p:sp>
      <p:sp>
        <p:nvSpPr>
          <p:cNvPr id="11" name="Platshållare för text 9">
            <a:extLst>
              <a:ext uri="{FF2B5EF4-FFF2-40B4-BE49-F238E27FC236}">
                <a16:creationId xmlns:a16="http://schemas.microsoft.com/office/drawing/2014/main" id="{C2E96704-EA38-A34B-8EF0-2228C020C18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1442" y="1939449"/>
            <a:ext cx="5278207" cy="37160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10000"/>
              </a:lnSpc>
              <a:buNone/>
              <a:defRPr sz="18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 marL="4572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2pPr>
            <a:lvl3pPr marL="9144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3pPr>
            <a:lvl4pPr marL="13716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4pPr>
            <a:lvl5pPr marL="18288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sv-SE" dirty="0"/>
              <a:t>Text </a:t>
            </a:r>
            <a:r>
              <a:rPr lang="sv-SE" dirty="0" err="1"/>
              <a:t>body</a:t>
            </a:r>
            <a:r>
              <a:rPr lang="sv-SE" dirty="0"/>
              <a:t> or </a:t>
            </a:r>
            <a:r>
              <a:rPr lang="sv-SE" dirty="0" err="1"/>
              <a:t>bullets</a:t>
            </a:r>
            <a:endParaRPr lang="sv-SE" dirty="0"/>
          </a:p>
        </p:txBody>
      </p:sp>
      <p:pic>
        <p:nvPicPr>
          <p:cNvPr id="7" name="Bildobjekt 6">
            <a:extLst>
              <a:ext uri="{FF2B5EF4-FFF2-40B4-BE49-F238E27FC236}">
                <a16:creationId xmlns:a16="http://schemas.microsoft.com/office/drawing/2014/main" id="{6D44BB1F-6CE4-7141-8DF4-8C62E623DBD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00223" y="6232986"/>
            <a:ext cx="752142" cy="24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336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riks Heading and text body with image backround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objekt 9">
            <a:extLst>
              <a:ext uri="{FF2B5EF4-FFF2-40B4-BE49-F238E27FC236}">
                <a16:creationId xmlns:a16="http://schemas.microsoft.com/office/drawing/2014/main" id="{47744036-0ADC-F547-889C-2430EFACC5E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92" t="12124" r="7981" b="27611"/>
          <a:stretch/>
        </p:blipFill>
        <p:spPr>
          <a:xfrm>
            <a:off x="-1" y="-1"/>
            <a:ext cx="12192001" cy="6858001"/>
          </a:xfrm>
          <a:prstGeom prst="rect">
            <a:avLst/>
          </a:prstGeom>
        </p:spPr>
      </p:pic>
      <p:cxnSp>
        <p:nvCxnSpPr>
          <p:cNvPr id="12" name="Rak koppling 8">
            <a:extLst>
              <a:ext uri="{FF2B5EF4-FFF2-40B4-BE49-F238E27FC236}">
                <a16:creationId xmlns:a16="http://schemas.microsoft.com/office/drawing/2014/main" id="{7A7A0A36-F528-1A4E-9822-AE1832BC4B54}"/>
              </a:ext>
            </a:extLst>
          </p:cNvPr>
          <p:cNvCxnSpPr>
            <a:cxnSpLocks/>
          </p:cNvCxnSpPr>
          <p:nvPr userDrawn="1"/>
        </p:nvCxnSpPr>
        <p:spPr>
          <a:xfrm>
            <a:off x="473642" y="1754135"/>
            <a:ext cx="945646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Platshållare för text 25">
            <a:extLst>
              <a:ext uri="{FF2B5EF4-FFF2-40B4-BE49-F238E27FC236}">
                <a16:creationId xmlns:a16="http://schemas.microsoft.com/office/drawing/2014/main" id="{098B8547-CC58-054B-9926-3F360C2B923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38280" y="956470"/>
            <a:ext cx="5140436" cy="5003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>
                <a:solidFill>
                  <a:schemeClr val="bg1"/>
                </a:solidFill>
                <a:latin typeface="Fredoka One" panose="02000000000000000000" pitchFamily="2" charset="77"/>
              </a:defRPr>
            </a:lvl1pPr>
            <a:lvl2pPr>
              <a:defRPr sz="4800">
                <a:latin typeface="Fredoka One" panose="02000000000000000000" pitchFamily="2" charset="77"/>
              </a:defRPr>
            </a:lvl2pPr>
            <a:lvl3pPr>
              <a:defRPr sz="4800">
                <a:latin typeface="Fredoka One" panose="02000000000000000000" pitchFamily="2" charset="77"/>
              </a:defRPr>
            </a:lvl3pPr>
            <a:lvl4pPr>
              <a:defRPr sz="4800">
                <a:latin typeface="Fredoka One" panose="02000000000000000000" pitchFamily="2" charset="77"/>
              </a:defRPr>
            </a:lvl4pPr>
            <a:lvl5pPr>
              <a:defRPr sz="4800">
                <a:latin typeface="Fredoka One" panose="02000000000000000000" pitchFamily="2" charset="77"/>
              </a:defRPr>
            </a:lvl5pPr>
          </a:lstStyle>
          <a:p>
            <a:pPr lvl="0"/>
            <a:r>
              <a:rPr lang="sv-SE" dirty="0" err="1"/>
              <a:t>Heading</a:t>
            </a:r>
            <a:endParaRPr lang="sv-SE" dirty="0"/>
          </a:p>
        </p:txBody>
      </p:sp>
      <p:sp>
        <p:nvSpPr>
          <p:cNvPr id="9" name="Platshållare för text 9">
            <a:extLst>
              <a:ext uri="{FF2B5EF4-FFF2-40B4-BE49-F238E27FC236}">
                <a16:creationId xmlns:a16="http://schemas.microsoft.com/office/drawing/2014/main" id="{5A9A182D-E2AC-CF4C-B9C4-C6CCD3C2213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38281" y="2115574"/>
            <a:ext cx="5140436" cy="37160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10000"/>
              </a:lnSpc>
              <a:buNone/>
              <a:defRPr sz="18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 marL="4572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2pPr>
            <a:lvl3pPr marL="9144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3pPr>
            <a:lvl4pPr marL="13716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4pPr>
            <a:lvl5pPr marL="18288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sv-SE" dirty="0"/>
              <a:t>Text </a:t>
            </a:r>
            <a:r>
              <a:rPr lang="sv-SE" dirty="0" err="1"/>
              <a:t>body</a:t>
            </a:r>
            <a:r>
              <a:rPr lang="sv-SE" dirty="0"/>
              <a:t> or </a:t>
            </a:r>
            <a:r>
              <a:rPr lang="sv-SE" dirty="0" err="1"/>
              <a:t>bullets</a:t>
            </a:r>
            <a:endParaRPr lang="sv-SE" dirty="0"/>
          </a:p>
        </p:txBody>
      </p:sp>
      <p:pic>
        <p:nvPicPr>
          <p:cNvPr id="8" name="Bildobjekt 7">
            <a:extLst>
              <a:ext uri="{FF2B5EF4-FFF2-40B4-BE49-F238E27FC236}">
                <a16:creationId xmlns:a16="http://schemas.microsoft.com/office/drawing/2014/main" id="{133F5157-E8B6-8F43-84C1-67F5C888180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00223" y="6232986"/>
            <a:ext cx="752142" cy="24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655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riks Heading and text body burgundy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ktangel 10">
            <a:extLst>
              <a:ext uri="{FF2B5EF4-FFF2-40B4-BE49-F238E27FC236}">
                <a16:creationId xmlns:a16="http://schemas.microsoft.com/office/drawing/2014/main" id="{22DF0B87-9D09-8E44-9A4E-9FD29EBFB62E}"/>
              </a:ext>
            </a:extLst>
          </p:cNvPr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rgbClr val="9600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cxnSp>
        <p:nvCxnSpPr>
          <p:cNvPr id="12" name="Rak koppling 8">
            <a:extLst>
              <a:ext uri="{FF2B5EF4-FFF2-40B4-BE49-F238E27FC236}">
                <a16:creationId xmlns:a16="http://schemas.microsoft.com/office/drawing/2014/main" id="{7A7A0A36-F528-1A4E-9822-AE1832BC4B54}"/>
              </a:ext>
            </a:extLst>
          </p:cNvPr>
          <p:cNvCxnSpPr>
            <a:cxnSpLocks/>
          </p:cNvCxnSpPr>
          <p:nvPr userDrawn="1"/>
        </p:nvCxnSpPr>
        <p:spPr>
          <a:xfrm>
            <a:off x="473642" y="1754135"/>
            <a:ext cx="945646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Platshållare för text 25">
            <a:extLst>
              <a:ext uri="{FF2B5EF4-FFF2-40B4-BE49-F238E27FC236}">
                <a16:creationId xmlns:a16="http://schemas.microsoft.com/office/drawing/2014/main" id="{098B8547-CC58-054B-9926-3F360C2B923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38280" y="956470"/>
            <a:ext cx="5140436" cy="5003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>
                <a:solidFill>
                  <a:schemeClr val="bg1"/>
                </a:solidFill>
                <a:latin typeface="Fredoka One" panose="02000000000000000000" pitchFamily="2" charset="77"/>
              </a:defRPr>
            </a:lvl1pPr>
            <a:lvl2pPr>
              <a:defRPr sz="4800">
                <a:latin typeface="Fredoka One" panose="02000000000000000000" pitchFamily="2" charset="77"/>
              </a:defRPr>
            </a:lvl2pPr>
            <a:lvl3pPr>
              <a:defRPr sz="4800">
                <a:latin typeface="Fredoka One" panose="02000000000000000000" pitchFamily="2" charset="77"/>
              </a:defRPr>
            </a:lvl3pPr>
            <a:lvl4pPr>
              <a:defRPr sz="4800">
                <a:latin typeface="Fredoka One" panose="02000000000000000000" pitchFamily="2" charset="77"/>
              </a:defRPr>
            </a:lvl4pPr>
            <a:lvl5pPr>
              <a:defRPr sz="4800">
                <a:latin typeface="Fredoka One" panose="02000000000000000000" pitchFamily="2" charset="77"/>
              </a:defRPr>
            </a:lvl5pPr>
          </a:lstStyle>
          <a:p>
            <a:pPr lvl="0"/>
            <a:r>
              <a:rPr lang="sv-SE" dirty="0" err="1"/>
              <a:t>Heading</a:t>
            </a:r>
            <a:endParaRPr lang="sv-SE" dirty="0"/>
          </a:p>
        </p:txBody>
      </p:sp>
      <p:sp>
        <p:nvSpPr>
          <p:cNvPr id="9" name="Platshållare för text 9">
            <a:extLst>
              <a:ext uri="{FF2B5EF4-FFF2-40B4-BE49-F238E27FC236}">
                <a16:creationId xmlns:a16="http://schemas.microsoft.com/office/drawing/2014/main" id="{5A9A182D-E2AC-CF4C-B9C4-C6CCD3C2213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38281" y="2115574"/>
            <a:ext cx="5140436" cy="37160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10000"/>
              </a:lnSpc>
              <a:buNone/>
              <a:defRPr sz="18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 marL="4572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2pPr>
            <a:lvl3pPr marL="9144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3pPr>
            <a:lvl4pPr marL="13716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4pPr>
            <a:lvl5pPr marL="18288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sv-SE" dirty="0"/>
              <a:t>Text </a:t>
            </a:r>
            <a:r>
              <a:rPr lang="sv-SE" dirty="0" err="1"/>
              <a:t>body</a:t>
            </a:r>
            <a:r>
              <a:rPr lang="sv-SE" dirty="0"/>
              <a:t> or </a:t>
            </a:r>
            <a:r>
              <a:rPr lang="sv-SE" dirty="0" err="1"/>
              <a:t>bullets</a:t>
            </a:r>
            <a:endParaRPr lang="sv-SE" dirty="0"/>
          </a:p>
        </p:txBody>
      </p:sp>
      <p:pic>
        <p:nvPicPr>
          <p:cNvPr id="8" name="Bildobjekt 7">
            <a:extLst>
              <a:ext uri="{FF2B5EF4-FFF2-40B4-BE49-F238E27FC236}">
                <a16:creationId xmlns:a16="http://schemas.microsoft.com/office/drawing/2014/main" id="{133F5157-E8B6-8F43-84C1-67F5C888180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00223" y="6232986"/>
            <a:ext cx="752142" cy="24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847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riks Text with image back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Bildobjekt 13">
            <a:extLst>
              <a:ext uri="{FF2B5EF4-FFF2-40B4-BE49-F238E27FC236}">
                <a16:creationId xmlns:a16="http://schemas.microsoft.com/office/drawing/2014/main" id="{4C2D7382-59C1-5A42-9260-A7A373651FD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92" t="12124" r="7981" b="27611"/>
          <a:stretch/>
        </p:blipFill>
        <p:spPr>
          <a:xfrm>
            <a:off x="-1" y="-1"/>
            <a:ext cx="12192001" cy="6858001"/>
          </a:xfrm>
          <a:prstGeom prst="rect">
            <a:avLst/>
          </a:prstGeom>
        </p:spPr>
      </p:pic>
      <p:sp>
        <p:nvSpPr>
          <p:cNvPr id="11" name="Platshållare för text 9">
            <a:extLst>
              <a:ext uri="{FF2B5EF4-FFF2-40B4-BE49-F238E27FC236}">
                <a16:creationId xmlns:a16="http://schemas.microsoft.com/office/drawing/2014/main" id="{C2E96704-EA38-A34B-8EF0-2228C020C18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05045" y="3131820"/>
            <a:ext cx="3277277" cy="796124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400" b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 marL="4572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2pPr>
            <a:lvl3pPr marL="9144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3pPr>
            <a:lvl4pPr marL="13716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4pPr>
            <a:lvl5pPr marL="18288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sv-SE" dirty="0"/>
              <a:t>Rubrik i </a:t>
            </a:r>
            <a:br>
              <a:rPr lang="sv-SE" dirty="0"/>
            </a:br>
            <a:r>
              <a:rPr lang="sv-SE" dirty="0"/>
              <a:t>flera rader</a:t>
            </a:r>
          </a:p>
        </p:txBody>
      </p:sp>
      <p:cxnSp>
        <p:nvCxnSpPr>
          <p:cNvPr id="12" name="Rak 11">
            <a:extLst>
              <a:ext uri="{FF2B5EF4-FFF2-40B4-BE49-F238E27FC236}">
                <a16:creationId xmlns:a16="http://schemas.microsoft.com/office/drawing/2014/main" id="{CC8B82E8-2D03-7A48-BBCB-AF9752F9222E}"/>
              </a:ext>
            </a:extLst>
          </p:cNvPr>
          <p:cNvCxnSpPr>
            <a:cxnSpLocks/>
          </p:cNvCxnSpPr>
          <p:nvPr userDrawn="1"/>
        </p:nvCxnSpPr>
        <p:spPr>
          <a:xfrm>
            <a:off x="4087368" y="2286000"/>
            <a:ext cx="0" cy="228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Platshållare för text 9">
            <a:extLst>
              <a:ext uri="{FF2B5EF4-FFF2-40B4-BE49-F238E27FC236}">
                <a16:creationId xmlns:a16="http://schemas.microsoft.com/office/drawing/2014/main" id="{F73C16FC-1D97-904F-89BF-5069194CB2F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784725" y="2286000"/>
            <a:ext cx="3978756" cy="22860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10000"/>
              </a:lnSpc>
              <a:buNone/>
              <a:defRPr sz="18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 marL="4572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2pPr>
            <a:lvl3pPr marL="9144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3pPr>
            <a:lvl4pPr marL="13716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4pPr>
            <a:lvl5pPr marL="18288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sv-SE" dirty="0"/>
              <a:t>Text </a:t>
            </a:r>
            <a:r>
              <a:rPr lang="sv-SE" dirty="0" err="1"/>
              <a:t>body</a:t>
            </a:r>
            <a:r>
              <a:rPr lang="sv-SE" dirty="0"/>
              <a:t> or </a:t>
            </a:r>
            <a:r>
              <a:rPr lang="sv-SE" dirty="0" err="1"/>
              <a:t>bullets</a:t>
            </a:r>
            <a:endParaRPr lang="sv-SE" dirty="0"/>
          </a:p>
        </p:txBody>
      </p:sp>
      <p:pic>
        <p:nvPicPr>
          <p:cNvPr id="7" name="Bildobjekt 6">
            <a:extLst>
              <a:ext uri="{FF2B5EF4-FFF2-40B4-BE49-F238E27FC236}">
                <a16:creationId xmlns:a16="http://schemas.microsoft.com/office/drawing/2014/main" id="{EE0BFB74-3917-D841-827E-8C9A8C1A705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00223" y="6232986"/>
            <a:ext cx="752142" cy="24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1481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riks Text burgun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>
            <a:extLst>
              <a:ext uri="{FF2B5EF4-FFF2-40B4-BE49-F238E27FC236}">
                <a16:creationId xmlns:a16="http://schemas.microsoft.com/office/drawing/2014/main" id="{5DC9B03A-7D44-4F4D-A793-65F6D22D48E7}"/>
              </a:ext>
            </a:extLst>
          </p:cNvPr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rgbClr val="9600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11" name="Platshållare för text 9">
            <a:extLst>
              <a:ext uri="{FF2B5EF4-FFF2-40B4-BE49-F238E27FC236}">
                <a16:creationId xmlns:a16="http://schemas.microsoft.com/office/drawing/2014/main" id="{C2E96704-EA38-A34B-8EF0-2228C020C18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05045" y="3131820"/>
            <a:ext cx="3277277" cy="796124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400" b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 marL="4572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2pPr>
            <a:lvl3pPr marL="9144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3pPr>
            <a:lvl4pPr marL="13716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4pPr>
            <a:lvl5pPr marL="18288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sv-SE" dirty="0"/>
              <a:t>Rubrik i </a:t>
            </a:r>
            <a:br>
              <a:rPr lang="sv-SE" dirty="0"/>
            </a:br>
            <a:r>
              <a:rPr lang="sv-SE" dirty="0"/>
              <a:t>flera rader</a:t>
            </a:r>
          </a:p>
        </p:txBody>
      </p:sp>
      <p:cxnSp>
        <p:nvCxnSpPr>
          <p:cNvPr id="12" name="Rak 11">
            <a:extLst>
              <a:ext uri="{FF2B5EF4-FFF2-40B4-BE49-F238E27FC236}">
                <a16:creationId xmlns:a16="http://schemas.microsoft.com/office/drawing/2014/main" id="{CC8B82E8-2D03-7A48-BBCB-AF9752F9222E}"/>
              </a:ext>
            </a:extLst>
          </p:cNvPr>
          <p:cNvCxnSpPr>
            <a:cxnSpLocks/>
          </p:cNvCxnSpPr>
          <p:nvPr userDrawn="1"/>
        </p:nvCxnSpPr>
        <p:spPr>
          <a:xfrm>
            <a:off x="4087368" y="2286000"/>
            <a:ext cx="0" cy="228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Platshållare för text 9">
            <a:extLst>
              <a:ext uri="{FF2B5EF4-FFF2-40B4-BE49-F238E27FC236}">
                <a16:creationId xmlns:a16="http://schemas.microsoft.com/office/drawing/2014/main" id="{F73C16FC-1D97-904F-89BF-5069194CB2F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784725" y="2286000"/>
            <a:ext cx="3978756" cy="22860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10000"/>
              </a:lnSpc>
              <a:buNone/>
              <a:defRPr sz="18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 marL="4572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2pPr>
            <a:lvl3pPr marL="9144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3pPr>
            <a:lvl4pPr marL="13716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4pPr>
            <a:lvl5pPr marL="18288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sv-SE" dirty="0"/>
              <a:t>Text </a:t>
            </a:r>
            <a:r>
              <a:rPr lang="sv-SE" dirty="0" err="1"/>
              <a:t>body</a:t>
            </a:r>
            <a:r>
              <a:rPr lang="sv-SE" dirty="0"/>
              <a:t> or </a:t>
            </a:r>
            <a:r>
              <a:rPr lang="sv-SE" dirty="0" err="1"/>
              <a:t>bullets</a:t>
            </a:r>
            <a:endParaRPr lang="sv-SE" dirty="0"/>
          </a:p>
        </p:txBody>
      </p:sp>
      <p:pic>
        <p:nvPicPr>
          <p:cNvPr id="7" name="Bildobjekt 6">
            <a:extLst>
              <a:ext uri="{FF2B5EF4-FFF2-40B4-BE49-F238E27FC236}">
                <a16:creationId xmlns:a16="http://schemas.microsoft.com/office/drawing/2014/main" id="{EE0BFB74-3917-D841-827E-8C9A8C1A70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00223" y="6232986"/>
            <a:ext cx="752142" cy="24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000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riks Chapter heading with image backo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Bildobjekt 8">
            <a:extLst>
              <a:ext uri="{FF2B5EF4-FFF2-40B4-BE49-F238E27FC236}">
                <a16:creationId xmlns:a16="http://schemas.microsoft.com/office/drawing/2014/main" id="{7CF68DA2-640E-6E4F-85BD-D746272EB5B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92" t="12124" r="7981" b="27611"/>
          <a:stretch/>
        </p:blipFill>
        <p:spPr>
          <a:xfrm>
            <a:off x="-1" y="-1"/>
            <a:ext cx="12192001" cy="6858001"/>
          </a:xfrm>
          <a:prstGeom prst="rect">
            <a:avLst/>
          </a:prstGeom>
        </p:spPr>
      </p:pic>
      <p:sp>
        <p:nvSpPr>
          <p:cNvPr id="26" name="Platshållare för text 25">
            <a:extLst>
              <a:ext uri="{FF2B5EF4-FFF2-40B4-BE49-F238E27FC236}">
                <a16:creationId xmlns:a16="http://schemas.microsoft.com/office/drawing/2014/main" id="{D292BB04-9071-2D48-A7A5-7FEC8F32236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784725" y="2765573"/>
            <a:ext cx="5588000" cy="6634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800">
                <a:solidFill>
                  <a:schemeClr val="bg1"/>
                </a:solidFill>
                <a:latin typeface="Fredoka One" panose="02000000000000000000" pitchFamily="2" charset="77"/>
              </a:defRPr>
            </a:lvl1pPr>
            <a:lvl2pPr>
              <a:defRPr sz="4800">
                <a:latin typeface="Fredoka One" panose="02000000000000000000" pitchFamily="2" charset="77"/>
              </a:defRPr>
            </a:lvl2pPr>
            <a:lvl3pPr>
              <a:defRPr sz="4800">
                <a:latin typeface="Fredoka One" panose="02000000000000000000" pitchFamily="2" charset="77"/>
              </a:defRPr>
            </a:lvl3pPr>
            <a:lvl4pPr>
              <a:defRPr sz="4800">
                <a:latin typeface="Fredoka One" panose="02000000000000000000" pitchFamily="2" charset="77"/>
              </a:defRPr>
            </a:lvl4pPr>
            <a:lvl5pPr>
              <a:defRPr sz="4800">
                <a:latin typeface="Fredoka One" panose="02000000000000000000" pitchFamily="2" charset="77"/>
              </a:defRPr>
            </a:lvl5pPr>
          </a:lstStyle>
          <a:p>
            <a:pPr lvl="0"/>
            <a:r>
              <a:rPr lang="sv-SE" dirty="0" err="1"/>
              <a:t>Heading</a:t>
            </a:r>
            <a:endParaRPr lang="sv-SE" dirty="0"/>
          </a:p>
        </p:txBody>
      </p:sp>
      <p:sp>
        <p:nvSpPr>
          <p:cNvPr id="27" name="Platshållare för text 25">
            <a:extLst>
              <a:ext uri="{FF2B5EF4-FFF2-40B4-BE49-F238E27FC236}">
                <a16:creationId xmlns:a16="http://schemas.microsoft.com/office/drawing/2014/main" id="{7BE37C8F-A541-FB47-ABF4-1D695FE2BB5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784725" y="3579960"/>
            <a:ext cx="5588000" cy="6634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 sz="4800">
                <a:latin typeface="Fredoka One" panose="02000000000000000000" pitchFamily="2" charset="77"/>
              </a:defRPr>
            </a:lvl2pPr>
            <a:lvl3pPr>
              <a:defRPr sz="4800">
                <a:latin typeface="Fredoka One" panose="02000000000000000000" pitchFamily="2" charset="77"/>
              </a:defRPr>
            </a:lvl3pPr>
            <a:lvl4pPr>
              <a:defRPr sz="4800">
                <a:latin typeface="Fredoka One" panose="02000000000000000000" pitchFamily="2" charset="77"/>
              </a:defRPr>
            </a:lvl4pPr>
            <a:lvl5pPr>
              <a:defRPr sz="4800">
                <a:latin typeface="Fredoka One" panose="02000000000000000000" pitchFamily="2" charset="77"/>
              </a:defRPr>
            </a:lvl5pPr>
          </a:lstStyle>
          <a:p>
            <a:pPr lvl="0"/>
            <a:r>
              <a:rPr lang="sv-SE" dirty="0"/>
              <a:t>Underrubrik</a:t>
            </a:r>
          </a:p>
        </p:txBody>
      </p:sp>
      <p:cxnSp>
        <p:nvCxnSpPr>
          <p:cNvPr id="7" name="Rak 6">
            <a:extLst>
              <a:ext uri="{FF2B5EF4-FFF2-40B4-BE49-F238E27FC236}">
                <a16:creationId xmlns:a16="http://schemas.microsoft.com/office/drawing/2014/main" id="{A74CA19A-FDF1-AF42-A8F6-0D0C0ACE2B30}"/>
              </a:ext>
            </a:extLst>
          </p:cNvPr>
          <p:cNvCxnSpPr>
            <a:cxnSpLocks/>
          </p:cNvCxnSpPr>
          <p:nvPr userDrawn="1"/>
        </p:nvCxnSpPr>
        <p:spPr>
          <a:xfrm>
            <a:off x="4087368" y="2286000"/>
            <a:ext cx="0" cy="228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Bildobjekt 7">
            <a:extLst>
              <a:ext uri="{FF2B5EF4-FFF2-40B4-BE49-F238E27FC236}">
                <a16:creationId xmlns:a16="http://schemas.microsoft.com/office/drawing/2014/main" id="{75335267-4B79-B149-A8CC-22B42AA91A6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00223" y="6232986"/>
            <a:ext cx="752142" cy="24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597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riks Chapter heading burgun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>
            <a:extLst>
              <a:ext uri="{FF2B5EF4-FFF2-40B4-BE49-F238E27FC236}">
                <a16:creationId xmlns:a16="http://schemas.microsoft.com/office/drawing/2014/main" id="{A3717CE2-64A6-9E43-B506-94E048A944F0}"/>
              </a:ext>
            </a:extLst>
          </p:cNvPr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rgbClr val="9600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26" name="Platshållare för text 25">
            <a:extLst>
              <a:ext uri="{FF2B5EF4-FFF2-40B4-BE49-F238E27FC236}">
                <a16:creationId xmlns:a16="http://schemas.microsoft.com/office/drawing/2014/main" id="{D292BB04-9071-2D48-A7A5-7FEC8F32236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784725" y="2765573"/>
            <a:ext cx="5588000" cy="66342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4800">
                <a:solidFill>
                  <a:schemeClr val="bg1"/>
                </a:solidFill>
                <a:latin typeface="Fredoka One" panose="02000000000000000000" pitchFamily="2" charset="77"/>
              </a:defRPr>
            </a:lvl1pPr>
            <a:lvl2pPr>
              <a:defRPr sz="4800">
                <a:latin typeface="Fredoka One" panose="02000000000000000000" pitchFamily="2" charset="77"/>
              </a:defRPr>
            </a:lvl2pPr>
            <a:lvl3pPr>
              <a:defRPr sz="4800">
                <a:latin typeface="Fredoka One" panose="02000000000000000000" pitchFamily="2" charset="77"/>
              </a:defRPr>
            </a:lvl3pPr>
            <a:lvl4pPr>
              <a:defRPr sz="4800">
                <a:latin typeface="Fredoka One" panose="02000000000000000000" pitchFamily="2" charset="77"/>
              </a:defRPr>
            </a:lvl4pPr>
            <a:lvl5pPr>
              <a:defRPr sz="4800">
                <a:latin typeface="Fredoka One" panose="02000000000000000000" pitchFamily="2" charset="77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sv-SE" dirty="0" err="1"/>
              <a:t>Heading</a:t>
            </a:r>
            <a:endParaRPr lang="sv-SE" dirty="0"/>
          </a:p>
        </p:txBody>
      </p:sp>
      <p:sp>
        <p:nvSpPr>
          <p:cNvPr id="27" name="Platshållare för text 25">
            <a:extLst>
              <a:ext uri="{FF2B5EF4-FFF2-40B4-BE49-F238E27FC236}">
                <a16:creationId xmlns:a16="http://schemas.microsoft.com/office/drawing/2014/main" id="{7BE37C8F-A541-FB47-ABF4-1D695FE2BB5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784725" y="3579960"/>
            <a:ext cx="5588000" cy="6634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 sz="4800">
                <a:latin typeface="Fredoka One" panose="02000000000000000000" pitchFamily="2" charset="77"/>
              </a:defRPr>
            </a:lvl2pPr>
            <a:lvl3pPr>
              <a:defRPr sz="4800">
                <a:latin typeface="Fredoka One" panose="02000000000000000000" pitchFamily="2" charset="77"/>
              </a:defRPr>
            </a:lvl3pPr>
            <a:lvl4pPr>
              <a:defRPr sz="4800">
                <a:latin typeface="Fredoka One" panose="02000000000000000000" pitchFamily="2" charset="77"/>
              </a:defRPr>
            </a:lvl4pPr>
            <a:lvl5pPr>
              <a:defRPr sz="4800">
                <a:latin typeface="Fredoka One" panose="02000000000000000000" pitchFamily="2" charset="77"/>
              </a:defRPr>
            </a:lvl5pPr>
          </a:lstStyle>
          <a:p>
            <a:pPr lvl="0"/>
            <a:r>
              <a:rPr lang="sv-SE" dirty="0"/>
              <a:t>Underrubrik</a:t>
            </a:r>
          </a:p>
        </p:txBody>
      </p:sp>
      <p:cxnSp>
        <p:nvCxnSpPr>
          <p:cNvPr id="7" name="Rak 6">
            <a:extLst>
              <a:ext uri="{FF2B5EF4-FFF2-40B4-BE49-F238E27FC236}">
                <a16:creationId xmlns:a16="http://schemas.microsoft.com/office/drawing/2014/main" id="{A74CA19A-FDF1-AF42-A8F6-0D0C0ACE2B30}"/>
              </a:ext>
            </a:extLst>
          </p:cNvPr>
          <p:cNvCxnSpPr>
            <a:cxnSpLocks/>
          </p:cNvCxnSpPr>
          <p:nvPr userDrawn="1"/>
        </p:nvCxnSpPr>
        <p:spPr>
          <a:xfrm>
            <a:off x="4087368" y="2286000"/>
            <a:ext cx="0" cy="228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Bildobjekt 7">
            <a:extLst>
              <a:ext uri="{FF2B5EF4-FFF2-40B4-BE49-F238E27FC236}">
                <a16:creationId xmlns:a16="http://schemas.microsoft.com/office/drawing/2014/main" id="{F66C7F86-FB7D-D748-99F2-CC4DE02CE33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00223" y="6232986"/>
            <a:ext cx="752142" cy="24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746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riks Heading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ktangel 13">
            <a:extLst>
              <a:ext uri="{FF2B5EF4-FFF2-40B4-BE49-F238E27FC236}">
                <a16:creationId xmlns:a16="http://schemas.microsoft.com/office/drawing/2014/main" id="{105779C2-9081-6746-9892-00421EEF5CBA}"/>
              </a:ext>
            </a:extLst>
          </p:cNvPr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rgbClr val="9600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pic>
        <p:nvPicPr>
          <p:cNvPr id="10" name="Bildobjekt 9" descr="En bild som visar text&#10;&#10;Automatiskt genererad beskrivning">
            <a:extLst>
              <a:ext uri="{FF2B5EF4-FFF2-40B4-BE49-F238E27FC236}">
                <a16:creationId xmlns:a16="http://schemas.microsoft.com/office/drawing/2014/main" id="{E149B109-FB80-6F4E-B96C-43C9CD36223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690"/>
          <a:stretch/>
        </p:blipFill>
        <p:spPr>
          <a:xfrm>
            <a:off x="10071178" y="6194470"/>
            <a:ext cx="1781187" cy="300634"/>
          </a:xfrm>
          <a:prstGeom prst="rect">
            <a:avLst/>
          </a:prstGeom>
        </p:spPr>
      </p:pic>
      <p:cxnSp>
        <p:nvCxnSpPr>
          <p:cNvPr id="8" name="Rak koppling 8">
            <a:extLst>
              <a:ext uri="{FF2B5EF4-FFF2-40B4-BE49-F238E27FC236}">
                <a16:creationId xmlns:a16="http://schemas.microsoft.com/office/drawing/2014/main" id="{4091C252-7285-9C4D-9141-444FE9735535}"/>
              </a:ext>
            </a:extLst>
          </p:cNvPr>
          <p:cNvCxnSpPr>
            <a:cxnSpLocks/>
          </p:cNvCxnSpPr>
          <p:nvPr userDrawn="1"/>
        </p:nvCxnSpPr>
        <p:spPr>
          <a:xfrm>
            <a:off x="473642" y="1132812"/>
            <a:ext cx="945646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Platshållare för text 25">
            <a:extLst>
              <a:ext uri="{FF2B5EF4-FFF2-40B4-BE49-F238E27FC236}">
                <a16:creationId xmlns:a16="http://schemas.microsoft.com/office/drawing/2014/main" id="{36CCDDBD-520E-D046-9299-2E56E08D049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38280" y="335146"/>
            <a:ext cx="8336797" cy="42939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3600">
                <a:solidFill>
                  <a:schemeClr val="bg1"/>
                </a:solidFill>
                <a:latin typeface="Fredoka One" panose="02000000000000000000" pitchFamily="2" charset="77"/>
              </a:defRPr>
            </a:lvl1pPr>
            <a:lvl2pPr>
              <a:defRPr sz="4800">
                <a:latin typeface="Fredoka One" panose="02000000000000000000" pitchFamily="2" charset="77"/>
              </a:defRPr>
            </a:lvl2pPr>
            <a:lvl3pPr>
              <a:defRPr sz="4800">
                <a:latin typeface="Fredoka One" panose="02000000000000000000" pitchFamily="2" charset="77"/>
              </a:defRPr>
            </a:lvl3pPr>
            <a:lvl4pPr>
              <a:defRPr sz="4800">
                <a:latin typeface="Fredoka One" panose="02000000000000000000" pitchFamily="2" charset="77"/>
              </a:defRPr>
            </a:lvl4pPr>
            <a:lvl5pPr>
              <a:defRPr sz="4800">
                <a:latin typeface="Fredoka One" panose="02000000000000000000" pitchFamily="2" charset="77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sv-SE" dirty="0" err="1"/>
              <a:t>Heading</a:t>
            </a:r>
            <a:endParaRPr lang="sv-SE" dirty="0"/>
          </a:p>
        </p:txBody>
      </p:sp>
      <p:pic>
        <p:nvPicPr>
          <p:cNvPr id="7" name="Bildobjekt 6">
            <a:extLst>
              <a:ext uri="{FF2B5EF4-FFF2-40B4-BE49-F238E27FC236}">
                <a16:creationId xmlns:a16="http://schemas.microsoft.com/office/drawing/2014/main" id="{850CE6FC-33C8-9C4E-AAA5-ED1167A05DE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92" t="27690" r="7981" b="27611"/>
          <a:stretch/>
        </p:blipFill>
        <p:spPr>
          <a:xfrm>
            <a:off x="-1" y="1771332"/>
            <a:ext cx="12192001" cy="5086668"/>
          </a:xfrm>
          <a:prstGeom prst="rect">
            <a:avLst/>
          </a:prstGeom>
        </p:spPr>
      </p:pic>
      <p:sp>
        <p:nvSpPr>
          <p:cNvPr id="13" name="Platshållare för bild 6">
            <a:extLst>
              <a:ext uri="{FF2B5EF4-FFF2-40B4-BE49-F238E27FC236}">
                <a16:creationId xmlns:a16="http://schemas.microsoft.com/office/drawing/2014/main" id="{95E1DD68-EE08-2642-BFB7-BD801C7A2AEA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-1" y="1771332"/>
            <a:ext cx="12192000" cy="5086648"/>
          </a:xfrm>
          <a:prstGeom prst="rect">
            <a:avLst/>
          </a:prstGeom>
        </p:spPr>
        <p:txBody>
          <a:bodyPr/>
          <a:lstStyle/>
          <a:p>
            <a:r>
              <a:rPr lang="sv-SE" dirty="0" err="1"/>
              <a:t>Add</a:t>
            </a:r>
            <a:r>
              <a:rPr lang="sv-SE" dirty="0"/>
              <a:t> image </a:t>
            </a:r>
            <a:r>
              <a:rPr lang="sv-SE" dirty="0" err="1"/>
              <a:t>here</a:t>
            </a:r>
            <a:endParaRPr lang="sv-SE" dirty="0"/>
          </a:p>
        </p:txBody>
      </p:sp>
      <p:pic>
        <p:nvPicPr>
          <p:cNvPr id="11" name="Bildobjekt 10">
            <a:extLst>
              <a:ext uri="{FF2B5EF4-FFF2-40B4-BE49-F238E27FC236}">
                <a16:creationId xmlns:a16="http://schemas.microsoft.com/office/drawing/2014/main" id="{7AE7812B-BCDE-1546-9B0F-BC41A5B02C4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00223" y="6232986"/>
            <a:ext cx="752142" cy="24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9818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riks Text with image left-allign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ktangel 13">
            <a:extLst>
              <a:ext uri="{FF2B5EF4-FFF2-40B4-BE49-F238E27FC236}">
                <a16:creationId xmlns:a16="http://schemas.microsoft.com/office/drawing/2014/main" id="{49E4793A-21D0-C443-881B-E0AA16B6257E}"/>
              </a:ext>
            </a:extLst>
          </p:cNvPr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rgbClr val="9600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pic>
        <p:nvPicPr>
          <p:cNvPr id="13" name="Bildobjekt 12">
            <a:extLst>
              <a:ext uri="{FF2B5EF4-FFF2-40B4-BE49-F238E27FC236}">
                <a16:creationId xmlns:a16="http://schemas.microsoft.com/office/drawing/2014/main" id="{280BFB85-F772-4E4B-9B24-0FFD152E061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21" t="12124" r="22097" b="27611"/>
          <a:stretch/>
        </p:blipFill>
        <p:spPr>
          <a:xfrm>
            <a:off x="4974731" y="0"/>
            <a:ext cx="7217268" cy="6858000"/>
          </a:xfrm>
          <a:prstGeom prst="rect">
            <a:avLst/>
          </a:prstGeom>
        </p:spPr>
      </p:pic>
      <p:sp>
        <p:nvSpPr>
          <p:cNvPr id="11" name="Platshållare för bild 6">
            <a:extLst>
              <a:ext uri="{FF2B5EF4-FFF2-40B4-BE49-F238E27FC236}">
                <a16:creationId xmlns:a16="http://schemas.microsoft.com/office/drawing/2014/main" id="{35077092-3CAA-254A-A64A-BE09703B0293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974732" y="20"/>
            <a:ext cx="7217267" cy="6857980"/>
          </a:xfrm>
          <a:prstGeom prst="rect">
            <a:avLst/>
          </a:prstGeom>
        </p:spPr>
        <p:txBody>
          <a:bodyPr/>
          <a:lstStyle/>
          <a:p>
            <a:r>
              <a:rPr lang="sv-SE" dirty="0" err="1"/>
              <a:t>Add</a:t>
            </a:r>
            <a:r>
              <a:rPr lang="sv-SE" dirty="0"/>
              <a:t> image </a:t>
            </a:r>
            <a:r>
              <a:rPr lang="sv-SE" dirty="0" err="1"/>
              <a:t>here</a:t>
            </a:r>
            <a:endParaRPr lang="sv-SE" dirty="0"/>
          </a:p>
        </p:txBody>
      </p:sp>
      <p:cxnSp>
        <p:nvCxnSpPr>
          <p:cNvPr id="4" name="Rak koppling 8">
            <a:extLst>
              <a:ext uri="{FF2B5EF4-FFF2-40B4-BE49-F238E27FC236}">
                <a16:creationId xmlns:a16="http://schemas.microsoft.com/office/drawing/2014/main" id="{28A87D67-1105-3146-8E31-0BA0745A6904}"/>
              </a:ext>
            </a:extLst>
          </p:cNvPr>
          <p:cNvCxnSpPr>
            <a:cxnSpLocks/>
          </p:cNvCxnSpPr>
          <p:nvPr userDrawn="1"/>
        </p:nvCxnSpPr>
        <p:spPr>
          <a:xfrm>
            <a:off x="473642" y="1754135"/>
            <a:ext cx="945646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Platshållare för text 25">
            <a:extLst>
              <a:ext uri="{FF2B5EF4-FFF2-40B4-BE49-F238E27FC236}">
                <a16:creationId xmlns:a16="http://schemas.microsoft.com/office/drawing/2014/main" id="{963D7077-3A40-684A-9475-2BF1A0C2BA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38280" y="956469"/>
            <a:ext cx="4023361" cy="42939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3600">
                <a:solidFill>
                  <a:schemeClr val="bg1"/>
                </a:solidFill>
                <a:latin typeface="Fredoka One" panose="02000000000000000000" pitchFamily="2" charset="77"/>
              </a:defRPr>
            </a:lvl1pPr>
            <a:lvl2pPr>
              <a:defRPr sz="4800">
                <a:latin typeface="Fredoka One" panose="02000000000000000000" pitchFamily="2" charset="77"/>
              </a:defRPr>
            </a:lvl2pPr>
            <a:lvl3pPr>
              <a:defRPr sz="4800">
                <a:latin typeface="Fredoka One" panose="02000000000000000000" pitchFamily="2" charset="77"/>
              </a:defRPr>
            </a:lvl3pPr>
            <a:lvl4pPr>
              <a:defRPr sz="4800">
                <a:latin typeface="Fredoka One" panose="02000000000000000000" pitchFamily="2" charset="77"/>
              </a:defRPr>
            </a:lvl4pPr>
            <a:lvl5pPr>
              <a:defRPr sz="4800">
                <a:latin typeface="Fredoka One" panose="02000000000000000000" pitchFamily="2" charset="77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sv-SE" dirty="0" err="1"/>
              <a:t>Heading</a:t>
            </a:r>
            <a:endParaRPr lang="sv-SE" dirty="0"/>
          </a:p>
        </p:txBody>
      </p:sp>
      <p:sp>
        <p:nvSpPr>
          <p:cNvPr id="9" name="Platshållare för text 9">
            <a:extLst>
              <a:ext uri="{FF2B5EF4-FFF2-40B4-BE49-F238E27FC236}">
                <a16:creationId xmlns:a16="http://schemas.microsoft.com/office/drawing/2014/main" id="{3C4A7C6B-5A46-C64D-9573-334F9281580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82885" y="2115574"/>
            <a:ext cx="3978756" cy="37160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10000"/>
              </a:lnSpc>
              <a:buNone/>
              <a:defRPr sz="18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 marL="4572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2pPr>
            <a:lvl3pPr marL="9144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3pPr>
            <a:lvl4pPr marL="13716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4pPr>
            <a:lvl5pPr marL="18288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sv-SE" dirty="0"/>
              <a:t>Text </a:t>
            </a:r>
            <a:r>
              <a:rPr lang="sv-SE" dirty="0" err="1"/>
              <a:t>body</a:t>
            </a:r>
            <a:r>
              <a:rPr lang="sv-SE" dirty="0"/>
              <a:t> or </a:t>
            </a:r>
            <a:r>
              <a:rPr lang="sv-SE" dirty="0" err="1"/>
              <a:t>bullets</a:t>
            </a:r>
            <a:endParaRPr lang="sv-SE" dirty="0"/>
          </a:p>
        </p:txBody>
      </p:sp>
      <p:pic>
        <p:nvPicPr>
          <p:cNvPr id="8" name="Bildobjekt 7">
            <a:extLst>
              <a:ext uri="{FF2B5EF4-FFF2-40B4-BE49-F238E27FC236}">
                <a16:creationId xmlns:a16="http://schemas.microsoft.com/office/drawing/2014/main" id="{A9F5EE1D-9058-994F-8635-7856129F887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00223" y="6232986"/>
            <a:ext cx="752142" cy="24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4866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riks Text with image right-allign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ktangel 10">
            <a:extLst>
              <a:ext uri="{FF2B5EF4-FFF2-40B4-BE49-F238E27FC236}">
                <a16:creationId xmlns:a16="http://schemas.microsoft.com/office/drawing/2014/main" id="{2ACA695C-9C2E-3442-B509-A8409789B76C}"/>
              </a:ext>
            </a:extLst>
          </p:cNvPr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rgbClr val="9600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12" name="Platshållare för text 25">
            <a:extLst>
              <a:ext uri="{FF2B5EF4-FFF2-40B4-BE49-F238E27FC236}">
                <a16:creationId xmlns:a16="http://schemas.microsoft.com/office/drawing/2014/main" id="{963D7077-3A40-684A-9475-2BF1A0C2BA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630618" y="956469"/>
            <a:ext cx="4023361" cy="42939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3600">
                <a:solidFill>
                  <a:schemeClr val="bg1"/>
                </a:solidFill>
                <a:latin typeface="Fredoka One" panose="02000000000000000000" pitchFamily="2" charset="77"/>
              </a:defRPr>
            </a:lvl1pPr>
            <a:lvl2pPr>
              <a:defRPr sz="4800">
                <a:latin typeface="Fredoka One" panose="02000000000000000000" pitchFamily="2" charset="77"/>
              </a:defRPr>
            </a:lvl2pPr>
            <a:lvl3pPr>
              <a:defRPr sz="4800">
                <a:latin typeface="Fredoka One" panose="02000000000000000000" pitchFamily="2" charset="77"/>
              </a:defRPr>
            </a:lvl3pPr>
            <a:lvl4pPr>
              <a:defRPr sz="4800">
                <a:latin typeface="Fredoka One" panose="02000000000000000000" pitchFamily="2" charset="77"/>
              </a:defRPr>
            </a:lvl4pPr>
            <a:lvl5pPr>
              <a:defRPr sz="4800">
                <a:latin typeface="Fredoka One" panose="02000000000000000000" pitchFamily="2" charset="77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sv-SE" dirty="0" err="1"/>
              <a:t>Heading</a:t>
            </a:r>
            <a:endParaRPr lang="sv-SE" dirty="0"/>
          </a:p>
        </p:txBody>
      </p:sp>
      <p:sp>
        <p:nvSpPr>
          <p:cNvPr id="9" name="Platshållare för text 9">
            <a:extLst>
              <a:ext uri="{FF2B5EF4-FFF2-40B4-BE49-F238E27FC236}">
                <a16:creationId xmlns:a16="http://schemas.microsoft.com/office/drawing/2014/main" id="{BB00F2A2-FE29-9546-8035-B32DD2E0FE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675223" y="2132785"/>
            <a:ext cx="3978756" cy="37160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10000"/>
              </a:lnSpc>
              <a:buNone/>
              <a:defRPr sz="18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 marL="4572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2pPr>
            <a:lvl3pPr marL="9144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3pPr>
            <a:lvl4pPr marL="13716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4pPr>
            <a:lvl5pPr marL="18288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sv-SE" dirty="0"/>
              <a:t>Text </a:t>
            </a:r>
            <a:r>
              <a:rPr lang="sv-SE" dirty="0" err="1"/>
              <a:t>body</a:t>
            </a:r>
            <a:r>
              <a:rPr lang="sv-SE" dirty="0"/>
              <a:t> or </a:t>
            </a:r>
            <a:r>
              <a:rPr lang="sv-SE" dirty="0" err="1"/>
              <a:t>bullets</a:t>
            </a:r>
            <a:endParaRPr lang="sv-SE" dirty="0"/>
          </a:p>
        </p:txBody>
      </p:sp>
      <p:cxnSp>
        <p:nvCxnSpPr>
          <p:cNvPr id="10" name="Rak koppling 8">
            <a:extLst>
              <a:ext uri="{FF2B5EF4-FFF2-40B4-BE49-F238E27FC236}">
                <a16:creationId xmlns:a16="http://schemas.microsoft.com/office/drawing/2014/main" id="{BD58AB42-F2B4-5F46-9E91-E05D1CA1743D}"/>
              </a:ext>
            </a:extLst>
          </p:cNvPr>
          <p:cNvCxnSpPr>
            <a:cxnSpLocks/>
          </p:cNvCxnSpPr>
          <p:nvPr userDrawn="1"/>
        </p:nvCxnSpPr>
        <p:spPr>
          <a:xfrm>
            <a:off x="7735054" y="1754135"/>
            <a:ext cx="945646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" name="Bildobjekt 12">
            <a:extLst>
              <a:ext uri="{FF2B5EF4-FFF2-40B4-BE49-F238E27FC236}">
                <a16:creationId xmlns:a16="http://schemas.microsoft.com/office/drawing/2014/main" id="{240EFEC6-12EF-0840-9F96-26898F3982F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21" t="12124" r="22097" b="27611"/>
          <a:stretch/>
        </p:blipFill>
        <p:spPr>
          <a:xfrm>
            <a:off x="-1" y="0"/>
            <a:ext cx="7217268" cy="6858000"/>
          </a:xfrm>
          <a:prstGeom prst="rect">
            <a:avLst/>
          </a:prstGeom>
        </p:spPr>
      </p:pic>
      <p:sp>
        <p:nvSpPr>
          <p:cNvPr id="15" name="Platshållare för bild 6">
            <a:extLst>
              <a:ext uri="{FF2B5EF4-FFF2-40B4-BE49-F238E27FC236}">
                <a16:creationId xmlns:a16="http://schemas.microsoft.com/office/drawing/2014/main" id="{4C706A13-8CE7-BD40-B54D-C884FF24559F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0" y="0"/>
            <a:ext cx="7217267" cy="6857980"/>
          </a:xfrm>
          <a:prstGeom prst="rect">
            <a:avLst/>
          </a:prstGeom>
        </p:spPr>
        <p:txBody>
          <a:bodyPr/>
          <a:lstStyle/>
          <a:p>
            <a:r>
              <a:rPr lang="sv-SE" dirty="0" err="1"/>
              <a:t>Add</a:t>
            </a:r>
            <a:r>
              <a:rPr lang="sv-SE" dirty="0"/>
              <a:t> image </a:t>
            </a:r>
            <a:r>
              <a:rPr lang="sv-SE" dirty="0" err="1"/>
              <a:t>here</a:t>
            </a:r>
            <a:endParaRPr lang="sv-SE" dirty="0"/>
          </a:p>
        </p:txBody>
      </p:sp>
      <p:pic>
        <p:nvPicPr>
          <p:cNvPr id="8" name="Bildobjekt 7">
            <a:extLst>
              <a:ext uri="{FF2B5EF4-FFF2-40B4-BE49-F238E27FC236}">
                <a16:creationId xmlns:a16="http://schemas.microsoft.com/office/drawing/2014/main" id="{A84249A9-70B2-8C46-A24C-D4A89A9B534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00223" y="6232986"/>
            <a:ext cx="752142" cy="24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3116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riks only text burgun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0A0010E6-9BAE-B242-8FFE-14DD0BDC3867}"/>
              </a:ext>
            </a:extLst>
          </p:cNvPr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rgbClr val="9600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cxnSp>
        <p:nvCxnSpPr>
          <p:cNvPr id="4" name="Rak koppling 8">
            <a:extLst>
              <a:ext uri="{FF2B5EF4-FFF2-40B4-BE49-F238E27FC236}">
                <a16:creationId xmlns:a16="http://schemas.microsoft.com/office/drawing/2014/main" id="{28A87D67-1105-3146-8E31-0BA0745A6904}"/>
              </a:ext>
            </a:extLst>
          </p:cNvPr>
          <p:cNvCxnSpPr>
            <a:cxnSpLocks/>
          </p:cNvCxnSpPr>
          <p:nvPr userDrawn="1"/>
        </p:nvCxnSpPr>
        <p:spPr>
          <a:xfrm>
            <a:off x="1022282" y="1754135"/>
            <a:ext cx="945646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Platshållare för text 25">
            <a:extLst>
              <a:ext uri="{FF2B5EF4-FFF2-40B4-BE49-F238E27FC236}">
                <a16:creationId xmlns:a16="http://schemas.microsoft.com/office/drawing/2014/main" id="{963D7077-3A40-684A-9475-2BF1A0C2BA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86920" y="956469"/>
            <a:ext cx="4023361" cy="429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>
                <a:solidFill>
                  <a:schemeClr val="bg1"/>
                </a:solidFill>
                <a:latin typeface="Fredoka One" panose="02000000000000000000" pitchFamily="2" charset="77"/>
              </a:defRPr>
            </a:lvl1pPr>
            <a:lvl2pPr>
              <a:defRPr sz="4800">
                <a:latin typeface="Fredoka One" panose="02000000000000000000" pitchFamily="2" charset="77"/>
              </a:defRPr>
            </a:lvl2pPr>
            <a:lvl3pPr>
              <a:defRPr sz="4800">
                <a:latin typeface="Fredoka One" panose="02000000000000000000" pitchFamily="2" charset="77"/>
              </a:defRPr>
            </a:lvl3pPr>
            <a:lvl4pPr>
              <a:defRPr sz="4800">
                <a:latin typeface="Fredoka One" panose="02000000000000000000" pitchFamily="2" charset="77"/>
              </a:defRPr>
            </a:lvl4pPr>
            <a:lvl5pPr>
              <a:defRPr sz="4800">
                <a:latin typeface="Fredoka One" panose="02000000000000000000" pitchFamily="2" charset="77"/>
              </a:defRPr>
            </a:lvl5pPr>
          </a:lstStyle>
          <a:p>
            <a:pPr lvl="0"/>
            <a:r>
              <a:rPr lang="sv-SE" dirty="0"/>
              <a:t>Rubrik</a:t>
            </a:r>
          </a:p>
        </p:txBody>
      </p:sp>
      <p:sp>
        <p:nvSpPr>
          <p:cNvPr id="6" name="Platshållare för text 9">
            <a:extLst>
              <a:ext uri="{FF2B5EF4-FFF2-40B4-BE49-F238E27FC236}">
                <a16:creationId xmlns:a16="http://schemas.microsoft.com/office/drawing/2014/main" id="{38519E5F-681B-B949-A4B3-9F63597A062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44879" y="2122410"/>
            <a:ext cx="10220021" cy="3410093"/>
          </a:xfrm>
          <a:prstGeom prst="rect">
            <a:avLst/>
          </a:prstGeom>
        </p:spPr>
        <p:txBody>
          <a:bodyPr numCol="2" spcCol="432000"/>
          <a:lstStyle>
            <a:lvl1pPr marL="0" indent="0">
              <a:lnSpc>
                <a:spcPct val="110000"/>
              </a:lnSpc>
              <a:buNone/>
              <a:defRPr sz="18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 marL="4572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2pPr>
            <a:lvl3pPr marL="9144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3pPr>
            <a:lvl4pPr marL="13716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4pPr>
            <a:lvl5pPr marL="1828800" indent="0">
              <a:buNone/>
              <a:defRPr sz="2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sv-SE" dirty="0"/>
              <a:t>Text </a:t>
            </a:r>
            <a:r>
              <a:rPr lang="sv-SE" dirty="0" err="1"/>
              <a:t>body</a:t>
            </a:r>
            <a:r>
              <a:rPr lang="sv-SE" dirty="0"/>
              <a:t> or </a:t>
            </a:r>
            <a:r>
              <a:rPr lang="sv-SE" dirty="0" err="1"/>
              <a:t>bullets</a:t>
            </a:r>
            <a:r>
              <a:rPr lang="sv-SE" dirty="0"/>
              <a:t> in </a:t>
            </a:r>
            <a:r>
              <a:rPr lang="sv-SE" dirty="0" err="1"/>
              <a:t>two</a:t>
            </a:r>
            <a:r>
              <a:rPr lang="sv-SE" dirty="0"/>
              <a:t> </a:t>
            </a:r>
            <a:r>
              <a:rPr lang="sv-SE" dirty="0" err="1"/>
              <a:t>columns</a:t>
            </a:r>
            <a:endParaRPr lang="sv-SE" dirty="0"/>
          </a:p>
        </p:txBody>
      </p:sp>
      <p:pic>
        <p:nvPicPr>
          <p:cNvPr id="7" name="Bildobjekt 6">
            <a:extLst>
              <a:ext uri="{FF2B5EF4-FFF2-40B4-BE49-F238E27FC236}">
                <a16:creationId xmlns:a16="http://schemas.microsoft.com/office/drawing/2014/main" id="{4BCC76EC-8BD7-B74F-9154-CC919E71BEF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00223" y="6232986"/>
            <a:ext cx="752142" cy="24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5789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riks webs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ktangel 5">
            <a:extLst>
              <a:ext uri="{FF2B5EF4-FFF2-40B4-BE49-F238E27FC236}">
                <a16:creationId xmlns:a16="http://schemas.microsoft.com/office/drawing/2014/main" id="{D61ACD74-89D7-2E41-8455-5E444783C204}"/>
              </a:ext>
            </a:extLst>
          </p:cNvPr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rgbClr val="9600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9" name="Rubrik 1">
            <a:extLst>
              <a:ext uri="{FF2B5EF4-FFF2-40B4-BE49-F238E27FC236}">
                <a16:creationId xmlns:a16="http://schemas.microsoft.com/office/drawing/2014/main" id="{556C19A4-CF0F-7949-BA9C-0B23F39078B3}"/>
              </a:ext>
            </a:extLst>
          </p:cNvPr>
          <p:cNvSpPr txBox="1">
            <a:spLocks/>
          </p:cNvSpPr>
          <p:nvPr userDrawn="1"/>
        </p:nvSpPr>
        <p:spPr>
          <a:xfrm>
            <a:off x="349450" y="2417324"/>
            <a:ext cx="2909452" cy="119935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v-SE" sz="2400" b="1" i="0" u="none" strike="noStrike" kern="1200" cap="none" spc="0" normalizeH="0" baseline="0" noProof="0" dirty="0">
                <a:ln>
                  <a:noFill/>
                </a:ln>
                <a:solidFill>
                  <a:srgbClr val="EAEAEA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Read </a:t>
            </a:r>
            <a:r>
              <a:rPr kumimoji="0" lang="sv-SE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EAEAEA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more</a:t>
            </a:r>
            <a:r>
              <a:rPr kumimoji="0" lang="sv-SE" sz="2400" b="1" i="0" u="none" strike="noStrike" kern="1200" cap="none" spc="0" normalizeH="0" baseline="0" noProof="0" dirty="0">
                <a:ln>
                  <a:noFill/>
                </a:ln>
                <a:solidFill>
                  <a:srgbClr val="EAEAEA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</a:t>
            </a:r>
            <a:br>
              <a:rPr kumimoji="0" lang="sv-SE" sz="2400" b="1" i="0" u="none" strike="noStrike" kern="1200" cap="none" spc="0" normalizeH="0" baseline="0" noProof="0" dirty="0">
                <a:ln>
                  <a:noFill/>
                </a:ln>
                <a:solidFill>
                  <a:srgbClr val="EAEAEA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</a:br>
            <a:r>
              <a:rPr kumimoji="0" lang="sv-SE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EAEAEA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about</a:t>
            </a:r>
            <a:r>
              <a:rPr kumimoji="0" lang="sv-SE" sz="2400" b="1" i="0" u="none" strike="noStrike" kern="1200" cap="none" spc="0" normalizeH="0" baseline="0" noProof="0" dirty="0">
                <a:ln>
                  <a:noFill/>
                </a:ln>
                <a:solidFill>
                  <a:srgbClr val="EAEAEA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</a:t>
            </a:r>
            <a:r>
              <a:rPr kumimoji="0" lang="sv-SE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EAEAEA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our</a:t>
            </a:r>
            <a:r>
              <a:rPr kumimoji="0" lang="sv-SE" sz="2400" b="1" i="0" u="none" strike="noStrike" kern="1200" cap="none" spc="0" normalizeH="0" baseline="0" noProof="0" dirty="0">
                <a:ln>
                  <a:noFill/>
                </a:ln>
                <a:solidFill>
                  <a:srgbClr val="EAEAEA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</a:t>
            </a:r>
            <a:r>
              <a:rPr kumimoji="0" lang="sv-SE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EAEAEA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work</a:t>
            </a:r>
            <a:endParaRPr kumimoji="0" lang="sv-SE" sz="2400" b="1" i="0" u="none" strike="noStrike" kern="1200" cap="none" spc="0" normalizeH="0" baseline="0" noProof="0" dirty="0">
              <a:ln>
                <a:noFill/>
              </a:ln>
              <a:solidFill>
                <a:srgbClr val="EAEAEA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10" name="textruta 9">
            <a:extLst>
              <a:ext uri="{FF2B5EF4-FFF2-40B4-BE49-F238E27FC236}">
                <a16:creationId xmlns:a16="http://schemas.microsoft.com/office/drawing/2014/main" id="{0F33D1DA-AFE3-2A4B-8973-5FB92DAC3855}"/>
              </a:ext>
            </a:extLst>
          </p:cNvPr>
          <p:cNvSpPr txBox="1"/>
          <p:nvPr userDrawn="1"/>
        </p:nvSpPr>
        <p:spPr>
          <a:xfrm>
            <a:off x="3916942" y="2706475"/>
            <a:ext cx="76273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5400" b="1" dirty="0" err="1">
                <a:solidFill>
                  <a:schemeClr val="bg1"/>
                </a:solidFill>
                <a:latin typeface="Fredoka One" panose="02000000000000000000" pitchFamily="2" charset="0"/>
                <a:cs typeface="Arial" panose="020B0604020202020204" pitchFamily="34" charset="0"/>
              </a:rPr>
              <a:t>eriksdevelopment.org</a:t>
            </a:r>
            <a:endParaRPr lang="sv-SE" sz="5400" dirty="0">
              <a:solidFill>
                <a:schemeClr val="bg1"/>
              </a:solidFill>
            </a:endParaRPr>
          </a:p>
        </p:txBody>
      </p:sp>
      <p:cxnSp>
        <p:nvCxnSpPr>
          <p:cNvPr id="14" name="Rak 13">
            <a:extLst>
              <a:ext uri="{FF2B5EF4-FFF2-40B4-BE49-F238E27FC236}">
                <a16:creationId xmlns:a16="http://schemas.microsoft.com/office/drawing/2014/main" id="{721C33DB-54A0-804C-B58F-F7426E621FC4}"/>
              </a:ext>
            </a:extLst>
          </p:cNvPr>
          <p:cNvCxnSpPr>
            <a:cxnSpLocks/>
          </p:cNvCxnSpPr>
          <p:nvPr userDrawn="1"/>
        </p:nvCxnSpPr>
        <p:spPr>
          <a:xfrm>
            <a:off x="3291953" y="2043112"/>
            <a:ext cx="0" cy="228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Bildobjekt 16">
            <a:extLst>
              <a:ext uri="{FF2B5EF4-FFF2-40B4-BE49-F238E27FC236}">
                <a16:creationId xmlns:a16="http://schemas.microsoft.com/office/drawing/2014/main" id="{3B6B2730-6B07-154A-8EDF-8C59AAE579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00223" y="6232986"/>
            <a:ext cx="752142" cy="24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9620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riks 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ktangel 10">
            <a:extLst>
              <a:ext uri="{FF2B5EF4-FFF2-40B4-BE49-F238E27FC236}">
                <a16:creationId xmlns:a16="http://schemas.microsoft.com/office/drawing/2014/main" id="{0535FB82-3619-F146-957E-ED1D1FCC60E6}"/>
              </a:ext>
            </a:extLst>
          </p:cNvPr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rgbClr val="9600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cxnSp>
        <p:nvCxnSpPr>
          <p:cNvPr id="7" name="Rak 6">
            <a:extLst>
              <a:ext uri="{FF2B5EF4-FFF2-40B4-BE49-F238E27FC236}">
                <a16:creationId xmlns:a16="http://schemas.microsoft.com/office/drawing/2014/main" id="{A74CA19A-FDF1-AF42-A8F6-0D0C0ACE2B30}"/>
              </a:ext>
            </a:extLst>
          </p:cNvPr>
          <p:cNvCxnSpPr>
            <a:cxnSpLocks/>
          </p:cNvCxnSpPr>
          <p:nvPr userDrawn="1"/>
        </p:nvCxnSpPr>
        <p:spPr>
          <a:xfrm>
            <a:off x="4087368" y="2286000"/>
            <a:ext cx="0" cy="228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Bildobjekt 5">
            <a:extLst>
              <a:ext uri="{FF2B5EF4-FFF2-40B4-BE49-F238E27FC236}">
                <a16:creationId xmlns:a16="http://schemas.microsoft.com/office/drawing/2014/main" id="{E87F912B-BB8E-B342-9409-E9C0205CAD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00223" y="6232986"/>
            <a:ext cx="752142" cy="243584"/>
          </a:xfrm>
          <a:prstGeom prst="rect">
            <a:avLst/>
          </a:prstGeom>
        </p:spPr>
      </p:pic>
      <p:sp>
        <p:nvSpPr>
          <p:cNvPr id="8" name="textruta 7">
            <a:extLst>
              <a:ext uri="{FF2B5EF4-FFF2-40B4-BE49-F238E27FC236}">
                <a16:creationId xmlns:a16="http://schemas.microsoft.com/office/drawing/2014/main" id="{657E93FE-7E25-AD48-BFE9-49486991E48A}"/>
              </a:ext>
            </a:extLst>
          </p:cNvPr>
          <p:cNvSpPr txBox="1"/>
          <p:nvPr userDrawn="1"/>
        </p:nvSpPr>
        <p:spPr>
          <a:xfrm>
            <a:off x="4784725" y="2724249"/>
            <a:ext cx="55879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4800" b="1" dirty="0" err="1">
                <a:solidFill>
                  <a:schemeClr val="bg1"/>
                </a:solidFill>
                <a:latin typeface="Fredoka One" panose="02000000000000000000" pitchFamily="2" charset="0"/>
                <a:cs typeface="Arial" panose="020B0604020202020204" pitchFamily="34" charset="0"/>
              </a:rPr>
              <a:t>Thank</a:t>
            </a:r>
            <a:r>
              <a:rPr lang="sv-SE" sz="4800" b="1" dirty="0">
                <a:solidFill>
                  <a:schemeClr val="bg1"/>
                </a:solidFill>
                <a:latin typeface="Fredoka One" panose="02000000000000000000" pitchFamily="2" charset="0"/>
                <a:cs typeface="Arial" panose="020B0604020202020204" pitchFamily="34" charset="0"/>
              </a:rPr>
              <a:t> </a:t>
            </a:r>
            <a:r>
              <a:rPr lang="sv-SE" sz="4800" b="1" dirty="0" err="1">
                <a:solidFill>
                  <a:schemeClr val="bg1"/>
                </a:solidFill>
                <a:latin typeface="Fredoka One" panose="02000000000000000000" pitchFamily="2" charset="0"/>
                <a:cs typeface="Arial" panose="020B0604020202020204" pitchFamily="34" charset="0"/>
              </a:rPr>
              <a:t>you</a:t>
            </a:r>
            <a:r>
              <a:rPr lang="sv-SE" sz="4800" b="1" dirty="0">
                <a:solidFill>
                  <a:schemeClr val="bg1"/>
                </a:solidFill>
                <a:latin typeface="Fredoka One" panose="02000000000000000000" pitchFamily="2" charset="0"/>
                <a:cs typeface="Arial" panose="020B0604020202020204" pitchFamily="34" charset="0"/>
              </a:rPr>
              <a:t>!</a:t>
            </a:r>
            <a:endParaRPr lang="sv-SE" sz="4800" dirty="0">
              <a:solidFill>
                <a:schemeClr val="bg1"/>
              </a:solidFill>
            </a:endParaRPr>
          </a:p>
        </p:txBody>
      </p:sp>
      <p:sp>
        <p:nvSpPr>
          <p:cNvPr id="9" name="textruta 8">
            <a:extLst>
              <a:ext uri="{FF2B5EF4-FFF2-40B4-BE49-F238E27FC236}">
                <a16:creationId xmlns:a16="http://schemas.microsoft.com/office/drawing/2014/main" id="{DFC1F54B-FBEA-504C-BBF5-5D8C3A0557FB}"/>
              </a:ext>
            </a:extLst>
          </p:cNvPr>
          <p:cNvSpPr txBox="1"/>
          <p:nvPr userDrawn="1"/>
        </p:nvSpPr>
        <p:spPr>
          <a:xfrm>
            <a:off x="4784724" y="3542889"/>
            <a:ext cx="5587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sv-SE" sz="2000" b="0" i="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For the </a:t>
            </a:r>
            <a:r>
              <a:rPr lang="sv-SE" sz="2000" b="0" i="0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children</a:t>
            </a:r>
            <a:r>
              <a:rPr lang="sv-SE" sz="2000" b="0" i="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And the </a:t>
            </a:r>
            <a:r>
              <a:rPr lang="sv-SE" sz="2000" b="0" i="0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world</a:t>
            </a:r>
            <a:r>
              <a:rPr lang="sv-SE" sz="2000" b="0" i="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sv-SE" sz="2000" b="0" i="0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they</a:t>
            </a:r>
            <a:r>
              <a:rPr lang="sv-SE" sz="2000" b="0" i="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sv-SE" sz="2000" b="0" i="0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dream</a:t>
            </a:r>
            <a:r>
              <a:rPr lang="sv-SE" sz="2000" b="0" i="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sv-SE" sz="2000" b="0" i="0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of</a:t>
            </a:r>
            <a:r>
              <a:rPr lang="sv-SE" sz="2000" b="0" i="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52688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6004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04365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22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  <p:sldLayoutId id="2147483717" r:id="rId13"/>
    <p:sldLayoutId id="2147483718" r:id="rId14"/>
    <p:sldLayoutId id="2147483719" r:id="rId15"/>
    <p:sldLayoutId id="2147483720" r:id="rId16"/>
    <p:sldLayoutId id="2147483721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lacms.mlvt.gov.kh/" TargetMode="Externa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950480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061023B-1B2E-4A6F-9F93-9AC94D7718A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Questions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7F95E1-D3AD-49B1-9F7D-1DB562B606A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61442" y="1939449"/>
            <a:ext cx="10169155" cy="3716000"/>
          </a:xfrm>
        </p:spPr>
        <p:txBody>
          <a:bodyPr/>
          <a:lstStyle/>
          <a:p>
            <a:r>
              <a:rPr lang="en-US" sz="2400" dirty="0"/>
              <a:t>1- Do you have any challenges in registration?</a:t>
            </a:r>
          </a:p>
          <a:p>
            <a:pPr lvl="0"/>
            <a:endParaRPr lang="en-US" sz="2400" dirty="0"/>
          </a:p>
          <a:p>
            <a:pPr lvl="0"/>
            <a:endParaRPr lang="en-US" sz="2400" dirty="0"/>
          </a:p>
          <a:p>
            <a:pPr lvl="0"/>
            <a:endParaRPr lang="en-US" sz="2400" dirty="0"/>
          </a:p>
          <a:p>
            <a:pPr lvl="0"/>
            <a:r>
              <a:rPr lang="en-US" sz="2400" dirty="0"/>
              <a:t>2- What is the key area that ERIKS succeed registered?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4190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DE12DB4-111A-4F48-96EA-5F908326F15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90420" y="725650"/>
            <a:ext cx="10317889" cy="801310"/>
          </a:xfrm>
        </p:spPr>
        <p:txBody>
          <a:bodyPr>
            <a:noAutofit/>
          </a:bodyPr>
          <a:lstStyle/>
          <a:p>
            <a:r>
              <a:rPr lang="en-US" sz="3200" dirty="0"/>
              <a:t>Highlighted Key steps of ERIKS registered.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894882-0F8F-4D0E-852B-FAB286FAC05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25214" y="1751330"/>
            <a:ext cx="9474379" cy="4699424"/>
          </a:xfrm>
        </p:spPr>
        <p:txBody>
          <a:bodyPr>
            <a:normAutofit/>
          </a:bodyPr>
          <a:lstStyle/>
          <a:p>
            <a:pPr marL="342900" indent="-342900">
              <a:buAutoNum type="arabicPeriod"/>
            </a:pPr>
            <a:r>
              <a:rPr lang="en-US" sz="3600" b="1" dirty="0">
                <a:hlinkClick r:id="rId2"/>
              </a:rPr>
              <a:t>https://lacms.mlvt.gov.kh/</a:t>
            </a:r>
            <a:endParaRPr lang="en-US" sz="3600" b="1" dirty="0"/>
          </a:p>
          <a:p>
            <a:pPr marL="342900" indent="-342900">
              <a:buAutoNum type="arabicPeriod"/>
            </a:pPr>
            <a:endParaRPr lang="en-US" sz="2400" b="1" dirty="0"/>
          </a:p>
          <a:p>
            <a:endParaRPr lang="en-US" sz="2400" dirty="0"/>
          </a:p>
          <a:p>
            <a:pPr marL="342900" indent="-342900">
              <a:buAutoNum type="arabicPeriod"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2127BE5-ECAD-CA02-3883-92A55DBF92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047" y="2591586"/>
            <a:ext cx="7180682" cy="3859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0406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48D7F24-11CA-25C6-EAAB-94770357E74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17527" y="745383"/>
            <a:ext cx="10225425" cy="675383"/>
          </a:xfrm>
        </p:spPr>
        <p:txBody>
          <a:bodyPr/>
          <a:lstStyle/>
          <a:p>
            <a:r>
              <a:rPr lang="en-US" sz="3600" dirty="0"/>
              <a:t>Highlighted Key steps of ERIKS registered. </a:t>
            </a:r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D6522A-F871-D8FB-EF44-90804FF7B05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17527" y="1758391"/>
            <a:ext cx="10956946" cy="3896821"/>
          </a:xfrm>
        </p:spPr>
        <p:txBody>
          <a:bodyPr/>
          <a:lstStyle/>
          <a:p>
            <a:r>
              <a:rPr lang="en-US" sz="1800" b="1" dirty="0"/>
              <a:t>Attachment for entity registration to be in place</a:t>
            </a:r>
          </a:p>
          <a:p>
            <a:r>
              <a:rPr lang="en-US" b="1" dirty="0"/>
              <a:t>	- ID card/passport owner or ED </a:t>
            </a:r>
          </a:p>
          <a:p>
            <a:r>
              <a:rPr lang="en-US" sz="1800" b="1" dirty="0"/>
              <a:t>	</a:t>
            </a:r>
            <a:r>
              <a:rPr lang="en-US" b="1" dirty="0"/>
              <a:t>- Patent for Company/ Tax registration for NGO update</a:t>
            </a:r>
          </a:p>
          <a:p>
            <a:r>
              <a:rPr lang="en-US" sz="1800" b="1" dirty="0"/>
              <a:t>	- List of </a:t>
            </a:r>
            <a:r>
              <a:rPr lang="en-US" b="1" dirty="0"/>
              <a:t>business activities (</a:t>
            </a:r>
            <a:r>
              <a:rPr lang="ca-ES" b="1" dirty="0"/>
              <a:t>សម្រង់ក្រុមហ៊ុន)​</a:t>
            </a:r>
          </a:p>
          <a:p>
            <a:r>
              <a:rPr lang="ca-ES" sz="1800" b="1" dirty="0"/>
              <a:t>	- </a:t>
            </a:r>
            <a:r>
              <a:rPr lang="en-US" b="1" dirty="0"/>
              <a:t>MoU </a:t>
            </a:r>
            <a:r>
              <a:rPr lang="en-US" sz="1800" b="1" dirty="0"/>
              <a:t> </a:t>
            </a:r>
          </a:p>
          <a:p>
            <a:r>
              <a:rPr lang="en-US" dirty="0"/>
              <a:t> Attach for personal registration (only staff in entity) for apply workbook</a:t>
            </a:r>
          </a:p>
          <a:p>
            <a:r>
              <a:rPr lang="en-US" dirty="0"/>
              <a:t>	- ID card</a:t>
            </a:r>
          </a:p>
          <a:p>
            <a:r>
              <a:rPr lang="en-US" dirty="0"/>
              <a:t>	- Photo 4 x 6 (white background)</a:t>
            </a:r>
          </a:p>
          <a:p>
            <a:r>
              <a:rPr lang="en-US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7287735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7B88E49-D428-11C4-B72A-89272F2AB60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1443" y="956469"/>
            <a:ext cx="9845597" cy="429392"/>
          </a:xfrm>
        </p:spPr>
        <p:txBody>
          <a:bodyPr/>
          <a:lstStyle/>
          <a:p>
            <a:r>
              <a:rPr lang="en-US" sz="3600" dirty="0"/>
              <a:t>Highlighted Key steps of ERIKS registered.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55A41C-6908-5475-8C72-A20D611CEA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C66BB9-2A3A-C743-4FF4-ECE7D5D3F2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621" y="433839"/>
            <a:ext cx="10818055" cy="5322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4551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889CF7B-3A7F-BAB2-BD1C-2EEE29CC3FA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1443" y="956469"/>
            <a:ext cx="10211357" cy="429392"/>
          </a:xfrm>
        </p:spPr>
        <p:txBody>
          <a:bodyPr/>
          <a:lstStyle/>
          <a:p>
            <a:r>
              <a:rPr lang="en-US" sz="3600" dirty="0"/>
              <a:t>Highlighted Key steps of ERIKS registered.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4B73A5-AF35-DC96-A9FE-0718050FC51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61442" y="1939449"/>
            <a:ext cx="10056613" cy="3716000"/>
          </a:xfrm>
        </p:spPr>
        <p:txBody>
          <a:bodyPr/>
          <a:lstStyle/>
          <a:p>
            <a:pPr algn="ctr"/>
            <a:endParaRPr lang="en-US" sz="2000" dirty="0"/>
          </a:p>
          <a:p>
            <a:pPr algn="ctr"/>
            <a:endParaRPr lang="en-US" sz="2000" dirty="0"/>
          </a:p>
          <a:p>
            <a:pPr algn="ctr"/>
            <a:endParaRPr lang="en-US" sz="2000"/>
          </a:p>
          <a:p>
            <a:pPr algn="ctr"/>
            <a:r>
              <a:rPr lang="en-US" sz="2000"/>
              <a:t>Wait </a:t>
            </a:r>
            <a:r>
              <a:rPr lang="en-US" sz="2000" dirty="0"/>
              <a:t>8 hours for MLVT official approved to provide USER ID.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41642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9C10435-6807-2E68-7D32-B84CD111E7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1441" y="696351"/>
            <a:ext cx="11139825" cy="661316"/>
          </a:xfrm>
        </p:spPr>
        <p:txBody>
          <a:bodyPr/>
          <a:lstStyle/>
          <a:p>
            <a:r>
              <a:rPr lang="en-US" sz="3600" dirty="0"/>
              <a:t>Highlighted Key steps of ERIKS registered. Cont.</a:t>
            </a:r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667951-6459-2FFC-9004-A95C683B8D9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3791" y="1691963"/>
            <a:ext cx="11139825" cy="4803982"/>
          </a:xfrm>
        </p:spPr>
        <p:txBody>
          <a:bodyPr/>
          <a:lstStyle/>
          <a:p>
            <a:r>
              <a:rPr lang="en-US" sz="2400" b="1" u="sng" dirty="0"/>
              <a:t>2. Process official entity Registration. </a:t>
            </a:r>
            <a:r>
              <a:rPr lang="ca-ES" sz="2400" b="1" u="sng" dirty="0"/>
              <a:t>ចុះបញ្ជិការបើកសហគ្រាស</a:t>
            </a:r>
            <a:endParaRPr lang="en-US" sz="2400" b="1" u="sng" dirty="0"/>
          </a:p>
          <a:p>
            <a:pPr algn="ctr"/>
            <a:r>
              <a:rPr lang="en-US" b="1" dirty="0"/>
              <a:t>Log in to approved User ID &amp; password </a:t>
            </a:r>
          </a:p>
          <a:p>
            <a:r>
              <a:rPr lang="en-US" dirty="0"/>
              <a:t>- </a:t>
            </a:r>
            <a:r>
              <a:rPr lang="en-US" dirty="0" err="1"/>
              <a:t>MoC</a:t>
            </a:r>
            <a:r>
              <a:rPr lang="en-US" dirty="0"/>
              <a:t> </a:t>
            </a:r>
            <a:r>
              <a:rPr lang="en-US" sz="2800" dirty="0"/>
              <a:t>(</a:t>
            </a:r>
            <a:r>
              <a:rPr lang="km-KH" sz="2800" dirty="0"/>
              <a:t>លក្ខន្តិកៈចុះបញ្ជីជាមយយក្រសួងពាណិជ្ជកម្ម)</a:t>
            </a:r>
            <a:endParaRPr lang="km-KH" dirty="0"/>
          </a:p>
          <a:p>
            <a:r>
              <a:rPr lang="en-US" dirty="0"/>
              <a:t>- Patent last update</a:t>
            </a:r>
            <a:endParaRPr lang="km-KH" dirty="0"/>
          </a:p>
          <a:p>
            <a:r>
              <a:rPr lang="en-US" dirty="0"/>
              <a:t>-</a:t>
            </a:r>
            <a:r>
              <a:rPr lang="km-KH" dirty="0"/>
              <a:t> </a:t>
            </a:r>
            <a:r>
              <a:rPr lang="en-US" dirty="0"/>
              <a:t>ID or Passport Director</a:t>
            </a:r>
            <a:endParaRPr lang="km-KH" dirty="0"/>
          </a:p>
          <a:p>
            <a:r>
              <a:rPr lang="en-US" dirty="0"/>
              <a:t>- Name of Admin &amp; Phone</a:t>
            </a:r>
            <a:endParaRPr lang="km-KH" dirty="0"/>
          </a:p>
          <a:p>
            <a:r>
              <a:rPr lang="en-US" dirty="0"/>
              <a:t>- Email &amp; company phone</a:t>
            </a:r>
            <a:endParaRPr lang="km-KH" dirty="0"/>
          </a:p>
          <a:p>
            <a:r>
              <a:rPr lang="en-US" dirty="0"/>
              <a:t>- Total employees (Total women) + Total foreign employees (Total women)</a:t>
            </a:r>
            <a:endParaRPr lang="km-KH" dirty="0"/>
          </a:p>
          <a:p>
            <a:r>
              <a:rPr lang="en-US" dirty="0"/>
              <a:t>- Total working hour and weekend</a:t>
            </a:r>
            <a:endParaRPr lang="km-KH" dirty="0"/>
          </a:p>
          <a:p>
            <a:r>
              <a:rPr lang="en-US" dirty="0"/>
              <a:t>- MoU </a:t>
            </a:r>
          </a:p>
          <a:p>
            <a:pPr algn="ctr"/>
            <a:r>
              <a:rPr lang="en-US" dirty="0"/>
              <a:t>*** Pay 120,000 Riels receipt provided.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6655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9BBD921-6CE3-336C-B766-BD2EF99676D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1444" y="956469"/>
            <a:ext cx="4696822" cy="429392"/>
          </a:xfrm>
        </p:spPr>
        <p:txBody>
          <a:bodyPr/>
          <a:lstStyle/>
          <a:p>
            <a:r>
              <a:rPr lang="en-US" sz="3600" dirty="0"/>
              <a:t>PAYMENT RECEIPT</a:t>
            </a:r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2A0577-304A-8120-BBCD-DCFE42DC4C0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61442" y="1716258"/>
            <a:ext cx="10774066" cy="418527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C7E10B2-A0B5-B4F0-F19C-308DDB0C377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669" t="14432" r="17326" b="15714"/>
          <a:stretch/>
        </p:blipFill>
        <p:spPr>
          <a:xfrm>
            <a:off x="6586921" y="1716257"/>
            <a:ext cx="4948588" cy="41852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F590ABA-7C97-405A-3553-9FB372671D7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39" t="15263" r="34691" b="35622"/>
          <a:stretch/>
        </p:blipFill>
        <p:spPr>
          <a:xfrm>
            <a:off x="761443" y="1716258"/>
            <a:ext cx="4528009" cy="4185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6615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F8F8C51-2B1B-44A6-0E22-07FF2D3799E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1443" y="956469"/>
            <a:ext cx="10788132" cy="429392"/>
          </a:xfrm>
        </p:spPr>
        <p:txBody>
          <a:bodyPr/>
          <a:lstStyle/>
          <a:p>
            <a:r>
              <a:rPr lang="en-US" sz="3600" dirty="0"/>
              <a:t>Highlighted Key steps of ERIKS registered. Cont.</a:t>
            </a:r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D3D7CB-75E8-59F4-A156-B05A5563DD5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61442" y="1939449"/>
            <a:ext cx="11196096" cy="4137794"/>
          </a:xfrm>
        </p:spPr>
        <p:txBody>
          <a:bodyPr/>
          <a:lstStyle/>
          <a:p>
            <a:r>
              <a:rPr lang="en-US" sz="2000" b="1" u="sng" dirty="0"/>
              <a:t>3.</a:t>
            </a:r>
            <a:r>
              <a:rPr lang="km-KH" sz="2000" b="1" u="sng" dirty="0"/>
              <a:t> </a:t>
            </a:r>
            <a:r>
              <a:rPr lang="en-US" sz="2000" b="1" u="sng" dirty="0"/>
              <a:t>Register for payroll book</a:t>
            </a:r>
            <a:r>
              <a:rPr lang="en-US" sz="3600" b="1" u="sng" dirty="0"/>
              <a:t> </a:t>
            </a:r>
            <a:r>
              <a:rPr lang="km-KH" sz="2800" b="1" u="sng" dirty="0"/>
              <a:t>ចុះបញ្ជិកាសៀវភៅបញ្ជីប្រចាំសហគ្រាស</a:t>
            </a:r>
            <a:r>
              <a:rPr lang="km-KH" sz="1600" b="1" u="sng" dirty="0"/>
              <a:t> </a:t>
            </a:r>
            <a:endParaRPr lang="km-KH" b="1" u="sng" dirty="0"/>
          </a:p>
          <a:p>
            <a:r>
              <a:rPr lang="km-KH" dirty="0"/>
              <a:t>  </a:t>
            </a:r>
            <a:r>
              <a:rPr lang="en-US" dirty="0"/>
              <a:t>- Name of Admin</a:t>
            </a:r>
            <a:r>
              <a:rPr lang="en-US" sz="3600" dirty="0"/>
              <a:t> </a:t>
            </a:r>
            <a:r>
              <a:rPr lang="km-KH" sz="3600" dirty="0"/>
              <a:t>ឈ្មោះរដ្ឋបាល អ្នកស្នើសុំ ភេទ តូនាទី និងលេខទូរស័ព្ទ</a:t>
            </a:r>
          </a:p>
          <a:p>
            <a:r>
              <a:rPr lang="km-KH" dirty="0"/>
              <a:t>  </a:t>
            </a:r>
            <a:r>
              <a:rPr lang="en-US" dirty="0"/>
              <a:t>- Application letter </a:t>
            </a:r>
            <a:r>
              <a:rPr lang="km-KH" sz="2800" dirty="0"/>
              <a:t>ពាក្យស្នើសុំ ដើម្បីចុះហត្ថលេខា និងវាយត្រា របស់ស្ថាប័ន រួចស្កេនមកវិញជា </a:t>
            </a:r>
            <a:r>
              <a:rPr lang="en-US" sz="2800" dirty="0"/>
              <a:t>PDF </a:t>
            </a:r>
            <a:r>
              <a:rPr lang="km-KH" sz="2800" dirty="0"/>
              <a:t>ដែលមានទំហំក្រោម៥</a:t>
            </a:r>
            <a:r>
              <a:rPr lang="en-US" sz="2800" dirty="0"/>
              <a:t>MB</a:t>
            </a:r>
          </a:p>
          <a:p>
            <a:endParaRPr lang="en-US" dirty="0"/>
          </a:p>
          <a:p>
            <a:r>
              <a:rPr lang="en-US" dirty="0"/>
              <a:t>  - Keep and Send </a:t>
            </a:r>
            <a:r>
              <a:rPr lang="km-KH" sz="3200" dirty="0"/>
              <a:t>រក្សាទុក និងបញ្ជូន ករណីលោកអ្នកបំពេញពត័មានគ្រប់គ្រាន់ និងត្រឹមត្រូវ រួចនឹងទទួលសារថាការស្នើរសុំជោគជ័យ</a:t>
            </a:r>
            <a:endParaRPr lang="en-US" sz="3200" dirty="0"/>
          </a:p>
          <a:p>
            <a:r>
              <a:rPr lang="en-US" sz="3200" dirty="0"/>
              <a:t>**** Pay 80,000 Riels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61106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A83DDA3-663B-916B-0608-21B1FA8061C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Sample Letter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569CDD-E2B7-554E-D685-26C126F47D4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61442" y="1939448"/>
            <a:ext cx="10366103" cy="420813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19A234-618B-4E00-3E0F-C0C57F2895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331" t="20215" r="29285" b="20679"/>
          <a:stretch/>
        </p:blipFill>
        <p:spPr>
          <a:xfrm>
            <a:off x="6203852" y="1939448"/>
            <a:ext cx="4923693" cy="4208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8724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AA56425-E84E-6885-7A09-58682E87CE8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64494" y="742432"/>
            <a:ext cx="10802200" cy="429392"/>
          </a:xfrm>
        </p:spPr>
        <p:txBody>
          <a:bodyPr/>
          <a:lstStyle/>
          <a:p>
            <a:r>
              <a:rPr lang="en-US" sz="3600" dirty="0"/>
              <a:t>Highlighted Key steps of ERIKS registered. Cont.</a:t>
            </a:r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0485F4-7B78-D89F-0FF0-BE4B1D7795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64495" y="1444486"/>
            <a:ext cx="10802200" cy="5102087"/>
          </a:xfrm>
        </p:spPr>
        <p:txBody>
          <a:bodyPr/>
          <a:lstStyle/>
          <a:p>
            <a:pPr>
              <a:spcBef>
                <a:spcPts val="600"/>
              </a:spcBef>
            </a:pPr>
            <a:r>
              <a:rPr lang="en-US" b="1" u="sng" dirty="0"/>
              <a:t>4. Payroll list/ Approve payroll thru computerize</a:t>
            </a:r>
          </a:p>
          <a:p>
            <a:pPr>
              <a:spcBef>
                <a:spcPts val="600"/>
              </a:spcBef>
            </a:pPr>
            <a:r>
              <a:rPr lang="km-KH" sz="2000" b="1" u="sng" dirty="0"/>
              <a:t>ចុះបញ្ជិកាសៀវភៅបើកប្រាក់/ផ្ដល់លិខិតអនុញ្ញាតបើកប្រាក់តាមប្រព័ន្ធកុំព្យូទ័រ</a:t>
            </a:r>
            <a:endParaRPr lang="km-KH" sz="1400" b="1" u="sng" dirty="0"/>
          </a:p>
          <a:p>
            <a:pPr>
              <a:spcBef>
                <a:spcPts val="600"/>
              </a:spcBef>
            </a:pPr>
            <a:r>
              <a:rPr lang="km-KH" dirty="0"/>
              <a:t>  </a:t>
            </a:r>
            <a:r>
              <a:rPr lang="en-US" dirty="0"/>
              <a:t>- Administrator name </a:t>
            </a:r>
            <a:r>
              <a:rPr lang="km-KH" sz="3200" dirty="0"/>
              <a:t>ឈ្មោះរដ្ឋបាល អ្នកស្នើសុំ ភេទ តូនាទី និងលេខទូរស័ព្ទ</a:t>
            </a:r>
            <a:endParaRPr lang="km-KH" dirty="0"/>
          </a:p>
          <a:p>
            <a:pPr>
              <a:spcBef>
                <a:spcPts val="600"/>
              </a:spcBef>
            </a:pPr>
            <a:r>
              <a:rPr lang="km-KH" dirty="0"/>
              <a:t>  </a:t>
            </a:r>
            <a:r>
              <a:rPr lang="en-US" dirty="0"/>
              <a:t>- Application Letter </a:t>
            </a:r>
            <a:r>
              <a:rPr lang="km-KH" sz="2800" dirty="0"/>
              <a:t>ពាក្យស្នើសុំ ដើម្បីចុះហត្ថលេខា និងវាយត្រា របស់ស្ថាប័ន រួចស្កេនមកវិញជា </a:t>
            </a:r>
            <a:r>
              <a:rPr lang="en-US" sz="2000" dirty="0"/>
              <a:t>PDF</a:t>
            </a:r>
            <a:r>
              <a:rPr lang="en-US" sz="2800" dirty="0"/>
              <a:t> </a:t>
            </a:r>
            <a:r>
              <a:rPr lang="km-KH" sz="2800" dirty="0"/>
              <a:t>ដែលមានទំហំក្រោម៥</a:t>
            </a:r>
            <a:r>
              <a:rPr lang="en-US" sz="2000" dirty="0"/>
              <a:t>MB</a:t>
            </a:r>
          </a:p>
          <a:p>
            <a:pPr>
              <a:spcBef>
                <a:spcPts val="600"/>
              </a:spcBef>
            </a:pPr>
            <a:r>
              <a:rPr lang="en-US" sz="2000" dirty="0"/>
              <a:t>	</a:t>
            </a:r>
            <a:r>
              <a:rPr lang="km-KH" sz="2000" b="1" u="sng" dirty="0"/>
              <a:t>ករណីជ្រើសរើសការផ្ដល់លិខិតអនុញ្ញាតបើកប្រាក់តាមប្រព័ន្ធកុំព្យូទ័រ</a:t>
            </a:r>
          </a:p>
          <a:p>
            <a:pPr>
              <a:spcBef>
                <a:spcPts val="600"/>
              </a:spcBef>
            </a:pPr>
            <a:r>
              <a:rPr lang="km-KH" dirty="0"/>
              <a:t>  </a:t>
            </a:r>
            <a:r>
              <a:rPr lang="en-US" dirty="0"/>
              <a:t>- </a:t>
            </a:r>
            <a:r>
              <a:rPr lang="km-KH" sz="3200" dirty="0"/>
              <a:t>ជ្រើសរើសពត័មានបើកប្រាក់បន្ថែមស្របសកម្មភាពអាជីវកម្មរបស់រោងចក្រសហគ្រាស</a:t>
            </a:r>
            <a:endParaRPr lang="km-KH" dirty="0"/>
          </a:p>
          <a:p>
            <a:pPr>
              <a:spcBef>
                <a:spcPts val="600"/>
              </a:spcBef>
            </a:pPr>
            <a:r>
              <a:rPr lang="km-KH" dirty="0"/>
              <a:t>  </a:t>
            </a:r>
            <a:r>
              <a:rPr lang="en-US" dirty="0"/>
              <a:t>- </a:t>
            </a:r>
            <a:r>
              <a:rPr lang="km-KH" sz="3200" dirty="0"/>
              <a:t>ទាញយកបញ្ជិកាសៀវភៅបើកប្រាក់តាមប្រព័ន្ធកុំព្យូទ័រដើម្បីចុះហត្ថលេខា និងវាយត្រា របស់ស្ថាប័ន រួចស្កេនមកវិញជា </a:t>
            </a:r>
            <a:r>
              <a:rPr lang="en-US" sz="2000" dirty="0"/>
              <a:t>PDF</a:t>
            </a:r>
            <a:r>
              <a:rPr lang="en-US" sz="3200" dirty="0"/>
              <a:t> </a:t>
            </a:r>
            <a:r>
              <a:rPr lang="km-KH" sz="3200" dirty="0"/>
              <a:t>ដែលមានទំហំក្រោម</a:t>
            </a:r>
            <a:r>
              <a:rPr lang="en-US" sz="2000" dirty="0"/>
              <a:t>5MB</a:t>
            </a:r>
          </a:p>
          <a:p>
            <a:pPr algn="ctr">
              <a:spcBef>
                <a:spcPts val="600"/>
              </a:spcBef>
            </a:pPr>
            <a:r>
              <a:rPr lang="km-KH" sz="2400" dirty="0"/>
              <a:t>ចុចពាក្យ</a:t>
            </a:r>
            <a:r>
              <a:rPr lang="en-US" sz="2400" dirty="0"/>
              <a:t> </a:t>
            </a:r>
            <a:r>
              <a:rPr lang="km-KH" sz="2400" dirty="0"/>
              <a:t>រក្សាទុក និងបញ្ជូន ករណីលោកអ្នកបំពេញពត័មានគ្រប់គ្រាន់ និងត្រឹមត្រូវ រួចនឹងទទួលសារថាការស្នើរសុំជោគជ័យ</a:t>
            </a:r>
            <a:endParaRPr lang="en-US" sz="2400" dirty="0"/>
          </a:p>
          <a:p>
            <a:pPr algn="ctr">
              <a:spcBef>
                <a:spcPts val="600"/>
              </a:spcBef>
            </a:pPr>
            <a:r>
              <a:rPr lang="en-US" sz="2400" dirty="0"/>
              <a:t>Pay 80,000 Riels</a:t>
            </a:r>
          </a:p>
        </p:txBody>
      </p:sp>
    </p:spTree>
    <p:extLst>
      <p:ext uri="{BB962C8B-B14F-4D97-AF65-F5344CB8AC3E}">
        <p14:creationId xmlns:p14="http://schemas.microsoft.com/office/powerpoint/2010/main" val="28050559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509D89F-64BB-D740-2CEF-3D03BE3EFB3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1443" y="956469"/>
            <a:ext cx="10774065" cy="548774"/>
          </a:xfrm>
        </p:spPr>
        <p:txBody>
          <a:bodyPr/>
          <a:lstStyle/>
          <a:p>
            <a:r>
              <a:rPr lang="en-US" sz="3600" dirty="0"/>
              <a:t>Highlighted Key steps of ERIKS registered. Cont.</a:t>
            </a:r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FAB587-4C19-5BB5-6DA6-FC2FE8F7015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61442" y="1939448"/>
            <a:ext cx="10999149" cy="420813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4D7630B-44F3-58DE-BCD8-C1262741FC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380" t="15549" r="20960" b="5594"/>
          <a:stretch/>
        </p:blipFill>
        <p:spPr>
          <a:xfrm>
            <a:off x="761441" y="1939448"/>
            <a:ext cx="10999149" cy="4208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983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4F531C8-9998-1304-3754-C7C517B654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Payment Receipt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0003E7-43EF-DBAC-C1C2-556B397283E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61442" y="1716258"/>
            <a:ext cx="11027284" cy="418527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673FB5-F4FB-16AE-B7DA-FA98E16187A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884" t="16753" r="33308" b="29035"/>
          <a:stretch/>
        </p:blipFill>
        <p:spPr>
          <a:xfrm>
            <a:off x="4276578" y="1716257"/>
            <a:ext cx="3756074" cy="41852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FA87B25-B29B-D452-AB8B-AA53D04199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692" t="23267" r="20046" b="15676"/>
          <a:stretch/>
        </p:blipFill>
        <p:spPr>
          <a:xfrm>
            <a:off x="8116611" y="1716258"/>
            <a:ext cx="3756074" cy="418527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B3F3C29-0BF5-8FA3-5F32-0C6A57C7723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923" t="15368" r="26385" b="5209"/>
          <a:stretch/>
        </p:blipFill>
        <p:spPr>
          <a:xfrm>
            <a:off x="548640" y="1716258"/>
            <a:ext cx="3643979" cy="4208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6667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77DFEF5-9ABA-3F55-7007-95C129E84B3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30534" y="439232"/>
            <a:ext cx="10886606" cy="429392"/>
          </a:xfrm>
        </p:spPr>
        <p:txBody>
          <a:bodyPr/>
          <a:lstStyle/>
          <a:p>
            <a:r>
              <a:rPr lang="en-US" sz="3600" dirty="0"/>
              <a:t>Highlighted Key steps of ERIKS registered. Cont.</a:t>
            </a:r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5AF648-496B-70F8-EAFC-E06F7C3DB5D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61442" y="1939448"/>
            <a:ext cx="10886607" cy="4095591"/>
          </a:xfrm>
        </p:spPr>
        <p:txBody>
          <a:bodyPr/>
          <a:lstStyle/>
          <a:p>
            <a:r>
              <a:rPr lang="en-US" sz="2800" b="1" u="sng" dirty="0"/>
              <a:t>5. Staff Workbook &amp; Work Permit ( local staff) </a:t>
            </a:r>
          </a:p>
          <a:p>
            <a:r>
              <a:rPr lang="en-US" dirty="0"/>
              <a:t>- Letter issue from any hospital or clinic cooperate with NSSF</a:t>
            </a:r>
          </a:p>
          <a:p>
            <a:pPr marL="285750" indent="-285750">
              <a:buFontTx/>
              <a:buChar char="-"/>
            </a:pPr>
            <a:r>
              <a:rPr lang="en-US" dirty="0"/>
              <a:t>Photo 4 x 6 (update white background)</a:t>
            </a:r>
          </a:p>
          <a:p>
            <a:pPr marL="285750" indent="-285750">
              <a:buFontTx/>
              <a:buChar char="-"/>
            </a:pPr>
            <a:r>
              <a:rPr lang="en-US" dirty="0"/>
              <a:t>Employment certificate form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5928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8D13A3B-3CA0-542A-77BA-81BB42BAB4C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4DC73A-CBBA-17B8-10A1-05DAF8F726E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61442" y="1939449"/>
            <a:ext cx="10797510" cy="37160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9D9FA64-80DA-E007-7C6D-C40835C1AA1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346" t="15778" r="18192" b="11366"/>
          <a:stretch/>
        </p:blipFill>
        <p:spPr>
          <a:xfrm>
            <a:off x="633048" y="1939449"/>
            <a:ext cx="5190978" cy="3716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796BA2E-37E1-BEF4-9CB4-BA00DCEB8BF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692" t="15368" r="19461" b="17519"/>
          <a:stretch/>
        </p:blipFill>
        <p:spPr>
          <a:xfrm>
            <a:off x="6096001" y="1939449"/>
            <a:ext cx="5334558" cy="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7134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30C7E22-067D-AC44-E310-76AB3F3027B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1443" y="956469"/>
            <a:ext cx="5822237" cy="429392"/>
          </a:xfrm>
        </p:spPr>
        <p:txBody>
          <a:bodyPr/>
          <a:lstStyle/>
          <a:p>
            <a:r>
              <a:rPr lang="en-US" dirty="0"/>
              <a:t>Employee form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7725" y="1813654"/>
            <a:ext cx="3315005" cy="3716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126745F-62A2-7FC4-C424-215E48F9EDB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17" t="15707" r="6728" b="5535"/>
          <a:stretch/>
        </p:blipFill>
        <p:spPr>
          <a:xfrm>
            <a:off x="5552662" y="1813654"/>
            <a:ext cx="4128054" cy="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9536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30C7E22-067D-AC44-E310-76AB3F3027B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1443" y="956469"/>
            <a:ext cx="5822237" cy="429392"/>
          </a:xfrm>
        </p:spPr>
        <p:txBody>
          <a:bodyPr/>
          <a:lstStyle/>
          <a:p>
            <a:r>
              <a:rPr lang="en-US" sz="3600" dirty="0"/>
              <a:t>KHQR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6C59BA-2BC1-8B3B-5F0A-07688CCCF3D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61442" y="1939449"/>
            <a:ext cx="10669116" cy="3716000"/>
          </a:xfrm>
        </p:spPr>
        <p:txBody>
          <a:bodyPr/>
          <a:lstStyle/>
          <a:p>
            <a:pPr algn="ctr"/>
            <a:r>
              <a:rPr lang="en-US" dirty="0"/>
              <a:t>			</a:t>
            </a:r>
            <a:endParaRPr lang="en-US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5BB7123-E6F4-13D4-8147-D0F0E1037E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443" y="2010852"/>
            <a:ext cx="4781229" cy="357319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94F1718-4AEF-F187-75DC-69C0A678FB44}"/>
              </a:ext>
            </a:extLst>
          </p:cNvPr>
          <p:cNvSpPr txBox="1"/>
          <p:nvPr/>
        </p:nvSpPr>
        <p:spPr>
          <a:xfrm>
            <a:off x="6427304" y="2971800"/>
            <a:ext cx="41214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</a:rPr>
              <a:t>HOTLINE : 1297</a:t>
            </a:r>
            <a:endParaRPr lang="en-US" sz="4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42742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E754F05-0DE7-4A0D-9343-A8EAE4B9FC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14376" y="862294"/>
            <a:ext cx="6744553" cy="579368"/>
          </a:xfrm>
        </p:spPr>
        <p:txBody>
          <a:bodyPr/>
          <a:lstStyle/>
          <a:p>
            <a:r>
              <a:rPr lang="en-US" sz="3200" dirty="0"/>
              <a:t>Monitoring for MLVT only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D8D2E8-F33D-2770-68BB-9DE1C42823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9932" y="1747793"/>
            <a:ext cx="9813206" cy="457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6996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30C7E22-067D-AC44-E310-76AB3F3027B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1443" y="956469"/>
            <a:ext cx="5822237" cy="429392"/>
          </a:xfrm>
        </p:spPr>
        <p:txBody>
          <a:bodyPr/>
          <a:lstStyle/>
          <a:p>
            <a:r>
              <a:rPr lang="en-US" dirty="0"/>
              <a:t>WORKBOOK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5322" y="1842052"/>
            <a:ext cx="4479235" cy="3870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6299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30C7E22-067D-AC44-E310-76AB3F3027B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1443" y="956469"/>
            <a:ext cx="5822237" cy="429392"/>
          </a:xfrm>
        </p:spPr>
        <p:txBody>
          <a:bodyPr/>
          <a:lstStyle/>
          <a:p>
            <a:r>
              <a:rPr lang="en-US" dirty="0"/>
              <a:t>WORKBOOK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4387" y="1145400"/>
            <a:ext cx="2943225" cy="45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2843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30C7E22-067D-AC44-E310-76AB3F3027B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1443" y="956469"/>
            <a:ext cx="5822237" cy="429392"/>
          </a:xfrm>
        </p:spPr>
        <p:txBody>
          <a:bodyPr/>
          <a:lstStyle/>
          <a:p>
            <a:r>
              <a:rPr lang="en-US" sz="3600" dirty="0"/>
              <a:t>WORKBOOK 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7902" y="1053037"/>
            <a:ext cx="2920050" cy="45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540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BFC4490-27D4-4F05-B475-DEE512BD5E5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1322" y="723916"/>
            <a:ext cx="4023361" cy="584774"/>
          </a:xfrm>
        </p:spPr>
        <p:txBody>
          <a:bodyPr/>
          <a:lstStyle/>
          <a:p>
            <a:r>
              <a:rPr lang="en-US" sz="3200" dirty="0"/>
              <a:t>4. Contribution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78726C-8084-C57C-F18E-3466CF82B4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031" y="1308690"/>
            <a:ext cx="10719581" cy="4718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9829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1">
            <a:extLst>
              <a:ext uri="{FF2B5EF4-FFF2-40B4-BE49-F238E27FC236}">
                <a16:creationId xmlns:a16="http://schemas.microsoft.com/office/drawing/2014/main" id="{8B6ACF18-D326-5A47-C9D2-8CAD961A29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0278" y="1137781"/>
            <a:ext cx="7871444" cy="4582437"/>
          </a:xfrm>
          <a:prstGeom prst="rect">
            <a:avLst/>
          </a:prstGeom>
        </p:spPr>
      </p:pic>
      <p:sp>
        <p:nvSpPr>
          <p:cNvPr id="4" name="textruta 7">
            <a:extLst>
              <a:ext uri="{FF2B5EF4-FFF2-40B4-BE49-F238E27FC236}">
                <a16:creationId xmlns:a16="http://schemas.microsoft.com/office/drawing/2014/main" id="{044E090C-FAD4-3213-7F09-637B00028882}"/>
              </a:ext>
            </a:extLst>
          </p:cNvPr>
          <p:cNvSpPr txBox="1"/>
          <p:nvPr/>
        </p:nvSpPr>
        <p:spPr>
          <a:xfrm>
            <a:off x="4863548" y="2127597"/>
            <a:ext cx="3458817" cy="13111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3600" dirty="0">
                <a:solidFill>
                  <a:srgbClr val="C00000"/>
                </a:solidFill>
              </a:rPr>
              <a:t>Questions!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3600">
                <a:solidFill>
                  <a:srgbClr val="C00000"/>
                </a:solidFill>
              </a:rPr>
              <a:t>Clarification!</a:t>
            </a:r>
            <a:endParaRPr lang="en-US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3574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634064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2" id="{378674F4-4BA8-9A40-A254-19AE38F2030F}" vid="{D4B10BCA-F896-D44D-B7BD-A12EAC4A71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6F4FC7FDBFCA0C4E8A2A2340AF184996" ma:contentTypeVersion="7" ma:contentTypeDescription="Skapa ett nytt dokument." ma:contentTypeScope="" ma:versionID="34eb00bfee79465f3e3e4e6e216d8625">
  <xsd:schema xmlns:xsd="http://www.w3.org/2001/XMLSchema" xmlns:xs="http://www.w3.org/2001/XMLSchema" xmlns:p="http://schemas.microsoft.com/office/2006/metadata/properties" xmlns:ns2="4306f2a7-aba6-49a2-acbe-ecb215eca51d" targetNamespace="http://schemas.microsoft.com/office/2006/metadata/properties" ma:root="true" ma:fieldsID="3c06d78bfea018d3e19903498681fcf8" ns2:_="">
    <xsd:import namespace="4306f2a7-aba6-49a2-acbe-ecb215eca51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306f2a7-aba6-49a2-acbe-ecb215eca51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BCC6AFB-E32A-42D3-9B92-146447DAB21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306f2a7-aba6-49a2-acbe-ecb215eca51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DCCDBB4-CE05-45A6-9642-30CD01FACF9A}">
  <ds:schemaRefs>
    <ds:schemaRef ds:uri="http://purl.org/dc/terms/"/>
    <ds:schemaRef ds:uri="4306f2a7-aba6-49a2-acbe-ecb215eca51d"/>
    <ds:schemaRef ds:uri="http://www.w3.org/XML/1998/namespace"/>
    <ds:schemaRef ds:uri="http://purl.org/dc/dcmitype/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D83858E3-F0B4-4DD7-9192-F4DA15876C5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erikshjalpen_eriks_mall</Template>
  <TotalTime>2661</TotalTime>
  <Words>615</Words>
  <Application>Microsoft Office PowerPoint</Application>
  <PresentationFormat>Widescreen</PresentationFormat>
  <Paragraphs>76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Fredoka One</vt:lpstr>
      <vt:lpstr>Roboto</vt:lpstr>
      <vt:lpstr>Office-tema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Rathy Chheng</dc:creator>
  <cp:lastModifiedBy>Rasmey Keo</cp:lastModifiedBy>
  <cp:revision>30</cp:revision>
  <dcterms:created xsi:type="dcterms:W3CDTF">2022-06-03T01:48:33Z</dcterms:created>
  <dcterms:modified xsi:type="dcterms:W3CDTF">2023-10-04T07:57:29Z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0x0101006F4FC7FDBFCA0C4E8A2A2340AF184996</vt:lpwstr>
  </property>
</Properties>
</file>