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notesSlides/notesSlide3.xml" ContentType="application/vnd.openxmlformats-officedocument.presentationml.notesSlide+xml"/>
  <Override PartName="/ppt/ink/ink17.xml" ContentType="application/inkml+xml"/>
  <Override PartName="/ppt/ink/ink18.xml" ContentType="application/inkml+xml"/>
  <Override PartName="/ppt/ink/ink19.xml" ContentType="application/inkml+xml"/>
  <Override PartName="/ppt/ink/ink20.xml" ContentType="application/inkml+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3"/>
  </p:notesMasterIdLst>
  <p:handoutMasterIdLst>
    <p:handoutMasterId r:id="rId14"/>
  </p:handoutMasterIdLst>
  <p:sldIdLst>
    <p:sldId id="351" r:id="rId5"/>
    <p:sldId id="362" r:id="rId6"/>
    <p:sldId id="378" r:id="rId7"/>
    <p:sldId id="363" r:id="rId8"/>
    <p:sldId id="358" r:id="rId9"/>
    <p:sldId id="379" r:id="rId10"/>
    <p:sldId id="376" r:id="rId11"/>
    <p:sldId id="350" r:id="rId12"/>
  </p:sldIdLst>
  <p:sldSz cx="12192000" cy="6858000"/>
  <p:notesSz cx="6858000" cy="9144000"/>
  <p:defaultText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struktioner" id="{64204F77-B922-4ECA-A61B-4C1583ACD62B}">
          <p14:sldIdLst/>
        </p14:section>
        <p14:section name="Presentation" id="{B972C155-D5BF-46A7-B591-A42909CFC1FA}">
          <p14:sldIdLst>
            <p14:sldId id="351"/>
            <p14:sldId id="362"/>
            <p14:sldId id="378"/>
            <p14:sldId id="363"/>
            <p14:sldId id="358"/>
            <p14:sldId id="379"/>
            <p14:sldId id="376"/>
            <p14:sldId id="350"/>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llanmörkt format 2 - Dekorfär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779" autoAdjust="0"/>
    <p:restoredTop sz="94061" autoAdjust="0"/>
  </p:normalViewPr>
  <p:slideViewPr>
    <p:cSldViewPr snapToGrid="0">
      <p:cViewPr varScale="1">
        <p:scale>
          <a:sx n="77" d="100"/>
          <a:sy n="77" d="100"/>
        </p:scale>
        <p:origin x="691" y="72"/>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showGuides="1">
      <p:cViewPr varScale="1">
        <p:scale>
          <a:sx n="92" d="100"/>
          <a:sy n="92" d="100"/>
        </p:scale>
        <p:origin x="2694"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a:extLst>
              <a:ext uri="{FF2B5EF4-FFF2-40B4-BE49-F238E27FC236}">
                <a16:creationId xmlns:a16="http://schemas.microsoft.com/office/drawing/2014/main" id="{5B03D94A-6074-3600-7824-6CB6D8CEBDC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v-SE"/>
          </a:p>
        </p:txBody>
      </p:sp>
      <p:sp>
        <p:nvSpPr>
          <p:cNvPr id="3" name="Platshållare för datum 2">
            <a:extLst>
              <a:ext uri="{FF2B5EF4-FFF2-40B4-BE49-F238E27FC236}">
                <a16:creationId xmlns:a16="http://schemas.microsoft.com/office/drawing/2014/main" id="{98479357-48AC-7377-FCA7-5EFF77977A5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1A4AF50-3650-45AF-878C-9E89917DA4A3}" type="datetimeFigureOut">
              <a:rPr lang="sv-SE" smtClean="0"/>
              <a:t>2026-09-02</a:t>
            </a:fld>
            <a:endParaRPr lang="sv-SE"/>
          </a:p>
        </p:txBody>
      </p:sp>
      <p:sp>
        <p:nvSpPr>
          <p:cNvPr id="4" name="Platshållare för sidfot 3">
            <a:extLst>
              <a:ext uri="{FF2B5EF4-FFF2-40B4-BE49-F238E27FC236}">
                <a16:creationId xmlns:a16="http://schemas.microsoft.com/office/drawing/2014/main" id="{8F74123A-D75A-EEA5-474F-FD718565D60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sv-SE"/>
          </a:p>
        </p:txBody>
      </p:sp>
      <p:sp>
        <p:nvSpPr>
          <p:cNvPr id="5" name="Platshållare för bildnummer 4">
            <a:extLst>
              <a:ext uri="{FF2B5EF4-FFF2-40B4-BE49-F238E27FC236}">
                <a16:creationId xmlns:a16="http://schemas.microsoft.com/office/drawing/2014/main" id="{39BA8A4E-E419-B556-1D92-EF2AD33B838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22BC355-7F22-43A0-BB46-B03E7A3369FB}" type="slidenum">
              <a:rPr lang="sv-SE" smtClean="0"/>
              <a:t>‹#›</a:t>
            </a:fld>
            <a:endParaRPr lang="sv-SE"/>
          </a:p>
        </p:txBody>
      </p:sp>
    </p:spTree>
    <p:extLst>
      <p:ext uri="{BB962C8B-B14F-4D97-AF65-F5344CB8AC3E}">
        <p14:creationId xmlns:p14="http://schemas.microsoft.com/office/powerpoint/2010/main" val="56579595"/>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9-01T08:06:39.573"/>
    </inkml:context>
    <inkml:brush xml:id="br0">
      <inkml:brushProperty name="width" value="0.035" units="cm"/>
      <inkml:brushProperty name="height" value="0.035" units="cm"/>
    </inkml:brush>
  </inkml:definitions>
  <inkml:trace contextRef="#ctx0" brushRef="#br0">0 1 24575</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9-01T08:06:38.656"/>
    </inkml:context>
    <inkml:brush xml:id="br0">
      <inkml:brushProperty name="width" value="0.035" units="cm"/>
      <inkml:brushProperty name="height" value="0.035" units="cm"/>
    </inkml:brush>
  </inkml:definitions>
  <inkml:trace contextRef="#ctx0" brushRef="#br0">1 26 24575,'14'0'0,"178"0"0,107 0 0,56 0 0,46 0-3436,3 0 3436,-46 0 0,-64 0 0,-81 0 1076,-70 0-1076,-52 0 563,-35 0-563,-20 0 0,-9 0 0,-9-8 1797,-1-1-1797,-3 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9-01T08:06:40.712"/>
    </inkml:context>
    <inkml:brush xml:id="br0">
      <inkml:brushProperty name="width" value="0.035" units="cm"/>
      <inkml:brushProperty name="height" value="0.035" units="cm"/>
    </inkml:brush>
  </inkml:definitions>
  <inkml:trace contextRef="#ctx0" brushRef="#br0">17 1 24575,'-8'0'0,"-1"0"-8191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9-01T08:06:41.384"/>
    </inkml:context>
    <inkml:brush xml:id="br0">
      <inkml:brushProperty name="width" value="0.035" units="cm"/>
      <inkml:brushProperty name="height" value="0.035" units="cm"/>
    </inkml:brush>
  </inkml:definitions>
  <inkml:trace contextRef="#ctx0" brushRef="#br0">0 0 24575,'0'0'-8191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9-01T08:06:41.694"/>
    </inkml:context>
    <inkml:brush xml:id="br0">
      <inkml:brushProperty name="width" value="0.035" units="cm"/>
      <inkml:brushProperty name="height" value="0.035" units="cm"/>
    </inkml:brush>
  </inkml:definitions>
  <inkml:trace contextRef="#ctx0" brushRef="#br0">0 0 24575,'0'0'-8191</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9-01T08:06:42.141"/>
    </inkml:context>
    <inkml:brush xml:id="br0">
      <inkml:brushProperty name="width" value="0.035" units="cm"/>
      <inkml:brushProperty name="height" value="0.035" units="cm"/>
    </inkml:brush>
  </inkml:definitions>
  <inkml:trace contextRef="#ctx0" brushRef="#br0">1 0 24575</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9-01T08:06:47.447"/>
    </inkml:context>
    <inkml:brush xml:id="br0">
      <inkml:brushProperty name="width" value="0.035" units="cm"/>
      <inkml:brushProperty name="height" value="0.035" units="cm"/>
    </inkml:brush>
  </inkml:definitions>
  <inkml:trace contextRef="#ctx0" brushRef="#br0">1 0 24575,'0'0'-8191</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9-01T08:06:50.206"/>
    </inkml:context>
    <inkml:brush xml:id="br0">
      <inkml:brushProperty name="width" value="0.035" units="cm"/>
      <inkml:brushProperty name="height" value="0.035" units="cm"/>
    </inkml:brush>
  </inkml:definitions>
  <inkml:trace contextRef="#ctx0" brushRef="#br0">1 1 24575,'0'0'-8191</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9-01T08:06:55.826"/>
    </inkml:context>
    <inkml:brush xml:id="br0">
      <inkml:brushProperty name="width" value="0.035" units="cm"/>
      <inkml:brushProperty name="height" value="0.035" units="cm"/>
    </inkml:brush>
  </inkml:definitions>
  <inkml:trace contextRef="#ctx0" brushRef="#br0">1 0 24575,'0'0'-8191</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9-01T08:06:56.074"/>
    </inkml:context>
    <inkml:brush xml:id="br0">
      <inkml:brushProperty name="width" value="0.035" units="cm"/>
      <inkml:brushProperty name="height" value="0.035" units="cm"/>
    </inkml:brush>
  </inkml:definitions>
  <inkml:trace contextRef="#ctx0" brushRef="#br0">1 0 24575,'0'0'-8191</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9-01T08:14:50.431"/>
    </inkml:context>
    <inkml:brush xml:id="br0">
      <inkml:brushProperty name="width" value="0.035" units="cm"/>
      <inkml:brushProperty name="height" value="0.035" units="cm"/>
    </inkml:brush>
  </inkml:definitions>
  <inkml:trace contextRef="#ctx0" brushRef="#br0">1 26 24575,'14'0'0,"178"0"0,107 0 0,56 0 0,46 0-3436,3 0 3436,-46 0 0,-64 0 0,-81 0 1076,-70 0-1076,-52 0 563,-35 0-563,-20 0 0,-9 0 0,-9-8 1797,-1-1-1797,-3 0-8191</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9-01T08:14:50.432"/>
    </inkml:context>
    <inkml:brush xml:id="br0">
      <inkml:brushProperty name="width" value="0.035" units="cm"/>
      <inkml:brushProperty name="height" value="0.035" units="cm"/>
    </inkml:brush>
  </inkml:definitions>
  <inkml:trace contextRef="#ctx0" brushRef="#br0">17 1 24575,'-8'0'0,"-1"0"-8191</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9-01T09:04:51.502"/>
    </inkml:context>
    <inkml:brush xml:id="br0">
      <inkml:brushProperty name="width" value="0.035" units="cm"/>
      <inkml:brushProperty name="height" value="0.035" units="cm"/>
    </inkml:brush>
  </inkml:definitions>
  <inkml:trace contextRef="#ctx0" brushRef="#br0">1 26 24575,'14'0'0,"178"0"0,107 0 0,56 0 0,46 0-3436,3 0 3436,-46 0 0,-64 0 0,-81 0 1076,-70 0-1076,-52 0 563,-35 0-563,-20 0 0,-9 0 0,-9-8 1797,-1-1-1797,-3 0-8191</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9-01T09:04:51.503"/>
    </inkml:context>
    <inkml:brush xml:id="br0">
      <inkml:brushProperty name="width" value="0.035" units="cm"/>
      <inkml:brushProperty name="height" value="0.035" units="cm"/>
    </inkml:brush>
  </inkml:definitions>
  <inkml:trace contextRef="#ctx0" brushRef="#br0">17 1 24575,'-8'0'0,"-1"0"-8191</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9-01T09:15:50.986"/>
    </inkml:context>
    <inkml:brush xml:id="br0">
      <inkml:brushProperty name="width" value="0.035" units="cm"/>
      <inkml:brushProperty name="height" value="0.035" units="cm"/>
    </inkml:brush>
  </inkml:definitions>
  <inkml:trace contextRef="#ctx0" brushRef="#br0">1 26 24575,'14'0'0,"178"0"0,107 0 0,56 0 0,46 0-3436,3 0 3436,-46 0 0,-64 0 0,-81 0 1076,-70 0-1076,-52 0 563,-35 0-563,-20 0 0,-9 0 0,-9-8 1797,-1-1-1797,-3 0-8191</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9-01T09:15:50.987"/>
    </inkml:context>
    <inkml:brush xml:id="br0">
      <inkml:brushProperty name="width" value="0.035" units="cm"/>
      <inkml:brushProperty name="height" value="0.035" units="cm"/>
    </inkml:brush>
  </inkml:definitions>
  <inkml:trace contextRef="#ctx0" brushRef="#br0">17 1 24575,'-8'0'0,"-1"0"-8191</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9-01T09:40:49.385"/>
    </inkml:context>
    <inkml:brush xml:id="br0">
      <inkml:brushProperty name="width" value="0.035" units="cm"/>
      <inkml:brushProperty name="height" value="0.035" units="cm"/>
    </inkml:brush>
  </inkml:definitions>
  <inkml:trace contextRef="#ctx0" brushRef="#br0">1 26 24575,'14'0'0,"178"0"0,107 0 0,56 0 0,46 0-3436,3 0 3436,-46 0 0,-64 0 0,-81 0 1076,-70 0-1076,-52 0 563,-35 0-563,-20 0 0,-9 0 0,-9-8 1797,-1-1-1797,-3 0-8191</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9-01T09:40:49.386"/>
    </inkml:context>
    <inkml:brush xml:id="br0">
      <inkml:brushProperty name="width" value="0.035" units="cm"/>
      <inkml:brushProperty name="height" value="0.035" units="cm"/>
    </inkml:brush>
  </inkml:definitions>
  <inkml:trace contextRef="#ctx0" brushRef="#br0">17 1 24575,'-8'0'0,"-1"0"-8191</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9-01T09:44:06.056"/>
    </inkml:context>
    <inkml:brush xml:id="br0">
      <inkml:brushProperty name="width" value="0.035" units="cm"/>
      <inkml:brushProperty name="height" value="0.035" units="cm"/>
    </inkml:brush>
  </inkml:definitions>
  <inkml:trace contextRef="#ctx0" brushRef="#br0">1 26 24575,'14'0'0,"178"0"0,107 0 0,56 0 0,46 0-3436,3 0 3436,-46 0 0,-64 0 0,-81 0 1076,-70 0-1076,-52 0 563,-35 0-563,-20 0 0,-9 0 0,-9-8 1797,-1-1-1797,-3 0-8191</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9-01T09:44:06.057"/>
    </inkml:context>
    <inkml:brush xml:id="br0">
      <inkml:brushProperty name="width" value="0.035" units="cm"/>
      <inkml:brushProperty name="height" value="0.035" units="cm"/>
    </inkml:brush>
  </inkml:definitions>
  <inkml:trace contextRef="#ctx0" brushRef="#br0">17 1 24575,'-8'0'0,"-1"0"-8191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v-SE"/>
          </a:p>
        </p:txBody>
      </p:sp>
      <p:sp>
        <p:nvSpPr>
          <p:cNvPr id="3" name="Platshållare fö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6CD27F-57ED-4050-A749-338366197E0D}" type="datetimeFigureOut">
              <a:rPr lang="sv-SE" smtClean="0"/>
              <a:t>2026-09-02</a:t>
            </a:fld>
            <a:endParaRPr lang="sv-SE"/>
          </a:p>
        </p:txBody>
      </p:sp>
      <p:sp>
        <p:nvSpPr>
          <p:cNvPr id="4" name="Platshållare för bildobjekt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v-SE"/>
          </a:p>
        </p:txBody>
      </p:sp>
      <p:sp>
        <p:nvSpPr>
          <p:cNvPr id="5" name="Platshållare för anteckninga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6" name="Platshållare för sidfo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v-SE"/>
          </a:p>
        </p:txBody>
      </p:sp>
      <p:sp>
        <p:nvSpPr>
          <p:cNvPr id="7" name="Platshållare för bild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29CD586-C145-4C08-8ECD-C931AA628107}" type="slidenum">
              <a:rPr lang="sv-SE" smtClean="0"/>
              <a:t>‹#›</a:t>
            </a:fld>
            <a:endParaRPr lang="sv-SE"/>
          </a:p>
        </p:txBody>
      </p:sp>
    </p:spTree>
    <p:extLst>
      <p:ext uri="{BB962C8B-B14F-4D97-AF65-F5344CB8AC3E}">
        <p14:creationId xmlns:p14="http://schemas.microsoft.com/office/powerpoint/2010/main" val="39984160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extLst>
    <p:ext uri="{620B2872-D7B9-4A21-9093-7833F8D536E1}">
      <p15:sldGuideLst xmlns:p15="http://schemas.microsoft.com/office/powerpoint/2012/main">
        <p15:guide id="1" orient="horz" pos="2880" userDrawn="1">
          <p15:clr>
            <a:srgbClr val="F26B43"/>
          </p15:clr>
        </p15:guide>
        <p15:guide id="2" pos="2160" userDrawn="1">
          <p15:clr>
            <a:srgbClr val="F26B43"/>
          </p15:clr>
        </p15:guide>
      </p15:sldGuideLst>
    </p:ext>
  </p:extLst>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programme continues and build on the concept note that was submitted to </a:t>
            </a:r>
            <a:r>
              <a:rPr lang="en-US" dirty="0" err="1"/>
              <a:t>Sida</a:t>
            </a:r>
            <a:r>
              <a:rPr lang="en-US" dirty="0"/>
              <a:t> in May/June. </a:t>
            </a:r>
          </a:p>
          <a:p>
            <a:endParaRPr lang="en-US" dirty="0"/>
          </a:p>
          <a:p>
            <a:r>
              <a:rPr lang="en-US" dirty="0"/>
              <a:t>A child-protection focused programme that reaches over several different countries and regions. A programme that clearly respond to the Swedish CSO strategy: aiming to strengthen the capacity of civil society in developing countries. </a:t>
            </a:r>
          </a:p>
          <a:p>
            <a:endParaRPr lang="en-US" dirty="0"/>
          </a:p>
          <a:p>
            <a:r>
              <a:rPr lang="en-US" dirty="0"/>
              <a:t>This has been and still is a process. We have tried as much as possible to build this framework on what our partners have been done are doing currently, on the capacity they already have and what we believe could be opportunities for growth and steps to take the coming years. </a:t>
            </a:r>
          </a:p>
          <a:p>
            <a:endParaRPr lang="en-US" dirty="0"/>
          </a:p>
          <a:p>
            <a:endParaRPr lang="en-US" dirty="0"/>
          </a:p>
        </p:txBody>
      </p:sp>
      <p:sp>
        <p:nvSpPr>
          <p:cNvPr id="4" name="Slide Number Placeholder 3"/>
          <p:cNvSpPr>
            <a:spLocks noGrp="1"/>
          </p:cNvSpPr>
          <p:nvPr>
            <p:ph type="sldNum" sz="quarter" idx="5"/>
          </p:nvPr>
        </p:nvSpPr>
        <p:spPr/>
        <p:txBody>
          <a:bodyPr/>
          <a:lstStyle/>
          <a:p>
            <a:fld id="{A29CD586-C145-4C08-8ECD-C931AA628107}" type="slidenum">
              <a:rPr lang="en-US" smtClean="0"/>
              <a:t>1</a:t>
            </a:fld>
            <a:endParaRPr lang="en-US" dirty="0"/>
          </a:p>
        </p:txBody>
      </p:sp>
    </p:spTree>
    <p:extLst>
      <p:ext uri="{BB962C8B-B14F-4D97-AF65-F5344CB8AC3E}">
        <p14:creationId xmlns:p14="http://schemas.microsoft.com/office/powerpoint/2010/main" val="33440416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Having clear, comprehensive bills or receipts ensures </a:t>
            </a:r>
            <a:r>
              <a:rPr lang="en-US" sz="1200" b="1" i="0" kern="1200" dirty="0">
                <a:solidFill>
                  <a:schemeClr val="tx1"/>
                </a:solidFill>
                <a:effectLst/>
                <a:latin typeface="+mn-lt"/>
                <a:ea typeface="+mn-ea"/>
                <a:cs typeface="+mn-cs"/>
              </a:rPr>
              <a:t>trust, transparency, and proper financial stewardship</a:t>
            </a:r>
            <a:r>
              <a:rPr lang="en-US" sz="1200" b="0" i="0" kern="1200" dirty="0">
                <a:solidFill>
                  <a:schemeClr val="tx1"/>
                </a:solidFill>
                <a:effectLst/>
                <a:latin typeface="+mn-lt"/>
                <a:ea typeface="+mn-ea"/>
                <a:cs typeface="+mn-cs"/>
              </a:rPr>
              <a:t>. It protects both the organization and its employees by providing reliable evidence of expenditures and supporting accurate, compliant financial management.</a:t>
            </a:r>
          </a:p>
          <a:p>
            <a:endParaRPr lang="en-US" dirty="0"/>
          </a:p>
        </p:txBody>
      </p:sp>
      <p:sp>
        <p:nvSpPr>
          <p:cNvPr id="4" name="Slide Number Placeholder 3"/>
          <p:cNvSpPr>
            <a:spLocks noGrp="1"/>
          </p:cNvSpPr>
          <p:nvPr>
            <p:ph type="sldNum" sz="quarter" idx="5"/>
          </p:nvPr>
        </p:nvSpPr>
        <p:spPr/>
        <p:txBody>
          <a:bodyPr/>
          <a:lstStyle/>
          <a:p>
            <a:fld id="{A29CD586-C145-4C08-8ECD-C931AA628107}" type="slidenum">
              <a:rPr lang="sv-SE" smtClean="0"/>
              <a:t>2</a:t>
            </a:fld>
            <a:endParaRPr lang="sv-SE"/>
          </a:p>
        </p:txBody>
      </p:sp>
    </p:spTree>
    <p:extLst>
      <p:ext uri="{BB962C8B-B14F-4D97-AF65-F5344CB8AC3E}">
        <p14:creationId xmlns:p14="http://schemas.microsoft.com/office/powerpoint/2010/main" val="556350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4" name="Platshållare för bildnummer 3"/>
          <p:cNvSpPr>
            <a:spLocks noGrp="1"/>
          </p:cNvSpPr>
          <p:nvPr>
            <p:ph type="sldNum" sz="quarter" idx="5"/>
          </p:nvPr>
        </p:nvSpPr>
        <p:spPr/>
        <p:txBody>
          <a:bodyPr/>
          <a:lstStyle/>
          <a:p>
            <a:fld id="{A29CD586-C145-4C08-8ECD-C931AA628107}" type="slidenum">
              <a:rPr lang="sv-SE" smtClean="0"/>
              <a:t>5</a:t>
            </a:fld>
            <a:endParaRPr lang="sv-SE"/>
          </a:p>
        </p:txBody>
      </p:sp>
    </p:spTree>
    <p:extLst>
      <p:ext uri="{BB962C8B-B14F-4D97-AF65-F5344CB8AC3E}">
        <p14:creationId xmlns:p14="http://schemas.microsoft.com/office/powerpoint/2010/main" val="13666497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29CD586-C145-4C08-8ECD-C931AA628107}" type="slidenum">
              <a:rPr lang="en-US" smtClean="0"/>
              <a:t>8</a:t>
            </a:fld>
            <a:endParaRPr lang="en-US" dirty="0"/>
          </a:p>
        </p:txBody>
      </p:sp>
    </p:spTree>
    <p:extLst>
      <p:ext uri="{BB962C8B-B14F-4D97-AF65-F5344CB8AC3E}">
        <p14:creationId xmlns:p14="http://schemas.microsoft.com/office/powerpoint/2010/main" val="43256675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Start">
    <p:bg>
      <p:bgPr>
        <a:solidFill>
          <a:schemeClr val="accent1"/>
        </a:solidFill>
        <a:effectLst/>
      </p:bgPr>
    </p:bg>
    <p:spTree>
      <p:nvGrpSpPr>
        <p:cNvPr id="1" name=""/>
        <p:cNvGrpSpPr/>
        <p:nvPr/>
      </p:nvGrpSpPr>
      <p:grpSpPr>
        <a:xfrm>
          <a:off x="0" y="0"/>
          <a:ext cx="0" cy="0"/>
          <a:chOff x="0" y="0"/>
          <a:chExt cx="0" cy="0"/>
        </a:xfrm>
      </p:grpSpPr>
      <p:sp>
        <p:nvSpPr>
          <p:cNvPr id="23" name="Rubrik 22">
            <a:extLst>
              <a:ext uri="{FF2B5EF4-FFF2-40B4-BE49-F238E27FC236}">
                <a16:creationId xmlns:a16="http://schemas.microsoft.com/office/drawing/2014/main" id="{F3D9278B-4568-F990-A8F0-71AE3C9B3376}"/>
              </a:ext>
            </a:extLst>
          </p:cNvPr>
          <p:cNvSpPr>
            <a:spLocks noGrp="1"/>
          </p:cNvSpPr>
          <p:nvPr>
            <p:ph type="title" hasCustomPrompt="1"/>
          </p:nvPr>
        </p:nvSpPr>
        <p:spPr>
          <a:xfrm>
            <a:off x="0" y="-1125537"/>
            <a:ext cx="9147176" cy="1062037"/>
          </a:xfrm>
        </p:spPr>
        <p:txBody>
          <a:bodyPr anchor="b"/>
          <a:lstStyle>
            <a:lvl1pPr>
              <a:defRPr sz="2400">
                <a:latin typeface="+mn-lt"/>
              </a:defRPr>
            </a:lvl1pPr>
          </a:lstStyle>
          <a:p>
            <a:r>
              <a:rPr lang="en-US" dirty="0"/>
              <a:t>Heading for accessibility adaptation, briefly describe the content of the page.</a:t>
            </a:r>
          </a:p>
        </p:txBody>
      </p:sp>
      <p:pic>
        <p:nvPicPr>
          <p:cNvPr id="20" name="Bild 19">
            <a:extLst>
              <a:ext uri="{FF2B5EF4-FFF2-40B4-BE49-F238E27FC236}">
                <a16:creationId xmlns:a16="http://schemas.microsoft.com/office/drawing/2014/main" id="{4D893545-3E5D-DC34-2B2E-34855EA977F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bwMode="black">
          <a:xfrm>
            <a:off x="4817025" y="2758440"/>
            <a:ext cx="2558500" cy="1341408"/>
          </a:xfrm>
          <a:prstGeom prst="rect">
            <a:avLst/>
          </a:prstGeom>
        </p:spPr>
      </p:pic>
      <p:sp>
        <p:nvSpPr>
          <p:cNvPr id="2" name="Platshållare för datum 1">
            <a:extLst>
              <a:ext uri="{FF2B5EF4-FFF2-40B4-BE49-F238E27FC236}">
                <a16:creationId xmlns:a16="http://schemas.microsoft.com/office/drawing/2014/main" id="{EF0C26C3-B13E-495A-A6E4-2EC4E724A264}"/>
              </a:ext>
            </a:extLst>
          </p:cNvPr>
          <p:cNvSpPr>
            <a:spLocks noGrp="1"/>
          </p:cNvSpPr>
          <p:nvPr>
            <p:ph type="dt" sz="half" idx="10"/>
          </p:nvPr>
        </p:nvSpPr>
        <p:spPr>
          <a:xfrm>
            <a:off x="863600" y="7050455"/>
            <a:ext cx="1244600" cy="260349"/>
          </a:xfrm>
        </p:spPr>
        <p:txBody>
          <a:bodyPr/>
          <a:lstStyle>
            <a:lvl1pPr>
              <a:defRPr>
                <a:noFill/>
              </a:defRPr>
            </a:lvl1pPr>
          </a:lstStyle>
          <a:p>
            <a:fld id="{FD403CD0-842C-4BCD-83D3-BB78B185EE38}" type="datetimeFigureOut">
              <a:rPr lang="en-US" smtClean="0"/>
              <a:pPr/>
              <a:t>9/2/2026</a:t>
            </a:fld>
            <a:endParaRPr lang="en-US" dirty="0"/>
          </a:p>
        </p:txBody>
      </p:sp>
      <p:sp>
        <p:nvSpPr>
          <p:cNvPr id="3" name="Platshållare för sidfot 2">
            <a:extLst>
              <a:ext uri="{FF2B5EF4-FFF2-40B4-BE49-F238E27FC236}">
                <a16:creationId xmlns:a16="http://schemas.microsoft.com/office/drawing/2014/main" id="{BF95847E-A091-4B48-90CC-8498D25ED01A}"/>
              </a:ext>
            </a:extLst>
          </p:cNvPr>
          <p:cNvSpPr>
            <a:spLocks noGrp="1"/>
          </p:cNvSpPr>
          <p:nvPr>
            <p:ph type="ftr" sz="quarter" idx="11"/>
          </p:nvPr>
        </p:nvSpPr>
        <p:spPr>
          <a:xfrm>
            <a:off x="3425825" y="7050455"/>
            <a:ext cx="3949700" cy="260349"/>
          </a:xfrm>
        </p:spPr>
        <p:txBody>
          <a:bodyPr/>
          <a:lstStyle>
            <a:lvl1pPr>
              <a:defRPr>
                <a:noFill/>
              </a:defRPr>
            </a:lvl1pPr>
          </a:lstStyle>
          <a:p>
            <a:endParaRPr lang="en-US" dirty="0"/>
          </a:p>
        </p:txBody>
      </p:sp>
      <p:sp>
        <p:nvSpPr>
          <p:cNvPr id="4" name="Platshållare för bildnummer 3">
            <a:extLst>
              <a:ext uri="{FF2B5EF4-FFF2-40B4-BE49-F238E27FC236}">
                <a16:creationId xmlns:a16="http://schemas.microsoft.com/office/drawing/2014/main" id="{81B4C505-33E4-4681-8C5B-77BB1E17C2CB}"/>
              </a:ext>
            </a:extLst>
          </p:cNvPr>
          <p:cNvSpPr>
            <a:spLocks noGrp="1"/>
          </p:cNvSpPr>
          <p:nvPr>
            <p:ph type="sldNum" sz="quarter" idx="12"/>
          </p:nvPr>
        </p:nvSpPr>
        <p:spPr>
          <a:xfrm>
            <a:off x="10628923" y="-493101"/>
            <a:ext cx="1102702" cy="260349"/>
          </a:xfrm>
        </p:spPr>
        <p:txBody>
          <a:bodyPr/>
          <a:lstStyle>
            <a:lvl1pPr>
              <a:defRPr>
                <a:ln>
                  <a:noFill/>
                </a:ln>
                <a:noFill/>
              </a:defRPr>
            </a:lvl1pPr>
          </a:lstStyle>
          <a:p>
            <a:fld id="{AE086683-F536-42AB-ABBC-F4803DFE8DBC}" type="slidenum">
              <a:rPr lang="en-US" smtClean="0"/>
              <a:pPr/>
              <a:t>‹#›</a:t>
            </a:fld>
            <a:endParaRPr lang="en-US" dirty="0"/>
          </a:p>
        </p:txBody>
      </p:sp>
    </p:spTree>
    <p:extLst>
      <p:ext uri="{BB962C8B-B14F-4D97-AF65-F5344CB8AC3E}">
        <p14:creationId xmlns:p14="http://schemas.microsoft.com/office/powerpoint/2010/main" val="3511273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Startpage with toned image">
    <p:bg>
      <p:bgPr>
        <a:solidFill>
          <a:schemeClr val="accent1"/>
        </a:solidFill>
        <a:effectLst/>
      </p:bgPr>
    </p:bg>
    <p:spTree>
      <p:nvGrpSpPr>
        <p:cNvPr id="1" name=""/>
        <p:cNvGrpSpPr/>
        <p:nvPr/>
      </p:nvGrpSpPr>
      <p:grpSpPr>
        <a:xfrm>
          <a:off x="0" y="0"/>
          <a:ext cx="0" cy="0"/>
          <a:chOff x="0" y="0"/>
          <a:chExt cx="0" cy="0"/>
        </a:xfrm>
      </p:grpSpPr>
      <p:sp>
        <p:nvSpPr>
          <p:cNvPr id="19" name="Rubrik 22">
            <a:extLst>
              <a:ext uri="{FF2B5EF4-FFF2-40B4-BE49-F238E27FC236}">
                <a16:creationId xmlns:a16="http://schemas.microsoft.com/office/drawing/2014/main" id="{2C8284AF-6DAF-3216-F06D-CF0E8A698021}"/>
              </a:ext>
            </a:extLst>
          </p:cNvPr>
          <p:cNvSpPr>
            <a:spLocks noGrp="1"/>
          </p:cNvSpPr>
          <p:nvPr>
            <p:ph type="title" hasCustomPrompt="1"/>
          </p:nvPr>
        </p:nvSpPr>
        <p:spPr>
          <a:xfrm>
            <a:off x="0" y="-1125537"/>
            <a:ext cx="9147176" cy="1062037"/>
          </a:xfrm>
        </p:spPr>
        <p:txBody>
          <a:bodyPr anchor="b"/>
          <a:lstStyle>
            <a:lvl1pPr>
              <a:defRPr sz="2400">
                <a:latin typeface="+mn-lt"/>
              </a:defRPr>
            </a:lvl1pPr>
          </a:lstStyle>
          <a:p>
            <a:r>
              <a:rPr lang="en-US" dirty="0"/>
              <a:t>Heading for accessibility adaptation, briefly describe the content of the page.</a:t>
            </a:r>
          </a:p>
        </p:txBody>
      </p:sp>
      <p:pic>
        <p:nvPicPr>
          <p:cNvPr id="5" name="Platshållare för bild 6" descr="En bild som visar klädsel, person, utomhus, Människoansikte&#10;&#10;Automatiskt genererad beskrivning">
            <a:extLst>
              <a:ext uri="{FF2B5EF4-FFF2-40B4-BE49-F238E27FC236}">
                <a16:creationId xmlns:a16="http://schemas.microsoft.com/office/drawing/2014/main" id="{2086DAF7-249F-5CFF-C571-3B7CCCCC6EC3}"/>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50000" t="35208" r="4364" b="26288"/>
          <a:stretch/>
        </p:blipFill>
        <p:spPr>
          <a:xfrm>
            <a:off x="0" y="-7327"/>
            <a:ext cx="12192000" cy="6858000"/>
          </a:xfrm>
          <a:prstGeom prst="rect">
            <a:avLst/>
          </a:prstGeom>
        </p:spPr>
      </p:pic>
      <p:pic>
        <p:nvPicPr>
          <p:cNvPr id="8" name="Bildobjekt 7">
            <a:extLst>
              <a:ext uri="{FF2B5EF4-FFF2-40B4-BE49-F238E27FC236}">
                <a16:creationId xmlns:a16="http://schemas.microsoft.com/office/drawing/2014/main" id="{AB91132F-7AF0-4DA7-AB03-51121E23DAB8}"/>
              </a:ext>
            </a:extLst>
          </p:cNvPr>
          <p:cNvPicPr>
            <a:picLocks noChangeAspect="1"/>
          </p:cNvPicPr>
          <p:nvPr userDrawn="1"/>
        </p:nvPicPr>
        <p:blipFill>
          <a:blip r:embed="rId3"/>
          <a:stretch>
            <a:fillRect/>
          </a:stretch>
        </p:blipFill>
        <p:spPr>
          <a:xfrm>
            <a:off x="0" y="3517392"/>
            <a:ext cx="12192000" cy="3340608"/>
          </a:xfrm>
          <a:prstGeom prst="rect">
            <a:avLst/>
          </a:prstGeom>
        </p:spPr>
      </p:pic>
      <p:sp>
        <p:nvSpPr>
          <p:cNvPr id="2" name="Platshållare för datum 1">
            <a:extLst>
              <a:ext uri="{FF2B5EF4-FFF2-40B4-BE49-F238E27FC236}">
                <a16:creationId xmlns:a16="http://schemas.microsoft.com/office/drawing/2014/main" id="{EF0C26C3-B13E-495A-A6E4-2EC4E724A264}"/>
              </a:ext>
            </a:extLst>
          </p:cNvPr>
          <p:cNvSpPr>
            <a:spLocks noGrp="1"/>
          </p:cNvSpPr>
          <p:nvPr>
            <p:ph type="dt" sz="half" idx="10"/>
          </p:nvPr>
        </p:nvSpPr>
        <p:spPr>
          <a:xfrm>
            <a:off x="863600" y="7050455"/>
            <a:ext cx="1244600" cy="260349"/>
          </a:xfrm>
        </p:spPr>
        <p:txBody>
          <a:bodyPr/>
          <a:lstStyle>
            <a:lvl1pPr>
              <a:defRPr>
                <a:noFill/>
              </a:defRPr>
            </a:lvl1pPr>
          </a:lstStyle>
          <a:p>
            <a:fld id="{FD403CD0-842C-4BCD-83D3-BB78B185EE38}" type="datetimeFigureOut">
              <a:rPr lang="en-US" smtClean="0"/>
              <a:pPr/>
              <a:t>9/2/2026</a:t>
            </a:fld>
            <a:endParaRPr lang="en-US" dirty="0"/>
          </a:p>
        </p:txBody>
      </p:sp>
      <p:sp>
        <p:nvSpPr>
          <p:cNvPr id="3" name="Platshållare för sidfot 2">
            <a:extLst>
              <a:ext uri="{FF2B5EF4-FFF2-40B4-BE49-F238E27FC236}">
                <a16:creationId xmlns:a16="http://schemas.microsoft.com/office/drawing/2014/main" id="{BF95847E-A091-4B48-90CC-8498D25ED01A}"/>
              </a:ext>
            </a:extLst>
          </p:cNvPr>
          <p:cNvSpPr>
            <a:spLocks noGrp="1"/>
          </p:cNvSpPr>
          <p:nvPr>
            <p:ph type="ftr" sz="quarter" idx="11"/>
          </p:nvPr>
        </p:nvSpPr>
        <p:spPr>
          <a:xfrm>
            <a:off x="3425825" y="7050455"/>
            <a:ext cx="3949700" cy="260349"/>
          </a:xfrm>
        </p:spPr>
        <p:txBody>
          <a:bodyPr/>
          <a:lstStyle>
            <a:lvl1pPr>
              <a:defRPr>
                <a:noFill/>
              </a:defRPr>
            </a:lvl1pPr>
          </a:lstStyle>
          <a:p>
            <a:endParaRPr lang="en-US" dirty="0"/>
          </a:p>
        </p:txBody>
      </p:sp>
      <p:sp>
        <p:nvSpPr>
          <p:cNvPr id="4" name="Platshållare för bildnummer 3">
            <a:extLst>
              <a:ext uri="{FF2B5EF4-FFF2-40B4-BE49-F238E27FC236}">
                <a16:creationId xmlns:a16="http://schemas.microsoft.com/office/drawing/2014/main" id="{81B4C505-33E4-4681-8C5B-77BB1E17C2CB}"/>
              </a:ext>
            </a:extLst>
          </p:cNvPr>
          <p:cNvSpPr>
            <a:spLocks noGrp="1"/>
          </p:cNvSpPr>
          <p:nvPr>
            <p:ph type="sldNum" sz="quarter" idx="12"/>
          </p:nvPr>
        </p:nvSpPr>
        <p:spPr>
          <a:xfrm>
            <a:off x="10628923" y="-493101"/>
            <a:ext cx="1102702" cy="260349"/>
          </a:xfrm>
        </p:spPr>
        <p:txBody>
          <a:bodyPr/>
          <a:lstStyle>
            <a:lvl1pPr>
              <a:defRPr>
                <a:ln>
                  <a:noFill/>
                </a:ln>
                <a:noFill/>
              </a:defRPr>
            </a:lvl1pPr>
          </a:lstStyle>
          <a:p>
            <a:fld id="{AE086683-F536-42AB-ABBC-F4803DFE8DBC}" type="slidenum">
              <a:rPr lang="en-US" smtClean="0"/>
              <a:pPr/>
              <a:t>‹#›</a:t>
            </a:fld>
            <a:endParaRPr lang="en-US" dirty="0"/>
          </a:p>
        </p:txBody>
      </p:sp>
      <p:pic>
        <p:nvPicPr>
          <p:cNvPr id="6" name="Bild 19">
            <a:extLst>
              <a:ext uri="{FF2B5EF4-FFF2-40B4-BE49-F238E27FC236}">
                <a16:creationId xmlns:a16="http://schemas.microsoft.com/office/drawing/2014/main" id="{C68D616E-0C53-85F5-18E0-A9D8A79FF08C}"/>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4817025" y="4751388"/>
            <a:ext cx="2558500" cy="1341408"/>
          </a:xfrm>
          <a:prstGeom prst="rect">
            <a:avLst/>
          </a:prstGeom>
        </p:spPr>
      </p:pic>
    </p:spTree>
    <p:extLst>
      <p:ext uri="{BB962C8B-B14F-4D97-AF65-F5344CB8AC3E}">
        <p14:creationId xmlns:p14="http://schemas.microsoft.com/office/powerpoint/2010/main" val="16134233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two columns">
    <p:spTree>
      <p:nvGrpSpPr>
        <p:cNvPr id="1" name=""/>
        <p:cNvGrpSpPr/>
        <p:nvPr/>
      </p:nvGrpSpPr>
      <p:grpSpPr>
        <a:xfrm>
          <a:off x="0" y="0"/>
          <a:ext cx="0" cy="0"/>
          <a:chOff x="0" y="0"/>
          <a:chExt cx="0" cy="0"/>
        </a:xfrm>
      </p:grpSpPr>
      <p:sp>
        <p:nvSpPr>
          <p:cNvPr id="7" name="Rubrik 6">
            <a:extLst>
              <a:ext uri="{FF2B5EF4-FFF2-40B4-BE49-F238E27FC236}">
                <a16:creationId xmlns:a16="http://schemas.microsoft.com/office/drawing/2014/main" id="{D21587BE-A059-F263-6901-1177EAAA89C4}"/>
              </a:ext>
            </a:extLst>
          </p:cNvPr>
          <p:cNvSpPr>
            <a:spLocks noGrp="1"/>
          </p:cNvSpPr>
          <p:nvPr>
            <p:ph type="title"/>
          </p:nvPr>
        </p:nvSpPr>
        <p:spPr>
          <a:xfrm>
            <a:off x="971997" y="977900"/>
            <a:ext cx="10354815" cy="587375"/>
          </a:xfrm>
        </p:spPr>
        <p:txBody>
          <a:bodyPr/>
          <a:lstStyle/>
          <a:p>
            <a:r>
              <a:rPr lang="sv-SE"/>
              <a:t>Klicka här för att ändra mall för rubrikformat</a:t>
            </a:r>
            <a:endParaRPr lang="en-US" dirty="0"/>
          </a:p>
        </p:txBody>
      </p:sp>
      <p:sp>
        <p:nvSpPr>
          <p:cNvPr id="3" name="Underrubrik 2">
            <a:extLst>
              <a:ext uri="{FF2B5EF4-FFF2-40B4-BE49-F238E27FC236}">
                <a16:creationId xmlns:a16="http://schemas.microsoft.com/office/drawing/2014/main" id="{0B04F11C-8931-4F2C-862F-B58C9926FB12}"/>
              </a:ext>
            </a:extLst>
          </p:cNvPr>
          <p:cNvSpPr>
            <a:spLocks noGrp="1"/>
          </p:cNvSpPr>
          <p:nvPr>
            <p:ph type="subTitle" idx="1"/>
          </p:nvPr>
        </p:nvSpPr>
        <p:spPr>
          <a:xfrm>
            <a:off x="976313" y="1925638"/>
            <a:ext cx="10350500" cy="530225"/>
          </a:xfrm>
          <a:prstGeom prst="rect">
            <a:avLst/>
          </a:prstGeom>
        </p:spPr>
        <p:txBody>
          <a:bodyPr anchor="t"/>
          <a:lstStyle>
            <a:lvl1pPr marL="0" indent="0" algn="l">
              <a:spcBef>
                <a:spcPts val="0"/>
              </a:spcBef>
              <a:buNone/>
              <a:defRPr sz="2700" b="1">
                <a:latin typeface="Roboto" panose="02000000000000000000" pitchFamily="2" charset="0"/>
                <a:ea typeface="Roboto" panose="02000000000000000000"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a:t>Klicka här för att ändra mall för underrubrikformat</a:t>
            </a:r>
            <a:endParaRPr lang="en-US" dirty="0"/>
          </a:p>
        </p:txBody>
      </p:sp>
      <p:sp>
        <p:nvSpPr>
          <p:cNvPr id="8" name="Text Placeholder 7">
            <a:extLst>
              <a:ext uri="{FF2B5EF4-FFF2-40B4-BE49-F238E27FC236}">
                <a16:creationId xmlns:a16="http://schemas.microsoft.com/office/drawing/2014/main" id="{4BA93244-072D-04A4-B3E7-B03ACDA4322A}"/>
              </a:ext>
            </a:extLst>
          </p:cNvPr>
          <p:cNvSpPr>
            <a:spLocks noGrp="1"/>
          </p:cNvSpPr>
          <p:nvPr>
            <p:ph type="body" sz="quarter" idx="13" hasCustomPrompt="1"/>
          </p:nvPr>
        </p:nvSpPr>
        <p:spPr>
          <a:xfrm>
            <a:off x="971550" y="2627313"/>
            <a:ext cx="10350500" cy="318611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Platshållare för datum 3">
            <a:extLst>
              <a:ext uri="{FF2B5EF4-FFF2-40B4-BE49-F238E27FC236}">
                <a16:creationId xmlns:a16="http://schemas.microsoft.com/office/drawing/2014/main" id="{9964F6B1-10EC-43D7-8A6F-B43A304B5901}"/>
              </a:ext>
            </a:extLst>
          </p:cNvPr>
          <p:cNvSpPr>
            <a:spLocks noGrp="1"/>
          </p:cNvSpPr>
          <p:nvPr>
            <p:ph type="dt" sz="half" idx="10"/>
          </p:nvPr>
        </p:nvSpPr>
        <p:spPr/>
        <p:txBody>
          <a:bodyPr/>
          <a:lstStyle/>
          <a:p>
            <a:fld id="{FD403CD0-842C-4BCD-83D3-BB78B185EE38}" type="datetimeFigureOut">
              <a:rPr lang="en-US" smtClean="0"/>
              <a:t>9/2/2026</a:t>
            </a:fld>
            <a:endParaRPr lang="en-US" dirty="0"/>
          </a:p>
        </p:txBody>
      </p:sp>
      <p:sp>
        <p:nvSpPr>
          <p:cNvPr id="5" name="Platshållare för sidfot 4">
            <a:extLst>
              <a:ext uri="{FF2B5EF4-FFF2-40B4-BE49-F238E27FC236}">
                <a16:creationId xmlns:a16="http://schemas.microsoft.com/office/drawing/2014/main" id="{637ACD31-1B3B-4C51-AAAF-B74C576BADD5}"/>
              </a:ext>
            </a:extLst>
          </p:cNvPr>
          <p:cNvSpPr>
            <a:spLocks noGrp="1"/>
          </p:cNvSpPr>
          <p:nvPr>
            <p:ph type="ftr" sz="quarter" idx="11"/>
          </p:nvPr>
        </p:nvSpPr>
        <p:spPr/>
        <p:txBody>
          <a:bodyPr/>
          <a:lstStyle/>
          <a:p>
            <a:endParaRPr lang="en-US" dirty="0"/>
          </a:p>
        </p:txBody>
      </p:sp>
      <p:sp>
        <p:nvSpPr>
          <p:cNvPr id="6" name="Platshållare för bildnummer 5">
            <a:extLst>
              <a:ext uri="{FF2B5EF4-FFF2-40B4-BE49-F238E27FC236}">
                <a16:creationId xmlns:a16="http://schemas.microsoft.com/office/drawing/2014/main" id="{81FD2A41-9C0C-486B-814D-D78D722ED64C}"/>
              </a:ext>
            </a:extLst>
          </p:cNvPr>
          <p:cNvSpPr>
            <a:spLocks noGrp="1"/>
          </p:cNvSpPr>
          <p:nvPr>
            <p:ph type="sldNum" sz="quarter" idx="12"/>
          </p:nvPr>
        </p:nvSpPr>
        <p:spPr/>
        <p:txBody>
          <a:bodyPr/>
          <a:lstStyle/>
          <a:p>
            <a:fld id="{AE086683-F536-42AB-ABBC-F4803DFE8DBC}" type="slidenum">
              <a:rPr lang="en-US" smtClean="0"/>
              <a:t>‹#›</a:t>
            </a:fld>
            <a:endParaRPr lang="en-US" dirty="0"/>
          </a:p>
        </p:txBody>
      </p:sp>
    </p:spTree>
    <p:extLst>
      <p:ext uri="{BB962C8B-B14F-4D97-AF65-F5344CB8AC3E}">
        <p14:creationId xmlns:p14="http://schemas.microsoft.com/office/powerpoint/2010/main" val="31776926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ing and content">
    <p:spTree>
      <p:nvGrpSpPr>
        <p:cNvPr id="1" name=""/>
        <p:cNvGrpSpPr/>
        <p:nvPr/>
      </p:nvGrpSpPr>
      <p:grpSpPr>
        <a:xfrm>
          <a:off x="0" y="0"/>
          <a:ext cx="0" cy="0"/>
          <a:chOff x="0" y="0"/>
          <a:chExt cx="0" cy="0"/>
        </a:xfrm>
      </p:grpSpPr>
      <p:sp>
        <p:nvSpPr>
          <p:cNvPr id="7" name="Rubrik 6">
            <a:extLst>
              <a:ext uri="{FF2B5EF4-FFF2-40B4-BE49-F238E27FC236}">
                <a16:creationId xmlns:a16="http://schemas.microsoft.com/office/drawing/2014/main" id="{2FEAF338-CB83-78C8-E940-3C57735F6AC3}"/>
              </a:ext>
            </a:extLst>
          </p:cNvPr>
          <p:cNvSpPr>
            <a:spLocks noGrp="1"/>
          </p:cNvSpPr>
          <p:nvPr>
            <p:ph type="title"/>
          </p:nvPr>
        </p:nvSpPr>
        <p:spPr>
          <a:xfrm>
            <a:off x="971997" y="977900"/>
            <a:ext cx="10354815" cy="587375"/>
          </a:xfrm>
        </p:spPr>
        <p:txBody>
          <a:bodyPr/>
          <a:lstStyle/>
          <a:p>
            <a:r>
              <a:rPr lang="sv-SE"/>
              <a:t>Klicka här för att ändra mall för rubrikformat</a:t>
            </a:r>
            <a:endParaRPr lang="en-US" dirty="0"/>
          </a:p>
        </p:txBody>
      </p:sp>
      <p:sp>
        <p:nvSpPr>
          <p:cNvPr id="3" name="Content Placeholder 2">
            <a:extLst>
              <a:ext uri="{FF2B5EF4-FFF2-40B4-BE49-F238E27FC236}">
                <a16:creationId xmlns:a16="http://schemas.microsoft.com/office/drawing/2014/main" id="{0B08C648-957F-67A1-3464-55DB89F85899}"/>
              </a:ext>
            </a:extLst>
          </p:cNvPr>
          <p:cNvSpPr>
            <a:spLocks noGrp="1"/>
          </p:cNvSpPr>
          <p:nvPr>
            <p:ph sz="quarter" idx="13" hasCustomPrompt="1"/>
          </p:nvPr>
        </p:nvSpPr>
        <p:spPr>
          <a:xfrm>
            <a:off x="971550" y="1925638"/>
            <a:ext cx="10339217" cy="388778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Platshållare för datum 3">
            <a:extLst>
              <a:ext uri="{FF2B5EF4-FFF2-40B4-BE49-F238E27FC236}">
                <a16:creationId xmlns:a16="http://schemas.microsoft.com/office/drawing/2014/main" id="{9964F6B1-10EC-43D7-8A6F-B43A304B5901}"/>
              </a:ext>
            </a:extLst>
          </p:cNvPr>
          <p:cNvSpPr>
            <a:spLocks noGrp="1"/>
          </p:cNvSpPr>
          <p:nvPr>
            <p:ph type="dt" sz="half" idx="10"/>
          </p:nvPr>
        </p:nvSpPr>
        <p:spPr/>
        <p:txBody>
          <a:bodyPr/>
          <a:lstStyle/>
          <a:p>
            <a:fld id="{FD403CD0-842C-4BCD-83D3-BB78B185EE38}" type="datetimeFigureOut">
              <a:rPr lang="en-US" smtClean="0"/>
              <a:t>9/2/2026</a:t>
            </a:fld>
            <a:endParaRPr lang="en-US" dirty="0"/>
          </a:p>
        </p:txBody>
      </p:sp>
      <p:sp>
        <p:nvSpPr>
          <p:cNvPr id="5" name="Platshållare för sidfot 4">
            <a:extLst>
              <a:ext uri="{FF2B5EF4-FFF2-40B4-BE49-F238E27FC236}">
                <a16:creationId xmlns:a16="http://schemas.microsoft.com/office/drawing/2014/main" id="{637ACD31-1B3B-4C51-AAAF-B74C576BADD5}"/>
              </a:ext>
            </a:extLst>
          </p:cNvPr>
          <p:cNvSpPr>
            <a:spLocks noGrp="1"/>
          </p:cNvSpPr>
          <p:nvPr>
            <p:ph type="ftr" sz="quarter" idx="11"/>
          </p:nvPr>
        </p:nvSpPr>
        <p:spPr/>
        <p:txBody>
          <a:bodyPr/>
          <a:lstStyle/>
          <a:p>
            <a:endParaRPr lang="en-US" dirty="0"/>
          </a:p>
        </p:txBody>
      </p:sp>
      <p:sp>
        <p:nvSpPr>
          <p:cNvPr id="6" name="Platshållare för bildnummer 5">
            <a:extLst>
              <a:ext uri="{FF2B5EF4-FFF2-40B4-BE49-F238E27FC236}">
                <a16:creationId xmlns:a16="http://schemas.microsoft.com/office/drawing/2014/main" id="{81FD2A41-9C0C-486B-814D-D78D722ED64C}"/>
              </a:ext>
            </a:extLst>
          </p:cNvPr>
          <p:cNvSpPr>
            <a:spLocks noGrp="1"/>
          </p:cNvSpPr>
          <p:nvPr>
            <p:ph type="sldNum" sz="quarter" idx="12"/>
          </p:nvPr>
        </p:nvSpPr>
        <p:spPr/>
        <p:txBody>
          <a:bodyPr/>
          <a:lstStyle/>
          <a:p>
            <a:fld id="{AE086683-F536-42AB-ABBC-F4803DFE8DBC}" type="slidenum">
              <a:rPr lang="en-US" smtClean="0"/>
              <a:t>‹#›</a:t>
            </a:fld>
            <a:endParaRPr lang="en-US" dirty="0"/>
          </a:p>
        </p:txBody>
      </p:sp>
    </p:spTree>
    <p:extLst>
      <p:ext uri="{BB962C8B-B14F-4D97-AF65-F5344CB8AC3E}">
        <p14:creationId xmlns:p14="http://schemas.microsoft.com/office/powerpoint/2010/main" val="33902548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Title, content and image right">
    <p:spTree>
      <p:nvGrpSpPr>
        <p:cNvPr id="1" name=""/>
        <p:cNvGrpSpPr/>
        <p:nvPr/>
      </p:nvGrpSpPr>
      <p:grpSpPr>
        <a:xfrm>
          <a:off x="0" y="0"/>
          <a:ext cx="0" cy="0"/>
          <a:chOff x="0" y="0"/>
          <a:chExt cx="0" cy="0"/>
        </a:xfrm>
      </p:grpSpPr>
      <p:sp>
        <p:nvSpPr>
          <p:cNvPr id="7" name="Rubrik 6">
            <a:extLst>
              <a:ext uri="{FF2B5EF4-FFF2-40B4-BE49-F238E27FC236}">
                <a16:creationId xmlns:a16="http://schemas.microsoft.com/office/drawing/2014/main" id="{D21587BE-A059-F263-6901-1177EAAA89C4}"/>
              </a:ext>
            </a:extLst>
          </p:cNvPr>
          <p:cNvSpPr>
            <a:spLocks noGrp="1"/>
          </p:cNvSpPr>
          <p:nvPr>
            <p:ph type="title" hasCustomPrompt="1"/>
          </p:nvPr>
        </p:nvSpPr>
        <p:spPr>
          <a:xfrm>
            <a:off x="971998" y="977900"/>
            <a:ext cx="5087491" cy="587375"/>
          </a:xfrm>
        </p:spPr>
        <p:txBody>
          <a:bodyPr/>
          <a:lstStyle>
            <a:lvl1pPr>
              <a:defRPr/>
            </a:lvl1pPr>
          </a:lstStyle>
          <a:p>
            <a:r>
              <a:rPr lang="en-US" dirty="0"/>
              <a:t>Short title</a:t>
            </a:r>
          </a:p>
        </p:txBody>
      </p:sp>
      <p:sp>
        <p:nvSpPr>
          <p:cNvPr id="3" name="Text Placeholder 2">
            <a:extLst>
              <a:ext uri="{FF2B5EF4-FFF2-40B4-BE49-F238E27FC236}">
                <a16:creationId xmlns:a16="http://schemas.microsoft.com/office/drawing/2014/main" id="{3FFFBA38-C3E0-6673-8D4C-A5EA322438F7}"/>
              </a:ext>
            </a:extLst>
          </p:cNvPr>
          <p:cNvSpPr>
            <a:spLocks noGrp="1"/>
          </p:cNvSpPr>
          <p:nvPr>
            <p:ph type="body" sz="quarter" idx="16" hasCustomPrompt="1"/>
          </p:nvPr>
        </p:nvSpPr>
        <p:spPr>
          <a:xfrm>
            <a:off x="971998" y="1925637"/>
            <a:ext cx="5087491" cy="38877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Picture Placeholder 9">
            <a:extLst>
              <a:ext uri="{FF2B5EF4-FFF2-40B4-BE49-F238E27FC236}">
                <a16:creationId xmlns:a16="http://schemas.microsoft.com/office/drawing/2014/main" id="{0E99B63E-8E88-3A06-73B7-D100930783C0}"/>
              </a:ext>
            </a:extLst>
          </p:cNvPr>
          <p:cNvSpPr>
            <a:spLocks noGrp="1"/>
          </p:cNvSpPr>
          <p:nvPr>
            <p:ph type="pic" sz="quarter" idx="18"/>
          </p:nvPr>
        </p:nvSpPr>
        <p:spPr>
          <a:xfrm>
            <a:off x="6629399" y="1"/>
            <a:ext cx="5562600" cy="6857998"/>
          </a:xfrm>
          <a:solidFill>
            <a:schemeClr val="accent1"/>
          </a:solidFill>
        </p:spPr>
        <p:txBody>
          <a:bodyPr bIns="720000" anchor="ctr"/>
          <a:lstStyle>
            <a:lvl1pPr marL="0" indent="0" algn="ctr">
              <a:buNone/>
              <a:defRPr>
                <a:solidFill>
                  <a:schemeClr val="bg1"/>
                </a:solidFill>
              </a:defRPr>
            </a:lvl1pPr>
          </a:lstStyle>
          <a:p>
            <a:r>
              <a:rPr lang="sv-SE"/>
              <a:t>Klicka på ikonen för att lägga till en bild</a:t>
            </a:r>
            <a:endParaRPr lang="en-GB" dirty="0"/>
          </a:p>
        </p:txBody>
      </p:sp>
      <p:sp>
        <p:nvSpPr>
          <p:cNvPr id="4" name="Platshållare för datum 3">
            <a:extLst>
              <a:ext uri="{FF2B5EF4-FFF2-40B4-BE49-F238E27FC236}">
                <a16:creationId xmlns:a16="http://schemas.microsoft.com/office/drawing/2014/main" id="{9964F6B1-10EC-43D7-8A6F-B43A304B5901}"/>
              </a:ext>
            </a:extLst>
          </p:cNvPr>
          <p:cNvSpPr>
            <a:spLocks noGrp="1"/>
          </p:cNvSpPr>
          <p:nvPr>
            <p:ph type="dt" sz="half" idx="10"/>
          </p:nvPr>
        </p:nvSpPr>
        <p:spPr/>
        <p:txBody>
          <a:bodyPr/>
          <a:lstStyle/>
          <a:p>
            <a:fld id="{FD403CD0-842C-4BCD-83D3-BB78B185EE38}" type="datetimeFigureOut">
              <a:rPr lang="en-US" smtClean="0"/>
              <a:t>9/2/2026</a:t>
            </a:fld>
            <a:endParaRPr lang="en-US" dirty="0"/>
          </a:p>
        </p:txBody>
      </p:sp>
      <p:sp>
        <p:nvSpPr>
          <p:cNvPr id="5" name="Platshållare för sidfot 4">
            <a:extLst>
              <a:ext uri="{FF2B5EF4-FFF2-40B4-BE49-F238E27FC236}">
                <a16:creationId xmlns:a16="http://schemas.microsoft.com/office/drawing/2014/main" id="{637ACD31-1B3B-4C51-AAAF-B74C576BADD5}"/>
              </a:ext>
            </a:extLst>
          </p:cNvPr>
          <p:cNvSpPr>
            <a:spLocks noGrp="1"/>
          </p:cNvSpPr>
          <p:nvPr>
            <p:ph type="ftr" sz="quarter" idx="11"/>
          </p:nvPr>
        </p:nvSpPr>
        <p:spPr>
          <a:xfrm>
            <a:off x="3501197" y="6237655"/>
            <a:ext cx="2558291" cy="260349"/>
          </a:xfrm>
        </p:spPr>
        <p:txBody>
          <a:bodyPr/>
          <a:lstStyle/>
          <a:p>
            <a:endParaRPr lang="en-US" dirty="0"/>
          </a:p>
        </p:txBody>
      </p:sp>
      <p:sp>
        <p:nvSpPr>
          <p:cNvPr id="6" name="Platshållare för bildnummer 5">
            <a:extLst>
              <a:ext uri="{FF2B5EF4-FFF2-40B4-BE49-F238E27FC236}">
                <a16:creationId xmlns:a16="http://schemas.microsoft.com/office/drawing/2014/main" id="{81FD2A41-9C0C-486B-814D-D78D722ED64C}"/>
              </a:ext>
            </a:extLst>
          </p:cNvPr>
          <p:cNvSpPr>
            <a:spLocks noGrp="1"/>
          </p:cNvSpPr>
          <p:nvPr>
            <p:ph type="sldNum" sz="quarter" idx="12"/>
          </p:nvPr>
        </p:nvSpPr>
        <p:spPr bwMode="white"/>
        <p:txBody>
          <a:bodyPr/>
          <a:lstStyle>
            <a:lvl1pPr>
              <a:defRPr>
                <a:solidFill>
                  <a:schemeClr val="bg1"/>
                </a:solidFill>
              </a:defRPr>
            </a:lvl1pPr>
          </a:lstStyle>
          <a:p>
            <a:fld id="{AE086683-F536-42AB-ABBC-F4803DFE8DBC}" type="slidenum">
              <a:rPr lang="en-US" smtClean="0"/>
              <a:pPr/>
              <a:t>‹#›</a:t>
            </a:fld>
            <a:endParaRPr lang="en-US" dirty="0"/>
          </a:p>
        </p:txBody>
      </p:sp>
      <p:sp>
        <p:nvSpPr>
          <p:cNvPr id="8" name="Text Placeholder 7">
            <a:extLst>
              <a:ext uri="{FF2B5EF4-FFF2-40B4-BE49-F238E27FC236}">
                <a16:creationId xmlns:a16="http://schemas.microsoft.com/office/drawing/2014/main" id="{663A1F05-2776-A709-1DCF-E26630BF32F0}"/>
              </a:ext>
            </a:extLst>
          </p:cNvPr>
          <p:cNvSpPr>
            <a:spLocks noGrp="1"/>
          </p:cNvSpPr>
          <p:nvPr>
            <p:ph type="body" sz="quarter" idx="17"/>
          </p:nvPr>
        </p:nvSpPr>
        <p:spPr>
          <a:xfrm>
            <a:off x="10723625" y="5957389"/>
            <a:ext cx="1008000" cy="523905"/>
          </a:xfrm>
          <a:blipFill>
            <a:blip r:embed="rId2"/>
            <a:stretch>
              <a:fillRect/>
            </a:stretch>
          </a:blipFill>
        </p:spPr>
        <p:txBody>
          <a:bodyPr/>
          <a:lstStyle>
            <a:lvl1pPr marL="0" indent="0">
              <a:buNone/>
              <a:defRPr>
                <a:noFill/>
              </a:defRPr>
            </a:lvl1pPr>
          </a:lstStyle>
          <a:p>
            <a:pPr lvl="0"/>
            <a:r>
              <a:rPr lang="sv-SE"/>
              <a:t>Klicka här för att ändra format på bakgrundstexten</a:t>
            </a:r>
          </a:p>
        </p:txBody>
      </p:sp>
    </p:spTree>
    <p:extLst>
      <p:ext uri="{BB962C8B-B14F-4D97-AF65-F5344CB8AC3E}">
        <p14:creationId xmlns:p14="http://schemas.microsoft.com/office/powerpoint/2010/main" val="30442798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content and image left">
    <p:spTree>
      <p:nvGrpSpPr>
        <p:cNvPr id="1" name=""/>
        <p:cNvGrpSpPr/>
        <p:nvPr/>
      </p:nvGrpSpPr>
      <p:grpSpPr>
        <a:xfrm>
          <a:off x="0" y="0"/>
          <a:ext cx="0" cy="0"/>
          <a:chOff x="0" y="0"/>
          <a:chExt cx="0" cy="0"/>
        </a:xfrm>
      </p:grpSpPr>
      <p:sp>
        <p:nvSpPr>
          <p:cNvPr id="7" name="Rubrik 6">
            <a:extLst>
              <a:ext uri="{FF2B5EF4-FFF2-40B4-BE49-F238E27FC236}">
                <a16:creationId xmlns:a16="http://schemas.microsoft.com/office/drawing/2014/main" id="{D21587BE-A059-F263-6901-1177EAAA89C4}"/>
              </a:ext>
            </a:extLst>
          </p:cNvPr>
          <p:cNvSpPr>
            <a:spLocks noGrp="1"/>
          </p:cNvSpPr>
          <p:nvPr>
            <p:ph type="title" hasCustomPrompt="1"/>
          </p:nvPr>
        </p:nvSpPr>
        <p:spPr>
          <a:xfrm>
            <a:off x="6130926" y="977900"/>
            <a:ext cx="5087491" cy="587375"/>
          </a:xfrm>
        </p:spPr>
        <p:txBody>
          <a:bodyPr/>
          <a:lstStyle>
            <a:lvl1pPr>
              <a:defRPr/>
            </a:lvl1pPr>
          </a:lstStyle>
          <a:p>
            <a:r>
              <a:rPr lang="en-US" dirty="0"/>
              <a:t>Short title</a:t>
            </a:r>
          </a:p>
        </p:txBody>
      </p:sp>
      <p:sp>
        <p:nvSpPr>
          <p:cNvPr id="2" name="Text Placeholder 2">
            <a:extLst>
              <a:ext uri="{FF2B5EF4-FFF2-40B4-BE49-F238E27FC236}">
                <a16:creationId xmlns:a16="http://schemas.microsoft.com/office/drawing/2014/main" id="{7B945B22-D325-3BB2-AD3E-80C9C41A97DE}"/>
              </a:ext>
            </a:extLst>
          </p:cNvPr>
          <p:cNvSpPr>
            <a:spLocks noGrp="1"/>
          </p:cNvSpPr>
          <p:nvPr>
            <p:ph type="body" sz="quarter" idx="16" hasCustomPrompt="1"/>
          </p:nvPr>
        </p:nvSpPr>
        <p:spPr>
          <a:xfrm>
            <a:off x="6130924" y="1938338"/>
            <a:ext cx="5194300" cy="38750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Platshållare för bild 11">
            <a:extLst>
              <a:ext uri="{FF2B5EF4-FFF2-40B4-BE49-F238E27FC236}">
                <a16:creationId xmlns:a16="http://schemas.microsoft.com/office/drawing/2014/main" id="{7009761E-AC08-8B42-14D1-127A6469E92B}"/>
              </a:ext>
            </a:extLst>
          </p:cNvPr>
          <p:cNvSpPr>
            <a:spLocks noGrp="1"/>
          </p:cNvSpPr>
          <p:nvPr>
            <p:ph type="pic" sz="quarter" idx="14"/>
          </p:nvPr>
        </p:nvSpPr>
        <p:spPr>
          <a:xfrm>
            <a:off x="0" y="-1"/>
            <a:ext cx="5562600" cy="6858000"/>
          </a:xfrm>
          <a:prstGeom prst="rect">
            <a:avLst/>
          </a:prstGeom>
          <a:solidFill>
            <a:schemeClr val="accent1"/>
          </a:solidFill>
        </p:spPr>
        <p:txBody>
          <a:bodyPr tIns="0" bIns="540000" anchor="ctr"/>
          <a:lstStyle>
            <a:lvl1pPr marL="0" indent="0" algn="ctr">
              <a:buNone/>
              <a:defRPr sz="2000">
                <a:solidFill>
                  <a:schemeClr val="bg1"/>
                </a:solidFill>
              </a:defRPr>
            </a:lvl1pPr>
          </a:lstStyle>
          <a:p>
            <a:r>
              <a:rPr lang="sv-SE"/>
              <a:t>Klicka på ikonen för att lägga till en bild</a:t>
            </a:r>
            <a:endParaRPr lang="sv-SE" dirty="0"/>
          </a:p>
        </p:txBody>
      </p:sp>
      <p:sp>
        <p:nvSpPr>
          <p:cNvPr id="4" name="Platshållare för datum 3">
            <a:extLst>
              <a:ext uri="{FF2B5EF4-FFF2-40B4-BE49-F238E27FC236}">
                <a16:creationId xmlns:a16="http://schemas.microsoft.com/office/drawing/2014/main" id="{9964F6B1-10EC-43D7-8A6F-B43A304B5901}"/>
              </a:ext>
            </a:extLst>
          </p:cNvPr>
          <p:cNvSpPr>
            <a:spLocks noGrp="1"/>
          </p:cNvSpPr>
          <p:nvPr>
            <p:ph type="dt" sz="half" idx="10"/>
          </p:nvPr>
        </p:nvSpPr>
        <p:spPr>
          <a:xfrm>
            <a:off x="971998" y="7318743"/>
            <a:ext cx="1136202" cy="260349"/>
          </a:xfrm>
        </p:spPr>
        <p:txBody>
          <a:bodyPr/>
          <a:lstStyle>
            <a:lvl1pPr>
              <a:defRPr>
                <a:noFill/>
              </a:defRPr>
            </a:lvl1pPr>
          </a:lstStyle>
          <a:p>
            <a:fld id="{FD403CD0-842C-4BCD-83D3-BB78B185EE38}" type="datetimeFigureOut">
              <a:rPr lang="en-US" smtClean="0"/>
              <a:pPr/>
              <a:t>9/2/2026</a:t>
            </a:fld>
            <a:endParaRPr lang="en-US" dirty="0"/>
          </a:p>
        </p:txBody>
      </p:sp>
      <p:sp>
        <p:nvSpPr>
          <p:cNvPr id="5" name="Platshållare för sidfot 4">
            <a:extLst>
              <a:ext uri="{FF2B5EF4-FFF2-40B4-BE49-F238E27FC236}">
                <a16:creationId xmlns:a16="http://schemas.microsoft.com/office/drawing/2014/main" id="{637ACD31-1B3B-4C51-AAAF-B74C576BADD5}"/>
              </a:ext>
            </a:extLst>
          </p:cNvPr>
          <p:cNvSpPr>
            <a:spLocks noGrp="1"/>
          </p:cNvSpPr>
          <p:nvPr>
            <p:ph type="ftr" sz="quarter" idx="11"/>
          </p:nvPr>
        </p:nvSpPr>
        <p:spPr>
          <a:xfrm>
            <a:off x="3501197" y="7342555"/>
            <a:ext cx="2558291" cy="260349"/>
          </a:xfrm>
        </p:spPr>
        <p:txBody>
          <a:bodyPr/>
          <a:lstStyle>
            <a:lvl1pPr>
              <a:defRPr>
                <a:noFill/>
              </a:defRPr>
            </a:lvl1pPr>
          </a:lstStyle>
          <a:p>
            <a:endParaRPr lang="en-US" dirty="0"/>
          </a:p>
        </p:txBody>
      </p:sp>
      <p:sp>
        <p:nvSpPr>
          <p:cNvPr id="6" name="Platshållare för bildnummer 5">
            <a:extLst>
              <a:ext uri="{FF2B5EF4-FFF2-40B4-BE49-F238E27FC236}">
                <a16:creationId xmlns:a16="http://schemas.microsoft.com/office/drawing/2014/main" id="{81FD2A41-9C0C-486B-814D-D78D722ED64C}"/>
              </a:ext>
            </a:extLst>
          </p:cNvPr>
          <p:cNvSpPr>
            <a:spLocks noGrp="1"/>
          </p:cNvSpPr>
          <p:nvPr>
            <p:ph type="sldNum" sz="quarter" idx="12"/>
          </p:nvPr>
        </p:nvSpPr>
        <p:spPr/>
        <p:txBody>
          <a:bodyPr/>
          <a:lstStyle>
            <a:lvl1pPr>
              <a:defRPr>
                <a:solidFill>
                  <a:schemeClr val="accent1"/>
                </a:solidFill>
              </a:defRPr>
            </a:lvl1pPr>
          </a:lstStyle>
          <a:p>
            <a:fld id="{AE086683-F536-42AB-ABBC-F4803DFE8DBC}" type="slidenum">
              <a:rPr lang="en-US" smtClean="0"/>
              <a:pPr/>
              <a:t>‹#›</a:t>
            </a:fld>
            <a:endParaRPr lang="en-US" dirty="0"/>
          </a:p>
        </p:txBody>
      </p:sp>
    </p:spTree>
    <p:extLst>
      <p:ext uri="{BB962C8B-B14F-4D97-AF65-F5344CB8AC3E}">
        <p14:creationId xmlns:p14="http://schemas.microsoft.com/office/powerpoint/2010/main" val="20135388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Chapter">
    <p:bg>
      <p:bgPr>
        <a:solidFill>
          <a:schemeClr val="accent1"/>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2D6EA362-9137-45DF-BEE4-B691A8719BDE}"/>
              </a:ext>
            </a:extLst>
          </p:cNvPr>
          <p:cNvSpPr>
            <a:spLocks noGrp="1"/>
          </p:cNvSpPr>
          <p:nvPr>
            <p:ph type="title"/>
          </p:nvPr>
        </p:nvSpPr>
        <p:spPr>
          <a:xfrm>
            <a:off x="863600" y="1709739"/>
            <a:ext cx="10463213" cy="1624012"/>
          </a:xfrm>
        </p:spPr>
        <p:txBody>
          <a:bodyPr anchor="b"/>
          <a:lstStyle>
            <a:lvl1pPr algn="ctr">
              <a:defRPr sz="4400">
                <a:solidFill>
                  <a:schemeClr val="bg1"/>
                </a:solidFill>
              </a:defRPr>
            </a:lvl1pPr>
          </a:lstStyle>
          <a:p>
            <a:r>
              <a:rPr lang="sv-SE"/>
              <a:t>Klicka här för att ändra mall för rubrikformat</a:t>
            </a:r>
            <a:endParaRPr lang="en-US" dirty="0"/>
          </a:p>
        </p:txBody>
      </p:sp>
      <p:sp>
        <p:nvSpPr>
          <p:cNvPr id="3" name="Platshållare för text 2">
            <a:extLst>
              <a:ext uri="{FF2B5EF4-FFF2-40B4-BE49-F238E27FC236}">
                <a16:creationId xmlns:a16="http://schemas.microsoft.com/office/drawing/2014/main" id="{81D78077-8D23-4A9C-AD57-B41C92D6A8D4}"/>
              </a:ext>
            </a:extLst>
          </p:cNvPr>
          <p:cNvSpPr>
            <a:spLocks noGrp="1"/>
          </p:cNvSpPr>
          <p:nvPr>
            <p:ph type="body" idx="1"/>
          </p:nvPr>
        </p:nvSpPr>
        <p:spPr>
          <a:xfrm>
            <a:off x="863600" y="3467101"/>
            <a:ext cx="10463213" cy="752474"/>
          </a:xfrm>
          <a:prstGeom prst="rect">
            <a:avLst/>
          </a:prstGeom>
        </p:spPr>
        <p:txBody>
          <a:bodyPr/>
          <a:lstStyle>
            <a:lvl1pPr marL="0" indent="0" algn="ctr">
              <a:buNone/>
              <a:defRPr sz="2300">
                <a:solidFill>
                  <a:schemeClr val="bg1"/>
                </a:solidFill>
                <a:latin typeface="+mn-lt"/>
                <a:ea typeface="Roboto Medium" panose="02000000000000000000" pitchFamily="2"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4" name="Platshållare för datum 3">
            <a:extLst>
              <a:ext uri="{FF2B5EF4-FFF2-40B4-BE49-F238E27FC236}">
                <a16:creationId xmlns:a16="http://schemas.microsoft.com/office/drawing/2014/main" id="{15FD365D-8709-4288-B31C-9EDA4CFD9EE3}"/>
              </a:ext>
            </a:extLst>
          </p:cNvPr>
          <p:cNvSpPr>
            <a:spLocks noGrp="1"/>
          </p:cNvSpPr>
          <p:nvPr>
            <p:ph type="dt" sz="half" idx="10"/>
          </p:nvPr>
        </p:nvSpPr>
        <p:spPr/>
        <p:txBody>
          <a:bodyPr/>
          <a:lstStyle>
            <a:lvl1pPr>
              <a:defRPr>
                <a:solidFill>
                  <a:schemeClr val="bg1"/>
                </a:solidFill>
              </a:defRPr>
            </a:lvl1pPr>
          </a:lstStyle>
          <a:p>
            <a:fld id="{FD403CD0-842C-4BCD-83D3-BB78B185EE38}" type="datetimeFigureOut">
              <a:rPr lang="en-US" smtClean="0"/>
              <a:pPr/>
              <a:t>9/2/2026</a:t>
            </a:fld>
            <a:endParaRPr lang="en-US" dirty="0"/>
          </a:p>
        </p:txBody>
      </p:sp>
      <p:sp>
        <p:nvSpPr>
          <p:cNvPr id="5" name="Platshållare för sidfot 4">
            <a:extLst>
              <a:ext uri="{FF2B5EF4-FFF2-40B4-BE49-F238E27FC236}">
                <a16:creationId xmlns:a16="http://schemas.microsoft.com/office/drawing/2014/main" id="{0BEC5015-75F5-4019-9FE1-99AF477F6865}"/>
              </a:ext>
            </a:extLst>
          </p:cNvPr>
          <p:cNvSpPr>
            <a:spLocks noGrp="1"/>
          </p:cNvSpPr>
          <p:nvPr>
            <p:ph type="ftr" sz="quarter" idx="11"/>
          </p:nvPr>
        </p:nvSpPr>
        <p:spPr/>
        <p:txBody>
          <a:bodyPr/>
          <a:lstStyle>
            <a:lvl1pPr>
              <a:defRPr>
                <a:solidFill>
                  <a:schemeClr val="bg1"/>
                </a:solidFill>
              </a:defRPr>
            </a:lvl1pPr>
          </a:lstStyle>
          <a:p>
            <a:endParaRPr lang="en-US" dirty="0"/>
          </a:p>
        </p:txBody>
      </p:sp>
      <p:sp>
        <p:nvSpPr>
          <p:cNvPr id="6" name="Platshållare för bildnummer 5">
            <a:extLst>
              <a:ext uri="{FF2B5EF4-FFF2-40B4-BE49-F238E27FC236}">
                <a16:creationId xmlns:a16="http://schemas.microsoft.com/office/drawing/2014/main" id="{4DEBBFDA-2391-4373-9266-2ED5FFB6DB63}"/>
              </a:ext>
            </a:extLst>
          </p:cNvPr>
          <p:cNvSpPr>
            <a:spLocks noGrp="1"/>
          </p:cNvSpPr>
          <p:nvPr>
            <p:ph type="sldNum" sz="quarter" idx="12"/>
          </p:nvPr>
        </p:nvSpPr>
        <p:spPr/>
        <p:txBody>
          <a:bodyPr/>
          <a:lstStyle>
            <a:lvl1pPr>
              <a:defRPr>
                <a:solidFill>
                  <a:schemeClr val="bg1"/>
                </a:solidFill>
              </a:defRPr>
            </a:lvl1pPr>
          </a:lstStyle>
          <a:p>
            <a:fld id="{AE086683-F536-42AB-ABBC-F4803DFE8DBC}" type="slidenum">
              <a:rPr lang="en-US" smtClean="0"/>
              <a:pPr/>
              <a:t>‹#›</a:t>
            </a:fld>
            <a:endParaRPr lang="en-US" dirty="0"/>
          </a:p>
        </p:txBody>
      </p:sp>
      <p:pic>
        <p:nvPicPr>
          <p:cNvPr id="9" name="Picture 8">
            <a:extLst>
              <a:ext uri="{FF2B5EF4-FFF2-40B4-BE49-F238E27FC236}">
                <a16:creationId xmlns:a16="http://schemas.microsoft.com/office/drawing/2014/main" id="{682FAB1B-3DF2-5B18-8500-3EB67F91FA2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723625" y="5957389"/>
            <a:ext cx="1008000" cy="523905"/>
          </a:xfrm>
          <a:prstGeom prst="rect">
            <a:avLst/>
          </a:prstGeom>
        </p:spPr>
      </p:pic>
    </p:spTree>
    <p:extLst>
      <p:ext uri="{BB962C8B-B14F-4D97-AF65-F5344CB8AC3E}">
        <p14:creationId xmlns:p14="http://schemas.microsoft.com/office/powerpoint/2010/main" val="12138763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rounded image">
    <p:spTree>
      <p:nvGrpSpPr>
        <p:cNvPr id="1" name=""/>
        <p:cNvGrpSpPr/>
        <p:nvPr/>
      </p:nvGrpSpPr>
      <p:grpSpPr>
        <a:xfrm>
          <a:off x="0" y="0"/>
          <a:ext cx="0" cy="0"/>
          <a:chOff x="0" y="0"/>
          <a:chExt cx="0" cy="0"/>
        </a:xfrm>
      </p:grpSpPr>
      <p:sp>
        <p:nvSpPr>
          <p:cNvPr id="7" name="Rubrik 6">
            <a:extLst>
              <a:ext uri="{FF2B5EF4-FFF2-40B4-BE49-F238E27FC236}">
                <a16:creationId xmlns:a16="http://schemas.microsoft.com/office/drawing/2014/main" id="{D21587BE-A059-F263-6901-1177EAAA89C4}"/>
              </a:ext>
            </a:extLst>
          </p:cNvPr>
          <p:cNvSpPr>
            <a:spLocks noGrp="1"/>
          </p:cNvSpPr>
          <p:nvPr>
            <p:ph type="title" hasCustomPrompt="1"/>
          </p:nvPr>
        </p:nvSpPr>
        <p:spPr>
          <a:xfrm>
            <a:off x="971998" y="977900"/>
            <a:ext cx="4374703" cy="587375"/>
          </a:xfrm>
        </p:spPr>
        <p:txBody>
          <a:bodyPr/>
          <a:lstStyle>
            <a:lvl1pPr>
              <a:defRPr/>
            </a:lvl1pPr>
          </a:lstStyle>
          <a:p>
            <a:r>
              <a:rPr lang="en-US" dirty="0"/>
              <a:t>Short title</a:t>
            </a:r>
          </a:p>
        </p:txBody>
      </p:sp>
      <p:sp>
        <p:nvSpPr>
          <p:cNvPr id="2" name="Text Placeholder 2">
            <a:extLst>
              <a:ext uri="{FF2B5EF4-FFF2-40B4-BE49-F238E27FC236}">
                <a16:creationId xmlns:a16="http://schemas.microsoft.com/office/drawing/2014/main" id="{45EAF8FC-3E33-5362-18DF-E3D69ACC514A}"/>
              </a:ext>
            </a:extLst>
          </p:cNvPr>
          <p:cNvSpPr>
            <a:spLocks noGrp="1"/>
          </p:cNvSpPr>
          <p:nvPr>
            <p:ph type="body" sz="quarter" idx="16" hasCustomPrompt="1"/>
          </p:nvPr>
        </p:nvSpPr>
        <p:spPr>
          <a:xfrm>
            <a:off x="971999" y="1925638"/>
            <a:ext cx="4374702" cy="38877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Platshållare för bild 7">
            <a:extLst>
              <a:ext uri="{FF2B5EF4-FFF2-40B4-BE49-F238E27FC236}">
                <a16:creationId xmlns:a16="http://schemas.microsoft.com/office/drawing/2014/main" id="{31D38F0A-0CCF-E167-DF02-CDDFD70AB0C7}"/>
              </a:ext>
            </a:extLst>
          </p:cNvPr>
          <p:cNvSpPr>
            <a:spLocks noGrp="1"/>
          </p:cNvSpPr>
          <p:nvPr>
            <p:ph type="pic" sz="quarter" idx="14"/>
          </p:nvPr>
        </p:nvSpPr>
        <p:spPr>
          <a:xfrm>
            <a:off x="5636710" y="0"/>
            <a:ext cx="6555291" cy="6037354"/>
          </a:xfrm>
          <a:custGeom>
            <a:avLst/>
            <a:gdLst>
              <a:gd name="connsiteX0" fmla="*/ 790096 w 6555291"/>
              <a:gd name="connsiteY0" fmla="*/ 0 h 6037354"/>
              <a:gd name="connsiteX1" fmla="*/ 6555291 w 6555291"/>
              <a:gd name="connsiteY1" fmla="*/ 0 h 6037354"/>
              <a:gd name="connsiteX2" fmla="*/ 6555291 w 6555291"/>
              <a:gd name="connsiteY2" fmla="*/ 4762296 h 6037354"/>
              <a:gd name="connsiteX3" fmla="*/ 6498325 w 6555291"/>
              <a:gd name="connsiteY3" fmla="*/ 4827665 h 6037354"/>
              <a:gd name="connsiteX4" fmla="*/ 3742908 w 6555291"/>
              <a:gd name="connsiteY4" fmla="*/ 6037354 h 6037354"/>
              <a:gd name="connsiteX5" fmla="*/ 0 w 6555291"/>
              <a:gd name="connsiteY5" fmla="*/ 2294446 h 6037354"/>
              <a:gd name="connsiteX6" fmla="*/ 639231 w 6555291"/>
              <a:gd name="connsiteY6" fmla="*/ 201750 h 60373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5291" h="6037354">
                <a:moveTo>
                  <a:pt x="790096" y="0"/>
                </a:moveTo>
                <a:lnTo>
                  <a:pt x="6555291" y="0"/>
                </a:lnTo>
                <a:lnTo>
                  <a:pt x="6555291" y="4762296"/>
                </a:lnTo>
                <a:lnTo>
                  <a:pt x="6498325" y="4827665"/>
                </a:lnTo>
                <a:cubicBezTo>
                  <a:pt x="5814264" y="5571341"/>
                  <a:pt x="4833008" y="6037354"/>
                  <a:pt x="3742908" y="6037354"/>
                </a:cubicBezTo>
                <a:cubicBezTo>
                  <a:pt x="1675757" y="6037354"/>
                  <a:pt x="0" y="4361598"/>
                  <a:pt x="0" y="2294446"/>
                </a:cubicBezTo>
                <a:cubicBezTo>
                  <a:pt x="0" y="1519264"/>
                  <a:pt x="235654" y="799122"/>
                  <a:pt x="639231" y="201750"/>
                </a:cubicBezTo>
                <a:close/>
              </a:path>
            </a:pathLst>
          </a:custGeom>
          <a:solidFill>
            <a:schemeClr val="accent1"/>
          </a:solidFill>
        </p:spPr>
        <p:txBody>
          <a:bodyPr wrap="square" tIns="0" bIns="540000" anchor="ctr">
            <a:noAutofit/>
          </a:bodyPr>
          <a:lstStyle>
            <a:lvl1pPr marL="0" indent="0" algn="ctr">
              <a:buNone/>
              <a:defRPr sz="2000">
                <a:solidFill>
                  <a:schemeClr val="bg1"/>
                </a:solidFill>
              </a:defRPr>
            </a:lvl1pPr>
          </a:lstStyle>
          <a:p>
            <a:r>
              <a:rPr lang="sv-SE"/>
              <a:t>Klicka på ikonen för att lägga till en bild</a:t>
            </a:r>
            <a:endParaRPr lang="sv-SE" dirty="0"/>
          </a:p>
        </p:txBody>
      </p:sp>
      <p:sp>
        <p:nvSpPr>
          <p:cNvPr id="4" name="Platshållare för datum 3">
            <a:extLst>
              <a:ext uri="{FF2B5EF4-FFF2-40B4-BE49-F238E27FC236}">
                <a16:creationId xmlns:a16="http://schemas.microsoft.com/office/drawing/2014/main" id="{9964F6B1-10EC-43D7-8A6F-B43A304B5901}"/>
              </a:ext>
            </a:extLst>
          </p:cNvPr>
          <p:cNvSpPr>
            <a:spLocks noGrp="1"/>
          </p:cNvSpPr>
          <p:nvPr>
            <p:ph type="dt" sz="half" idx="10"/>
          </p:nvPr>
        </p:nvSpPr>
        <p:spPr/>
        <p:txBody>
          <a:bodyPr/>
          <a:lstStyle/>
          <a:p>
            <a:fld id="{FD403CD0-842C-4BCD-83D3-BB78B185EE38}" type="datetimeFigureOut">
              <a:rPr lang="en-US" smtClean="0"/>
              <a:t>9/2/2026</a:t>
            </a:fld>
            <a:endParaRPr lang="en-US" dirty="0"/>
          </a:p>
        </p:txBody>
      </p:sp>
      <p:sp>
        <p:nvSpPr>
          <p:cNvPr id="5" name="Platshållare för sidfot 4">
            <a:extLst>
              <a:ext uri="{FF2B5EF4-FFF2-40B4-BE49-F238E27FC236}">
                <a16:creationId xmlns:a16="http://schemas.microsoft.com/office/drawing/2014/main" id="{637ACD31-1B3B-4C51-AAAF-B74C576BADD5}"/>
              </a:ext>
            </a:extLst>
          </p:cNvPr>
          <p:cNvSpPr>
            <a:spLocks noGrp="1"/>
          </p:cNvSpPr>
          <p:nvPr>
            <p:ph type="ftr" sz="quarter" idx="11"/>
          </p:nvPr>
        </p:nvSpPr>
        <p:spPr/>
        <p:txBody>
          <a:bodyPr/>
          <a:lstStyle/>
          <a:p>
            <a:endParaRPr lang="en-US" dirty="0"/>
          </a:p>
        </p:txBody>
      </p:sp>
      <p:sp>
        <p:nvSpPr>
          <p:cNvPr id="6" name="Platshållare för bildnummer 5">
            <a:extLst>
              <a:ext uri="{FF2B5EF4-FFF2-40B4-BE49-F238E27FC236}">
                <a16:creationId xmlns:a16="http://schemas.microsoft.com/office/drawing/2014/main" id="{81FD2A41-9C0C-486B-814D-D78D722ED64C}"/>
              </a:ext>
            </a:extLst>
          </p:cNvPr>
          <p:cNvSpPr>
            <a:spLocks noGrp="1"/>
          </p:cNvSpPr>
          <p:nvPr>
            <p:ph type="sldNum" sz="quarter" idx="12"/>
          </p:nvPr>
        </p:nvSpPr>
        <p:spPr bwMode="white"/>
        <p:txBody>
          <a:bodyPr/>
          <a:lstStyle>
            <a:lvl1pPr>
              <a:defRPr>
                <a:solidFill>
                  <a:schemeClr val="bg1"/>
                </a:solidFill>
              </a:defRPr>
            </a:lvl1pPr>
          </a:lstStyle>
          <a:p>
            <a:fld id="{AE086683-F536-42AB-ABBC-F4803DFE8DBC}" type="slidenum">
              <a:rPr lang="en-US" smtClean="0"/>
              <a:pPr/>
              <a:t>‹#›</a:t>
            </a:fld>
            <a:endParaRPr lang="en-US" dirty="0"/>
          </a:p>
        </p:txBody>
      </p:sp>
    </p:spTree>
    <p:extLst>
      <p:ext uri="{BB962C8B-B14F-4D97-AF65-F5344CB8AC3E}">
        <p14:creationId xmlns:p14="http://schemas.microsoft.com/office/powerpoint/2010/main" val="40012543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Questions">
    <p:bg>
      <p:bgPr>
        <a:solidFill>
          <a:schemeClr val="accent1"/>
        </a:solidFill>
        <a:effectLst/>
      </p:bgPr>
    </p:bg>
    <p:spTree>
      <p:nvGrpSpPr>
        <p:cNvPr id="1" name=""/>
        <p:cNvGrpSpPr/>
        <p:nvPr/>
      </p:nvGrpSpPr>
      <p:grpSpPr>
        <a:xfrm>
          <a:off x="0" y="0"/>
          <a:ext cx="0" cy="0"/>
          <a:chOff x="0" y="0"/>
          <a:chExt cx="0" cy="0"/>
        </a:xfrm>
      </p:grpSpPr>
      <p:sp>
        <p:nvSpPr>
          <p:cNvPr id="8" name="Rubrik 22">
            <a:extLst>
              <a:ext uri="{FF2B5EF4-FFF2-40B4-BE49-F238E27FC236}">
                <a16:creationId xmlns:a16="http://schemas.microsoft.com/office/drawing/2014/main" id="{B3DB8107-E5EB-ED0F-DBF4-E642843FD3BE}"/>
              </a:ext>
            </a:extLst>
          </p:cNvPr>
          <p:cNvSpPr>
            <a:spLocks noGrp="1"/>
          </p:cNvSpPr>
          <p:nvPr>
            <p:ph type="title"/>
          </p:nvPr>
        </p:nvSpPr>
        <p:spPr>
          <a:xfrm>
            <a:off x="971997" y="1565275"/>
            <a:ext cx="2879033" cy="3716338"/>
          </a:xfrm>
        </p:spPr>
        <p:txBody>
          <a:bodyPr anchor="ctr"/>
          <a:lstStyle>
            <a:lvl1pPr algn="r">
              <a:defRPr lang="sv-SE" sz="4400" kern="1200" spc="-100" baseline="0" dirty="0">
                <a:solidFill>
                  <a:schemeClr val="bg1"/>
                </a:solidFill>
                <a:latin typeface="+mj-lt"/>
                <a:ea typeface="+mn-ea"/>
                <a:cs typeface="Arial" panose="020B0604020202020204" pitchFamily="34" charset="0"/>
              </a:defRPr>
            </a:lvl1pPr>
          </a:lstStyle>
          <a:p>
            <a:r>
              <a:rPr lang="sv-SE"/>
              <a:t>Klicka här för att ändra mall för rubrikformat</a:t>
            </a:r>
            <a:endParaRPr lang="en-US" dirty="0"/>
          </a:p>
        </p:txBody>
      </p:sp>
      <p:sp>
        <p:nvSpPr>
          <p:cNvPr id="2" name="Text Placeholder 2">
            <a:extLst>
              <a:ext uri="{FF2B5EF4-FFF2-40B4-BE49-F238E27FC236}">
                <a16:creationId xmlns:a16="http://schemas.microsoft.com/office/drawing/2014/main" id="{F2C004EB-30D6-3AB4-0A90-F29769051628}"/>
              </a:ext>
            </a:extLst>
          </p:cNvPr>
          <p:cNvSpPr>
            <a:spLocks noGrp="1"/>
          </p:cNvSpPr>
          <p:nvPr>
            <p:ph type="body" sz="quarter" idx="16" hasCustomPrompt="1"/>
          </p:nvPr>
        </p:nvSpPr>
        <p:spPr>
          <a:xfrm>
            <a:off x="4814887" y="1565275"/>
            <a:ext cx="5195888" cy="3716338"/>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Platshållare för datum 3">
            <a:extLst>
              <a:ext uri="{FF2B5EF4-FFF2-40B4-BE49-F238E27FC236}">
                <a16:creationId xmlns:a16="http://schemas.microsoft.com/office/drawing/2014/main" id="{15FD365D-8709-4288-B31C-9EDA4CFD9EE3}"/>
              </a:ext>
            </a:extLst>
          </p:cNvPr>
          <p:cNvSpPr>
            <a:spLocks noGrp="1"/>
          </p:cNvSpPr>
          <p:nvPr>
            <p:ph type="dt" sz="half" idx="10"/>
          </p:nvPr>
        </p:nvSpPr>
        <p:spPr/>
        <p:txBody>
          <a:bodyPr/>
          <a:lstStyle>
            <a:lvl1pPr>
              <a:defRPr>
                <a:solidFill>
                  <a:schemeClr val="bg1"/>
                </a:solidFill>
              </a:defRPr>
            </a:lvl1pPr>
          </a:lstStyle>
          <a:p>
            <a:fld id="{FD403CD0-842C-4BCD-83D3-BB78B185EE38}" type="datetimeFigureOut">
              <a:rPr lang="en-US" smtClean="0"/>
              <a:pPr/>
              <a:t>9/2/2026</a:t>
            </a:fld>
            <a:endParaRPr lang="en-US" dirty="0"/>
          </a:p>
        </p:txBody>
      </p:sp>
      <p:sp>
        <p:nvSpPr>
          <p:cNvPr id="5" name="Platshållare för sidfot 4">
            <a:extLst>
              <a:ext uri="{FF2B5EF4-FFF2-40B4-BE49-F238E27FC236}">
                <a16:creationId xmlns:a16="http://schemas.microsoft.com/office/drawing/2014/main" id="{0BEC5015-75F5-4019-9FE1-99AF477F6865}"/>
              </a:ext>
            </a:extLst>
          </p:cNvPr>
          <p:cNvSpPr>
            <a:spLocks noGrp="1"/>
          </p:cNvSpPr>
          <p:nvPr>
            <p:ph type="ftr" sz="quarter" idx="11"/>
          </p:nvPr>
        </p:nvSpPr>
        <p:spPr/>
        <p:txBody>
          <a:bodyPr/>
          <a:lstStyle>
            <a:lvl1pPr>
              <a:defRPr>
                <a:solidFill>
                  <a:schemeClr val="bg1"/>
                </a:solidFill>
              </a:defRPr>
            </a:lvl1pPr>
          </a:lstStyle>
          <a:p>
            <a:endParaRPr lang="en-US" dirty="0"/>
          </a:p>
        </p:txBody>
      </p:sp>
      <p:sp>
        <p:nvSpPr>
          <p:cNvPr id="6" name="Platshållare för bildnummer 5">
            <a:extLst>
              <a:ext uri="{FF2B5EF4-FFF2-40B4-BE49-F238E27FC236}">
                <a16:creationId xmlns:a16="http://schemas.microsoft.com/office/drawing/2014/main" id="{4DEBBFDA-2391-4373-9266-2ED5FFB6DB63}"/>
              </a:ext>
            </a:extLst>
          </p:cNvPr>
          <p:cNvSpPr>
            <a:spLocks noGrp="1"/>
          </p:cNvSpPr>
          <p:nvPr>
            <p:ph type="sldNum" sz="quarter" idx="12"/>
          </p:nvPr>
        </p:nvSpPr>
        <p:spPr/>
        <p:txBody>
          <a:bodyPr/>
          <a:lstStyle>
            <a:lvl1pPr>
              <a:defRPr>
                <a:solidFill>
                  <a:schemeClr val="bg1"/>
                </a:solidFill>
              </a:defRPr>
            </a:lvl1pPr>
          </a:lstStyle>
          <a:p>
            <a:fld id="{AE086683-F536-42AB-ABBC-F4803DFE8DBC}" type="slidenum">
              <a:rPr lang="en-US" smtClean="0"/>
              <a:pPr/>
              <a:t>‹#›</a:t>
            </a:fld>
            <a:endParaRPr lang="en-US" dirty="0"/>
          </a:p>
        </p:txBody>
      </p:sp>
      <p:cxnSp>
        <p:nvCxnSpPr>
          <p:cNvPr id="29" name="Rak koppling 28">
            <a:extLst>
              <a:ext uri="{FF2B5EF4-FFF2-40B4-BE49-F238E27FC236}">
                <a16:creationId xmlns:a16="http://schemas.microsoft.com/office/drawing/2014/main" id="{AD6C319E-C40D-615C-150B-9A95ADA1EE1B}"/>
              </a:ext>
            </a:extLst>
          </p:cNvPr>
          <p:cNvCxnSpPr>
            <a:cxnSpLocks/>
          </p:cNvCxnSpPr>
          <p:nvPr userDrawn="1"/>
        </p:nvCxnSpPr>
        <p:spPr>
          <a:xfrm>
            <a:off x="4371976" y="2483644"/>
            <a:ext cx="0" cy="1852613"/>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42196291-35A9-570F-5657-FAFC487A029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723625" y="5957389"/>
            <a:ext cx="1008000" cy="523905"/>
          </a:xfrm>
          <a:prstGeom prst="rect">
            <a:avLst/>
          </a:prstGeom>
        </p:spPr>
      </p:pic>
    </p:spTree>
    <p:extLst>
      <p:ext uri="{BB962C8B-B14F-4D97-AF65-F5344CB8AC3E}">
        <p14:creationId xmlns:p14="http://schemas.microsoft.com/office/powerpoint/2010/main" val="8673990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diagram and tables">
    <p:bg>
      <p:bgPr>
        <a:solidFill>
          <a:schemeClr val="bg1"/>
        </a:solidFill>
        <a:effectLst/>
      </p:bgPr>
    </p:bg>
    <p:spTree>
      <p:nvGrpSpPr>
        <p:cNvPr id="1" name=""/>
        <p:cNvGrpSpPr/>
        <p:nvPr/>
      </p:nvGrpSpPr>
      <p:grpSpPr>
        <a:xfrm>
          <a:off x="0" y="0"/>
          <a:ext cx="0" cy="0"/>
          <a:chOff x="0" y="0"/>
          <a:chExt cx="0" cy="0"/>
        </a:xfrm>
      </p:grpSpPr>
      <p:sp>
        <p:nvSpPr>
          <p:cNvPr id="7" name="Rubrik 6">
            <a:extLst>
              <a:ext uri="{FF2B5EF4-FFF2-40B4-BE49-F238E27FC236}">
                <a16:creationId xmlns:a16="http://schemas.microsoft.com/office/drawing/2014/main" id="{D21587BE-A059-F263-6901-1177EAAA89C4}"/>
              </a:ext>
            </a:extLst>
          </p:cNvPr>
          <p:cNvSpPr>
            <a:spLocks noGrp="1"/>
          </p:cNvSpPr>
          <p:nvPr>
            <p:ph type="title" hasCustomPrompt="1"/>
          </p:nvPr>
        </p:nvSpPr>
        <p:spPr>
          <a:xfrm>
            <a:off x="971998" y="977900"/>
            <a:ext cx="5087491" cy="587375"/>
          </a:xfrm>
        </p:spPr>
        <p:txBody>
          <a:bodyPr/>
          <a:lstStyle>
            <a:lvl1pPr>
              <a:defRPr/>
            </a:lvl1pPr>
          </a:lstStyle>
          <a:p>
            <a:r>
              <a:rPr lang="en-US" dirty="0"/>
              <a:t>Short title</a:t>
            </a:r>
          </a:p>
        </p:txBody>
      </p:sp>
      <p:sp>
        <p:nvSpPr>
          <p:cNvPr id="3" name="Underrubrik 2">
            <a:extLst>
              <a:ext uri="{FF2B5EF4-FFF2-40B4-BE49-F238E27FC236}">
                <a16:creationId xmlns:a16="http://schemas.microsoft.com/office/drawing/2014/main" id="{0B04F11C-8931-4F2C-862F-B58C9926FB12}"/>
              </a:ext>
            </a:extLst>
          </p:cNvPr>
          <p:cNvSpPr>
            <a:spLocks noGrp="1"/>
          </p:cNvSpPr>
          <p:nvPr>
            <p:ph type="subTitle" idx="1"/>
          </p:nvPr>
        </p:nvSpPr>
        <p:spPr>
          <a:xfrm>
            <a:off x="976313" y="1925638"/>
            <a:ext cx="5083175" cy="473133"/>
          </a:xfrm>
          <a:prstGeom prst="rect">
            <a:avLst/>
          </a:prstGeom>
        </p:spPr>
        <p:txBody>
          <a:bodyPr anchor="b"/>
          <a:lstStyle>
            <a:lvl1pPr marL="0" indent="0" algn="l">
              <a:buNone/>
              <a:defRPr sz="2700" b="1">
                <a:latin typeface="Roboto" panose="02000000000000000000" pitchFamily="2" charset="0"/>
                <a:ea typeface="Roboto" panose="02000000000000000000"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a:t>Klicka här för att ändra mall för underrubrikformat</a:t>
            </a:r>
            <a:endParaRPr lang="en-US" dirty="0"/>
          </a:p>
        </p:txBody>
      </p:sp>
      <p:sp>
        <p:nvSpPr>
          <p:cNvPr id="2" name="Text Placeholder 2">
            <a:extLst>
              <a:ext uri="{FF2B5EF4-FFF2-40B4-BE49-F238E27FC236}">
                <a16:creationId xmlns:a16="http://schemas.microsoft.com/office/drawing/2014/main" id="{31643D93-D7B0-5D20-7078-308FA73EFFB0}"/>
              </a:ext>
            </a:extLst>
          </p:cNvPr>
          <p:cNvSpPr>
            <a:spLocks noGrp="1"/>
          </p:cNvSpPr>
          <p:nvPr>
            <p:ph type="body" sz="quarter" idx="16" hasCustomPrompt="1"/>
          </p:nvPr>
        </p:nvSpPr>
        <p:spPr>
          <a:xfrm>
            <a:off x="976313" y="2455863"/>
            <a:ext cx="5083175" cy="335272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Content Placeholder 8">
            <a:extLst>
              <a:ext uri="{FF2B5EF4-FFF2-40B4-BE49-F238E27FC236}">
                <a16:creationId xmlns:a16="http://schemas.microsoft.com/office/drawing/2014/main" id="{D94DBBA4-64B7-BC7C-21B8-D89C84E85E58}"/>
              </a:ext>
            </a:extLst>
          </p:cNvPr>
          <p:cNvSpPr>
            <a:spLocks noGrp="1"/>
          </p:cNvSpPr>
          <p:nvPr>
            <p:ph sz="quarter" idx="17" hasCustomPrompt="1"/>
          </p:nvPr>
        </p:nvSpPr>
        <p:spPr>
          <a:xfrm>
            <a:off x="6496050" y="1393825"/>
            <a:ext cx="4830763" cy="44196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Platshållare för datum 3">
            <a:extLst>
              <a:ext uri="{FF2B5EF4-FFF2-40B4-BE49-F238E27FC236}">
                <a16:creationId xmlns:a16="http://schemas.microsoft.com/office/drawing/2014/main" id="{9964F6B1-10EC-43D7-8A6F-B43A304B5901}"/>
              </a:ext>
            </a:extLst>
          </p:cNvPr>
          <p:cNvSpPr>
            <a:spLocks noGrp="1"/>
          </p:cNvSpPr>
          <p:nvPr>
            <p:ph type="dt" sz="half" idx="10"/>
          </p:nvPr>
        </p:nvSpPr>
        <p:spPr/>
        <p:txBody>
          <a:bodyPr/>
          <a:lstStyle/>
          <a:p>
            <a:fld id="{FD403CD0-842C-4BCD-83D3-BB78B185EE38}" type="datetimeFigureOut">
              <a:rPr lang="en-US" smtClean="0"/>
              <a:t>9/2/2026</a:t>
            </a:fld>
            <a:endParaRPr lang="en-US" dirty="0"/>
          </a:p>
        </p:txBody>
      </p:sp>
      <p:sp>
        <p:nvSpPr>
          <p:cNvPr id="5" name="Platshållare för sidfot 4">
            <a:extLst>
              <a:ext uri="{FF2B5EF4-FFF2-40B4-BE49-F238E27FC236}">
                <a16:creationId xmlns:a16="http://schemas.microsoft.com/office/drawing/2014/main" id="{637ACD31-1B3B-4C51-AAAF-B74C576BADD5}"/>
              </a:ext>
            </a:extLst>
          </p:cNvPr>
          <p:cNvSpPr>
            <a:spLocks noGrp="1"/>
          </p:cNvSpPr>
          <p:nvPr>
            <p:ph type="ftr" sz="quarter" idx="11"/>
          </p:nvPr>
        </p:nvSpPr>
        <p:spPr/>
        <p:txBody>
          <a:bodyPr/>
          <a:lstStyle/>
          <a:p>
            <a:endParaRPr lang="en-US" dirty="0"/>
          </a:p>
        </p:txBody>
      </p:sp>
      <p:sp>
        <p:nvSpPr>
          <p:cNvPr id="6" name="Platshållare för bildnummer 5">
            <a:extLst>
              <a:ext uri="{FF2B5EF4-FFF2-40B4-BE49-F238E27FC236}">
                <a16:creationId xmlns:a16="http://schemas.microsoft.com/office/drawing/2014/main" id="{81FD2A41-9C0C-486B-814D-D78D722ED64C}"/>
              </a:ext>
            </a:extLst>
          </p:cNvPr>
          <p:cNvSpPr>
            <a:spLocks noGrp="1"/>
          </p:cNvSpPr>
          <p:nvPr>
            <p:ph type="sldNum" sz="quarter" idx="12"/>
          </p:nvPr>
        </p:nvSpPr>
        <p:spPr/>
        <p:txBody>
          <a:bodyPr/>
          <a:lstStyle/>
          <a:p>
            <a:fld id="{AE086683-F536-42AB-ABBC-F4803DFE8DBC}" type="slidenum">
              <a:rPr lang="en-US" smtClean="0"/>
              <a:t>‹#›</a:t>
            </a:fld>
            <a:endParaRPr lang="en-US" dirty="0"/>
          </a:p>
        </p:txBody>
      </p:sp>
    </p:spTree>
    <p:extLst>
      <p:ext uri="{BB962C8B-B14F-4D97-AF65-F5344CB8AC3E}">
        <p14:creationId xmlns:p14="http://schemas.microsoft.com/office/powerpoint/2010/main" val="33216549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Full-bleed image">
    <p:spTree>
      <p:nvGrpSpPr>
        <p:cNvPr id="1" name=""/>
        <p:cNvGrpSpPr/>
        <p:nvPr/>
      </p:nvGrpSpPr>
      <p:grpSpPr>
        <a:xfrm>
          <a:off x="0" y="0"/>
          <a:ext cx="0" cy="0"/>
          <a:chOff x="0" y="0"/>
          <a:chExt cx="0" cy="0"/>
        </a:xfrm>
      </p:grpSpPr>
      <p:sp>
        <p:nvSpPr>
          <p:cNvPr id="5" name="Rubrik 22">
            <a:extLst>
              <a:ext uri="{FF2B5EF4-FFF2-40B4-BE49-F238E27FC236}">
                <a16:creationId xmlns:a16="http://schemas.microsoft.com/office/drawing/2014/main" id="{116E4B02-8980-F3F9-6BE5-23AC4AFD8A46}"/>
              </a:ext>
            </a:extLst>
          </p:cNvPr>
          <p:cNvSpPr>
            <a:spLocks noGrp="1"/>
          </p:cNvSpPr>
          <p:nvPr>
            <p:ph type="title" hasCustomPrompt="1"/>
          </p:nvPr>
        </p:nvSpPr>
        <p:spPr>
          <a:xfrm>
            <a:off x="0" y="-1125537"/>
            <a:ext cx="9147176" cy="1062037"/>
          </a:xfrm>
        </p:spPr>
        <p:txBody>
          <a:bodyPr anchor="b"/>
          <a:lstStyle>
            <a:lvl1pPr>
              <a:defRPr sz="2400">
                <a:latin typeface="+mn-lt"/>
              </a:defRPr>
            </a:lvl1pPr>
          </a:lstStyle>
          <a:p>
            <a:r>
              <a:rPr lang="en-US" dirty="0"/>
              <a:t>Heading for accessibility adaptation, briefly describe the content of the page.</a:t>
            </a:r>
          </a:p>
        </p:txBody>
      </p:sp>
      <p:sp>
        <p:nvSpPr>
          <p:cNvPr id="7" name="Picture Placeholder 9">
            <a:extLst>
              <a:ext uri="{FF2B5EF4-FFF2-40B4-BE49-F238E27FC236}">
                <a16:creationId xmlns:a16="http://schemas.microsoft.com/office/drawing/2014/main" id="{7132B6C4-3A92-7F50-5A4D-1F4202AE964D}"/>
              </a:ext>
            </a:extLst>
          </p:cNvPr>
          <p:cNvSpPr>
            <a:spLocks noGrp="1"/>
          </p:cNvSpPr>
          <p:nvPr>
            <p:ph type="pic" sz="quarter" idx="18"/>
          </p:nvPr>
        </p:nvSpPr>
        <p:spPr>
          <a:xfrm>
            <a:off x="4" y="2"/>
            <a:ext cx="12191996" cy="6857998"/>
          </a:xfrm>
          <a:solidFill>
            <a:schemeClr val="accent1"/>
          </a:solidFill>
        </p:spPr>
        <p:txBody>
          <a:bodyPr bIns="720000" anchor="ctr"/>
          <a:lstStyle>
            <a:lvl1pPr marL="0" indent="0" algn="ctr">
              <a:buNone/>
              <a:defRPr>
                <a:solidFill>
                  <a:schemeClr val="bg1"/>
                </a:solidFill>
              </a:defRPr>
            </a:lvl1pPr>
          </a:lstStyle>
          <a:p>
            <a:r>
              <a:rPr lang="sv-SE"/>
              <a:t>Klicka på ikonen för att lägga till en bild</a:t>
            </a:r>
            <a:endParaRPr lang="en-GB" dirty="0"/>
          </a:p>
        </p:txBody>
      </p:sp>
      <p:sp>
        <p:nvSpPr>
          <p:cNvPr id="2" name="Platshållare för datum 1">
            <a:extLst>
              <a:ext uri="{FF2B5EF4-FFF2-40B4-BE49-F238E27FC236}">
                <a16:creationId xmlns:a16="http://schemas.microsoft.com/office/drawing/2014/main" id="{EF0C26C3-B13E-495A-A6E4-2EC4E724A264}"/>
              </a:ext>
            </a:extLst>
          </p:cNvPr>
          <p:cNvSpPr>
            <a:spLocks noGrp="1"/>
          </p:cNvSpPr>
          <p:nvPr>
            <p:ph type="dt" sz="half" idx="10"/>
          </p:nvPr>
        </p:nvSpPr>
        <p:spPr bwMode="white"/>
        <p:txBody>
          <a:bodyPr/>
          <a:lstStyle>
            <a:lvl1pPr>
              <a:defRPr>
                <a:solidFill>
                  <a:schemeClr val="bg1"/>
                </a:solidFill>
              </a:defRPr>
            </a:lvl1pPr>
          </a:lstStyle>
          <a:p>
            <a:fld id="{FD403CD0-842C-4BCD-83D3-BB78B185EE38}" type="datetimeFigureOut">
              <a:rPr lang="en-US" smtClean="0"/>
              <a:pPr/>
              <a:t>9/2/2026</a:t>
            </a:fld>
            <a:endParaRPr lang="en-US" dirty="0"/>
          </a:p>
        </p:txBody>
      </p:sp>
      <p:sp>
        <p:nvSpPr>
          <p:cNvPr id="3" name="Platshållare för sidfot 2">
            <a:extLst>
              <a:ext uri="{FF2B5EF4-FFF2-40B4-BE49-F238E27FC236}">
                <a16:creationId xmlns:a16="http://schemas.microsoft.com/office/drawing/2014/main" id="{BF95847E-A091-4B48-90CC-8498D25ED01A}"/>
              </a:ext>
            </a:extLst>
          </p:cNvPr>
          <p:cNvSpPr>
            <a:spLocks noGrp="1"/>
          </p:cNvSpPr>
          <p:nvPr>
            <p:ph type="ftr" sz="quarter" idx="11"/>
          </p:nvPr>
        </p:nvSpPr>
        <p:spPr bwMode="white"/>
        <p:txBody>
          <a:bodyPr/>
          <a:lstStyle>
            <a:lvl1pPr>
              <a:defRPr>
                <a:solidFill>
                  <a:schemeClr val="bg1"/>
                </a:solidFill>
              </a:defRPr>
            </a:lvl1pPr>
          </a:lstStyle>
          <a:p>
            <a:endParaRPr lang="en-US" dirty="0"/>
          </a:p>
        </p:txBody>
      </p:sp>
      <p:sp>
        <p:nvSpPr>
          <p:cNvPr id="4" name="Platshållare för bildnummer 3">
            <a:extLst>
              <a:ext uri="{FF2B5EF4-FFF2-40B4-BE49-F238E27FC236}">
                <a16:creationId xmlns:a16="http://schemas.microsoft.com/office/drawing/2014/main" id="{81B4C505-33E4-4681-8C5B-77BB1E17C2CB}"/>
              </a:ext>
            </a:extLst>
          </p:cNvPr>
          <p:cNvSpPr>
            <a:spLocks noGrp="1"/>
          </p:cNvSpPr>
          <p:nvPr>
            <p:ph type="sldNum" sz="quarter" idx="12"/>
          </p:nvPr>
        </p:nvSpPr>
        <p:spPr bwMode="white"/>
        <p:txBody>
          <a:bodyPr/>
          <a:lstStyle>
            <a:lvl1pPr>
              <a:defRPr>
                <a:solidFill>
                  <a:schemeClr val="bg1"/>
                </a:solidFill>
              </a:defRPr>
            </a:lvl1pPr>
          </a:lstStyle>
          <a:p>
            <a:fld id="{AE086683-F536-42AB-ABBC-F4803DFE8DBC}" type="slidenum">
              <a:rPr lang="en-US" smtClean="0"/>
              <a:pPr/>
              <a:t>‹#›</a:t>
            </a:fld>
            <a:endParaRPr lang="en-US" dirty="0"/>
          </a:p>
        </p:txBody>
      </p:sp>
      <p:sp>
        <p:nvSpPr>
          <p:cNvPr id="6" name="Text Placeholder 7">
            <a:extLst>
              <a:ext uri="{FF2B5EF4-FFF2-40B4-BE49-F238E27FC236}">
                <a16:creationId xmlns:a16="http://schemas.microsoft.com/office/drawing/2014/main" id="{51285712-BF81-3174-83F3-40D0A19D5CEA}"/>
              </a:ext>
            </a:extLst>
          </p:cNvPr>
          <p:cNvSpPr>
            <a:spLocks noGrp="1"/>
          </p:cNvSpPr>
          <p:nvPr>
            <p:ph type="body" sz="quarter" idx="17"/>
          </p:nvPr>
        </p:nvSpPr>
        <p:spPr>
          <a:xfrm>
            <a:off x="10723625" y="5957389"/>
            <a:ext cx="1008000" cy="523905"/>
          </a:xfrm>
          <a:blipFill>
            <a:blip r:embed="rId2"/>
            <a:stretch>
              <a:fillRect/>
            </a:stretch>
          </a:blipFill>
        </p:spPr>
        <p:txBody>
          <a:bodyPr/>
          <a:lstStyle>
            <a:lvl1pPr marL="0" indent="0">
              <a:buNone/>
              <a:defRPr>
                <a:noFill/>
              </a:defRPr>
            </a:lvl1pPr>
          </a:lstStyle>
          <a:p>
            <a:pPr lvl="0"/>
            <a:r>
              <a:rPr lang="sv-SE"/>
              <a:t>Klicka här för att ändra format på bakgrundstexten</a:t>
            </a:r>
          </a:p>
        </p:txBody>
      </p:sp>
    </p:spTree>
    <p:extLst>
      <p:ext uri="{BB962C8B-B14F-4D97-AF65-F5344CB8AC3E}">
        <p14:creationId xmlns:p14="http://schemas.microsoft.com/office/powerpoint/2010/main" val="7661852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2" name="Rubrik 21">
            <a:extLst>
              <a:ext uri="{FF2B5EF4-FFF2-40B4-BE49-F238E27FC236}">
                <a16:creationId xmlns:a16="http://schemas.microsoft.com/office/drawing/2014/main" id="{58A595A3-12DF-283D-4D13-D20ACAD530A6}"/>
              </a:ext>
            </a:extLst>
          </p:cNvPr>
          <p:cNvSpPr>
            <a:spLocks noGrp="1"/>
          </p:cNvSpPr>
          <p:nvPr>
            <p:ph type="title"/>
          </p:nvPr>
        </p:nvSpPr>
        <p:spPr>
          <a:xfrm>
            <a:off x="863601" y="2987676"/>
            <a:ext cx="10463213" cy="1062037"/>
          </a:xfrm>
        </p:spPr>
        <p:txBody>
          <a:bodyPr anchor="t"/>
          <a:lstStyle>
            <a:lvl1pPr algn="ctr">
              <a:defRPr sz="7800">
                <a:solidFill>
                  <a:schemeClr val="bg1"/>
                </a:solidFill>
              </a:defRPr>
            </a:lvl1pPr>
          </a:lstStyle>
          <a:p>
            <a:r>
              <a:rPr lang="sv-SE"/>
              <a:t>Klicka här för att ändra mall för rubrikformat</a:t>
            </a:r>
            <a:endParaRPr lang="en-US" dirty="0"/>
          </a:p>
        </p:txBody>
      </p:sp>
      <p:sp>
        <p:nvSpPr>
          <p:cNvPr id="25" name="Platshållare för text 24">
            <a:extLst>
              <a:ext uri="{FF2B5EF4-FFF2-40B4-BE49-F238E27FC236}">
                <a16:creationId xmlns:a16="http://schemas.microsoft.com/office/drawing/2014/main" id="{E09D73A6-66AC-531A-5181-116CD6458025}"/>
              </a:ext>
            </a:extLst>
          </p:cNvPr>
          <p:cNvSpPr>
            <a:spLocks noGrp="1"/>
          </p:cNvSpPr>
          <p:nvPr>
            <p:ph type="body" sz="quarter" idx="13"/>
          </p:nvPr>
        </p:nvSpPr>
        <p:spPr>
          <a:xfrm>
            <a:off x="863601" y="1393826"/>
            <a:ext cx="10463213" cy="1305832"/>
          </a:xfrm>
          <a:prstGeom prst="rect">
            <a:avLst/>
          </a:prstGeom>
        </p:spPr>
        <p:txBody>
          <a:bodyPr anchor="b"/>
          <a:lstStyle>
            <a:lvl1pPr marL="0" indent="0" algn="ctr">
              <a:buNone/>
              <a:defRPr sz="2300">
                <a:solidFill>
                  <a:schemeClr val="bg1"/>
                </a:solidFill>
                <a:latin typeface="+mn-lt"/>
                <a:ea typeface="Roboto Medium" panose="02000000000000000000" pitchFamily="2" charset="0"/>
              </a:defRPr>
            </a:lvl1pPr>
          </a:lstStyle>
          <a:p>
            <a:pPr lvl="0"/>
            <a:r>
              <a:rPr lang="sv-SE"/>
              <a:t>Klicka här för att ändra format på bakgrundstexten</a:t>
            </a:r>
          </a:p>
        </p:txBody>
      </p:sp>
      <p:sp>
        <p:nvSpPr>
          <p:cNvPr id="2" name="Platshållare för datum 1">
            <a:extLst>
              <a:ext uri="{FF2B5EF4-FFF2-40B4-BE49-F238E27FC236}">
                <a16:creationId xmlns:a16="http://schemas.microsoft.com/office/drawing/2014/main" id="{EF0C26C3-B13E-495A-A6E4-2EC4E724A264}"/>
              </a:ext>
            </a:extLst>
          </p:cNvPr>
          <p:cNvSpPr>
            <a:spLocks noGrp="1"/>
          </p:cNvSpPr>
          <p:nvPr>
            <p:ph type="dt" sz="half" idx="10"/>
          </p:nvPr>
        </p:nvSpPr>
        <p:spPr>
          <a:xfrm>
            <a:off x="863600" y="7050455"/>
            <a:ext cx="1244600" cy="260349"/>
          </a:xfrm>
        </p:spPr>
        <p:txBody>
          <a:bodyPr/>
          <a:lstStyle>
            <a:lvl1pPr>
              <a:defRPr>
                <a:noFill/>
              </a:defRPr>
            </a:lvl1pPr>
          </a:lstStyle>
          <a:p>
            <a:fld id="{FD403CD0-842C-4BCD-83D3-BB78B185EE38}" type="datetimeFigureOut">
              <a:rPr lang="en-US" smtClean="0"/>
              <a:pPr/>
              <a:t>9/2/2026</a:t>
            </a:fld>
            <a:endParaRPr lang="en-US" dirty="0"/>
          </a:p>
        </p:txBody>
      </p:sp>
      <p:sp>
        <p:nvSpPr>
          <p:cNvPr id="3" name="Platshållare för sidfot 2">
            <a:extLst>
              <a:ext uri="{FF2B5EF4-FFF2-40B4-BE49-F238E27FC236}">
                <a16:creationId xmlns:a16="http://schemas.microsoft.com/office/drawing/2014/main" id="{BF95847E-A091-4B48-90CC-8498D25ED01A}"/>
              </a:ext>
            </a:extLst>
          </p:cNvPr>
          <p:cNvSpPr>
            <a:spLocks noGrp="1"/>
          </p:cNvSpPr>
          <p:nvPr>
            <p:ph type="ftr" sz="quarter" idx="11"/>
          </p:nvPr>
        </p:nvSpPr>
        <p:spPr>
          <a:xfrm>
            <a:off x="3425825" y="7050455"/>
            <a:ext cx="3949700" cy="260349"/>
          </a:xfrm>
        </p:spPr>
        <p:txBody>
          <a:bodyPr/>
          <a:lstStyle>
            <a:lvl1pPr>
              <a:defRPr>
                <a:noFill/>
              </a:defRPr>
            </a:lvl1pPr>
          </a:lstStyle>
          <a:p>
            <a:endParaRPr lang="en-US" dirty="0"/>
          </a:p>
        </p:txBody>
      </p:sp>
      <p:sp>
        <p:nvSpPr>
          <p:cNvPr id="4" name="Platshållare för bildnummer 3">
            <a:extLst>
              <a:ext uri="{FF2B5EF4-FFF2-40B4-BE49-F238E27FC236}">
                <a16:creationId xmlns:a16="http://schemas.microsoft.com/office/drawing/2014/main" id="{81B4C505-33E4-4681-8C5B-77BB1E17C2CB}"/>
              </a:ext>
            </a:extLst>
          </p:cNvPr>
          <p:cNvSpPr>
            <a:spLocks noGrp="1"/>
          </p:cNvSpPr>
          <p:nvPr>
            <p:ph type="sldNum" sz="quarter" idx="12"/>
          </p:nvPr>
        </p:nvSpPr>
        <p:spPr>
          <a:xfrm>
            <a:off x="10628923" y="-493101"/>
            <a:ext cx="1102702" cy="260349"/>
          </a:xfrm>
        </p:spPr>
        <p:txBody>
          <a:bodyPr/>
          <a:lstStyle>
            <a:lvl1pPr>
              <a:defRPr>
                <a:ln>
                  <a:noFill/>
                </a:ln>
                <a:noFill/>
              </a:defRPr>
            </a:lvl1pPr>
          </a:lstStyle>
          <a:p>
            <a:fld id="{AE086683-F536-42AB-ABBC-F4803DFE8DBC}" type="slidenum">
              <a:rPr lang="en-US" smtClean="0"/>
              <a:pPr/>
              <a:t>‹#›</a:t>
            </a:fld>
            <a:endParaRPr lang="en-US" dirty="0"/>
          </a:p>
        </p:txBody>
      </p:sp>
      <p:pic>
        <p:nvPicPr>
          <p:cNvPr id="5" name="Picture 4">
            <a:extLst>
              <a:ext uri="{FF2B5EF4-FFF2-40B4-BE49-F238E27FC236}">
                <a16:creationId xmlns:a16="http://schemas.microsoft.com/office/drawing/2014/main" id="{B29459AD-403F-1611-D505-024040CAE38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723625" y="5957389"/>
            <a:ext cx="1008000" cy="523905"/>
          </a:xfrm>
          <a:prstGeom prst="rect">
            <a:avLst/>
          </a:prstGeom>
        </p:spPr>
      </p:pic>
    </p:spTree>
    <p:extLst>
      <p:ext uri="{BB962C8B-B14F-4D97-AF65-F5344CB8AC3E}">
        <p14:creationId xmlns:p14="http://schemas.microsoft.com/office/powerpoint/2010/main" val="14036865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hank you">
    <p:bg>
      <p:bgPr>
        <a:solidFill>
          <a:schemeClr val="accent1"/>
        </a:solidFill>
        <a:effectLst/>
      </p:bgPr>
    </p:bg>
    <p:spTree>
      <p:nvGrpSpPr>
        <p:cNvPr id="1" name=""/>
        <p:cNvGrpSpPr/>
        <p:nvPr/>
      </p:nvGrpSpPr>
      <p:grpSpPr>
        <a:xfrm>
          <a:off x="0" y="0"/>
          <a:ext cx="0" cy="0"/>
          <a:chOff x="0" y="0"/>
          <a:chExt cx="0" cy="0"/>
        </a:xfrm>
      </p:grpSpPr>
      <p:sp>
        <p:nvSpPr>
          <p:cNvPr id="22" name="Rubrik 21">
            <a:extLst>
              <a:ext uri="{FF2B5EF4-FFF2-40B4-BE49-F238E27FC236}">
                <a16:creationId xmlns:a16="http://schemas.microsoft.com/office/drawing/2014/main" id="{58A595A3-12DF-283D-4D13-D20ACAD530A6}"/>
              </a:ext>
            </a:extLst>
          </p:cNvPr>
          <p:cNvSpPr>
            <a:spLocks noGrp="1"/>
          </p:cNvSpPr>
          <p:nvPr>
            <p:ph type="title"/>
          </p:nvPr>
        </p:nvSpPr>
        <p:spPr>
          <a:xfrm>
            <a:off x="865186" y="1895019"/>
            <a:ext cx="10463213" cy="1439957"/>
          </a:xfrm>
        </p:spPr>
        <p:txBody>
          <a:bodyPr anchor="b"/>
          <a:lstStyle>
            <a:lvl1pPr algn="ctr">
              <a:defRPr sz="7800">
                <a:solidFill>
                  <a:schemeClr val="bg1"/>
                </a:solidFill>
              </a:defRPr>
            </a:lvl1pPr>
          </a:lstStyle>
          <a:p>
            <a:r>
              <a:rPr lang="sv-SE"/>
              <a:t>Klicka här för att ändra mall för rubrikformat</a:t>
            </a:r>
            <a:endParaRPr lang="en-US" dirty="0"/>
          </a:p>
        </p:txBody>
      </p:sp>
      <p:sp>
        <p:nvSpPr>
          <p:cNvPr id="25" name="Platshållare för text 24">
            <a:extLst>
              <a:ext uri="{FF2B5EF4-FFF2-40B4-BE49-F238E27FC236}">
                <a16:creationId xmlns:a16="http://schemas.microsoft.com/office/drawing/2014/main" id="{E09D73A6-66AC-531A-5181-116CD6458025}"/>
              </a:ext>
            </a:extLst>
          </p:cNvPr>
          <p:cNvSpPr>
            <a:spLocks noGrp="1"/>
          </p:cNvSpPr>
          <p:nvPr>
            <p:ph type="body" sz="quarter" idx="13"/>
          </p:nvPr>
        </p:nvSpPr>
        <p:spPr>
          <a:xfrm>
            <a:off x="865186" y="3508063"/>
            <a:ext cx="10463213" cy="1243325"/>
          </a:xfrm>
          <a:prstGeom prst="rect">
            <a:avLst/>
          </a:prstGeom>
        </p:spPr>
        <p:txBody>
          <a:bodyPr anchor="t"/>
          <a:lstStyle>
            <a:lvl1pPr marL="0" indent="0" algn="ctr">
              <a:spcBef>
                <a:spcPts val="0"/>
              </a:spcBef>
              <a:spcAft>
                <a:spcPts val="0"/>
              </a:spcAft>
              <a:buNone/>
              <a:defRPr sz="2300">
                <a:solidFill>
                  <a:schemeClr val="bg1"/>
                </a:solidFill>
                <a:latin typeface="+mn-lt"/>
                <a:ea typeface="Roboto Medium" panose="02000000000000000000" pitchFamily="2" charset="0"/>
              </a:defRPr>
            </a:lvl1pPr>
          </a:lstStyle>
          <a:p>
            <a:pPr lvl="0"/>
            <a:r>
              <a:rPr lang="sv-SE"/>
              <a:t>Klicka här för att ändra format på bakgrundstexten</a:t>
            </a:r>
          </a:p>
        </p:txBody>
      </p:sp>
      <p:sp>
        <p:nvSpPr>
          <p:cNvPr id="2" name="Platshållare för datum 1">
            <a:extLst>
              <a:ext uri="{FF2B5EF4-FFF2-40B4-BE49-F238E27FC236}">
                <a16:creationId xmlns:a16="http://schemas.microsoft.com/office/drawing/2014/main" id="{EF0C26C3-B13E-495A-A6E4-2EC4E724A264}"/>
              </a:ext>
            </a:extLst>
          </p:cNvPr>
          <p:cNvSpPr>
            <a:spLocks noGrp="1"/>
          </p:cNvSpPr>
          <p:nvPr>
            <p:ph type="dt" sz="half" idx="10"/>
          </p:nvPr>
        </p:nvSpPr>
        <p:spPr>
          <a:xfrm>
            <a:off x="863600" y="7050455"/>
            <a:ext cx="1244600" cy="260349"/>
          </a:xfrm>
        </p:spPr>
        <p:txBody>
          <a:bodyPr/>
          <a:lstStyle>
            <a:lvl1pPr>
              <a:defRPr>
                <a:noFill/>
              </a:defRPr>
            </a:lvl1pPr>
          </a:lstStyle>
          <a:p>
            <a:fld id="{FD403CD0-842C-4BCD-83D3-BB78B185EE38}" type="datetimeFigureOut">
              <a:rPr lang="en-US" smtClean="0"/>
              <a:pPr/>
              <a:t>9/2/2026</a:t>
            </a:fld>
            <a:endParaRPr lang="en-US" dirty="0"/>
          </a:p>
        </p:txBody>
      </p:sp>
      <p:sp>
        <p:nvSpPr>
          <p:cNvPr id="3" name="Platshållare för sidfot 2">
            <a:extLst>
              <a:ext uri="{FF2B5EF4-FFF2-40B4-BE49-F238E27FC236}">
                <a16:creationId xmlns:a16="http://schemas.microsoft.com/office/drawing/2014/main" id="{BF95847E-A091-4B48-90CC-8498D25ED01A}"/>
              </a:ext>
            </a:extLst>
          </p:cNvPr>
          <p:cNvSpPr>
            <a:spLocks noGrp="1"/>
          </p:cNvSpPr>
          <p:nvPr>
            <p:ph type="ftr" sz="quarter" idx="11"/>
          </p:nvPr>
        </p:nvSpPr>
        <p:spPr>
          <a:xfrm>
            <a:off x="3425825" y="7050455"/>
            <a:ext cx="3949700" cy="260349"/>
          </a:xfrm>
        </p:spPr>
        <p:txBody>
          <a:bodyPr/>
          <a:lstStyle>
            <a:lvl1pPr>
              <a:defRPr>
                <a:noFill/>
              </a:defRPr>
            </a:lvl1pPr>
          </a:lstStyle>
          <a:p>
            <a:endParaRPr lang="en-US" dirty="0"/>
          </a:p>
        </p:txBody>
      </p:sp>
      <p:sp>
        <p:nvSpPr>
          <p:cNvPr id="4" name="Platshållare för bildnummer 3">
            <a:extLst>
              <a:ext uri="{FF2B5EF4-FFF2-40B4-BE49-F238E27FC236}">
                <a16:creationId xmlns:a16="http://schemas.microsoft.com/office/drawing/2014/main" id="{81B4C505-33E4-4681-8C5B-77BB1E17C2CB}"/>
              </a:ext>
            </a:extLst>
          </p:cNvPr>
          <p:cNvSpPr>
            <a:spLocks noGrp="1"/>
          </p:cNvSpPr>
          <p:nvPr>
            <p:ph type="sldNum" sz="quarter" idx="12"/>
          </p:nvPr>
        </p:nvSpPr>
        <p:spPr>
          <a:xfrm>
            <a:off x="10628923" y="-493101"/>
            <a:ext cx="1102702" cy="260349"/>
          </a:xfrm>
        </p:spPr>
        <p:txBody>
          <a:bodyPr/>
          <a:lstStyle>
            <a:lvl1pPr>
              <a:defRPr>
                <a:ln>
                  <a:noFill/>
                </a:ln>
                <a:noFill/>
              </a:defRPr>
            </a:lvl1pPr>
          </a:lstStyle>
          <a:p>
            <a:fld id="{AE086683-F536-42AB-ABBC-F4803DFE8DBC}" type="slidenum">
              <a:rPr lang="en-US" smtClean="0"/>
              <a:pPr/>
              <a:t>‹#›</a:t>
            </a:fld>
            <a:endParaRPr lang="en-US" dirty="0"/>
          </a:p>
        </p:txBody>
      </p:sp>
      <p:pic>
        <p:nvPicPr>
          <p:cNvPr id="5" name="Picture 4">
            <a:extLst>
              <a:ext uri="{FF2B5EF4-FFF2-40B4-BE49-F238E27FC236}">
                <a16:creationId xmlns:a16="http://schemas.microsoft.com/office/drawing/2014/main" id="{9E20AD50-CF74-A144-B8DD-87320BBFB67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723625" y="5957389"/>
            <a:ext cx="1008000" cy="523905"/>
          </a:xfrm>
          <a:prstGeom prst="rect">
            <a:avLst/>
          </a:prstGeom>
        </p:spPr>
      </p:pic>
    </p:spTree>
    <p:extLst>
      <p:ext uri="{BB962C8B-B14F-4D97-AF65-F5344CB8AC3E}">
        <p14:creationId xmlns:p14="http://schemas.microsoft.com/office/powerpoint/2010/main" val="40078198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Only Title">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5571902-9019-4326-9DA4-70B9743B49ED}"/>
              </a:ext>
            </a:extLst>
          </p:cNvPr>
          <p:cNvSpPr>
            <a:spLocks noGrp="1"/>
          </p:cNvSpPr>
          <p:nvPr>
            <p:ph type="title"/>
          </p:nvPr>
        </p:nvSpPr>
        <p:spPr/>
        <p:txBody>
          <a:bodyPr/>
          <a:lstStyle/>
          <a:p>
            <a:r>
              <a:rPr lang="sv-SE"/>
              <a:t>Klicka här för att ändra mall för rubrikformat</a:t>
            </a:r>
            <a:endParaRPr lang="en-US" dirty="0"/>
          </a:p>
        </p:txBody>
      </p:sp>
      <p:sp>
        <p:nvSpPr>
          <p:cNvPr id="3" name="Platshållare för datum 2">
            <a:extLst>
              <a:ext uri="{FF2B5EF4-FFF2-40B4-BE49-F238E27FC236}">
                <a16:creationId xmlns:a16="http://schemas.microsoft.com/office/drawing/2014/main" id="{4B906970-3E04-4D0D-B628-981C4A918A6F}"/>
              </a:ext>
            </a:extLst>
          </p:cNvPr>
          <p:cNvSpPr>
            <a:spLocks noGrp="1"/>
          </p:cNvSpPr>
          <p:nvPr>
            <p:ph type="dt" sz="half" idx="10"/>
          </p:nvPr>
        </p:nvSpPr>
        <p:spPr/>
        <p:txBody>
          <a:bodyPr/>
          <a:lstStyle/>
          <a:p>
            <a:fld id="{FD403CD0-842C-4BCD-83D3-BB78B185EE38}" type="datetimeFigureOut">
              <a:rPr lang="en-US" smtClean="0"/>
              <a:t>9/2/2026</a:t>
            </a:fld>
            <a:endParaRPr lang="en-US" dirty="0"/>
          </a:p>
        </p:txBody>
      </p:sp>
      <p:sp>
        <p:nvSpPr>
          <p:cNvPr id="4" name="Platshållare för sidfot 3">
            <a:extLst>
              <a:ext uri="{FF2B5EF4-FFF2-40B4-BE49-F238E27FC236}">
                <a16:creationId xmlns:a16="http://schemas.microsoft.com/office/drawing/2014/main" id="{86059243-015F-4404-ADE1-14E49E0315F6}"/>
              </a:ext>
            </a:extLst>
          </p:cNvPr>
          <p:cNvSpPr>
            <a:spLocks noGrp="1"/>
          </p:cNvSpPr>
          <p:nvPr>
            <p:ph type="ftr" sz="quarter" idx="11"/>
          </p:nvPr>
        </p:nvSpPr>
        <p:spPr/>
        <p:txBody>
          <a:bodyPr/>
          <a:lstStyle/>
          <a:p>
            <a:endParaRPr lang="en-US" dirty="0"/>
          </a:p>
        </p:txBody>
      </p:sp>
      <p:sp>
        <p:nvSpPr>
          <p:cNvPr id="5" name="Platshållare för bildnummer 4">
            <a:extLst>
              <a:ext uri="{FF2B5EF4-FFF2-40B4-BE49-F238E27FC236}">
                <a16:creationId xmlns:a16="http://schemas.microsoft.com/office/drawing/2014/main" id="{3F1E028D-3B14-4181-8E8B-87D9D42D9C5D}"/>
              </a:ext>
            </a:extLst>
          </p:cNvPr>
          <p:cNvSpPr>
            <a:spLocks noGrp="1"/>
          </p:cNvSpPr>
          <p:nvPr>
            <p:ph type="sldNum" sz="quarter" idx="12"/>
          </p:nvPr>
        </p:nvSpPr>
        <p:spPr/>
        <p:txBody>
          <a:bodyPr/>
          <a:lstStyle/>
          <a:p>
            <a:fld id="{AE086683-F536-42AB-ABBC-F4803DFE8DBC}" type="slidenum">
              <a:rPr lang="en-US" smtClean="0"/>
              <a:t>‹#›</a:t>
            </a:fld>
            <a:endParaRPr lang="en-US" dirty="0"/>
          </a:p>
        </p:txBody>
      </p:sp>
    </p:spTree>
    <p:extLst>
      <p:ext uri="{BB962C8B-B14F-4D97-AF65-F5344CB8AC3E}">
        <p14:creationId xmlns:p14="http://schemas.microsoft.com/office/powerpoint/2010/main" val="21932127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om">
    <p:spTree>
      <p:nvGrpSpPr>
        <p:cNvPr id="1" name=""/>
        <p:cNvGrpSpPr/>
        <p:nvPr/>
      </p:nvGrpSpPr>
      <p:grpSpPr>
        <a:xfrm>
          <a:off x="0" y="0"/>
          <a:ext cx="0" cy="0"/>
          <a:chOff x="0" y="0"/>
          <a:chExt cx="0" cy="0"/>
        </a:xfrm>
      </p:grpSpPr>
      <p:sp>
        <p:nvSpPr>
          <p:cNvPr id="5" name="Rubrik 22">
            <a:extLst>
              <a:ext uri="{FF2B5EF4-FFF2-40B4-BE49-F238E27FC236}">
                <a16:creationId xmlns:a16="http://schemas.microsoft.com/office/drawing/2014/main" id="{116E4B02-8980-F3F9-6BE5-23AC4AFD8A46}"/>
              </a:ext>
            </a:extLst>
          </p:cNvPr>
          <p:cNvSpPr>
            <a:spLocks noGrp="1"/>
          </p:cNvSpPr>
          <p:nvPr>
            <p:ph type="title" hasCustomPrompt="1"/>
          </p:nvPr>
        </p:nvSpPr>
        <p:spPr>
          <a:xfrm>
            <a:off x="0" y="-1125537"/>
            <a:ext cx="9147176" cy="1062037"/>
          </a:xfrm>
        </p:spPr>
        <p:txBody>
          <a:bodyPr anchor="b"/>
          <a:lstStyle>
            <a:lvl1pPr>
              <a:defRPr sz="2400">
                <a:latin typeface="+mn-lt"/>
              </a:defRPr>
            </a:lvl1pPr>
          </a:lstStyle>
          <a:p>
            <a:r>
              <a:rPr lang="en-US" dirty="0"/>
              <a:t>Heading for accessibility adaptation, briefly describe the content of the page.</a:t>
            </a:r>
          </a:p>
        </p:txBody>
      </p:sp>
      <p:sp>
        <p:nvSpPr>
          <p:cNvPr id="2" name="Platshållare för datum 1">
            <a:extLst>
              <a:ext uri="{FF2B5EF4-FFF2-40B4-BE49-F238E27FC236}">
                <a16:creationId xmlns:a16="http://schemas.microsoft.com/office/drawing/2014/main" id="{EF0C26C3-B13E-495A-A6E4-2EC4E724A264}"/>
              </a:ext>
            </a:extLst>
          </p:cNvPr>
          <p:cNvSpPr>
            <a:spLocks noGrp="1"/>
          </p:cNvSpPr>
          <p:nvPr>
            <p:ph type="dt" sz="half" idx="10"/>
          </p:nvPr>
        </p:nvSpPr>
        <p:spPr/>
        <p:txBody>
          <a:bodyPr/>
          <a:lstStyle/>
          <a:p>
            <a:fld id="{FD403CD0-842C-4BCD-83D3-BB78B185EE38}" type="datetimeFigureOut">
              <a:rPr lang="en-US" smtClean="0"/>
              <a:t>9/2/2026</a:t>
            </a:fld>
            <a:endParaRPr lang="en-US" dirty="0"/>
          </a:p>
        </p:txBody>
      </p:sp>
      <p:sp>
        <p:nvSpPr>
          <p:cNvPr id="3" name="Platshållare för sidfot 2">
            <a:extLst>
              <a:ext uri="{FF2B5EF4-FFF2-40B4-BE49-F238E27FC236}">
                <a16:creationId xmlns:a16="http://schemas.microsoft.com/office/drawing/2014/main" id="{BF95847E-A091-4B48-90CC-8498D25ED01A}"/>
              </a:ext>
            </a:extLst>
          </p:cNvPr>
          <p:cNvSpPr>
            <a:spLocks noGrp="1"/>
          </p:cNvSpPr>
          <p:nvPr>
            <p:ph type="ftr" sz="quarter" idx="11"/>
          </p:nvPr>
        </p:nvSpPr>
        <p:spPr/>
        <p:txBody>
          <a:bodyPr/>
          <a:lstStyle/>
          <a:p>
            <a:endParaRPr lang="en-US" dirty="0"/>
          </a:p>
        </p:txBody>
      </p:sp>
      <p:sp>
        <p:nvSpPr>
          <p:cNvPr id="4" name="Platshållare för bildnummer 3">
            <a:extLst>
              <a:ext uri="{FF2B5EF4-FFF2-40B4-BE49-F238E27FC236}">
                <a16:creationId xmlns:a16="http://schemas.microsoft.com/office/drawing/2014/main" id="{81B4C505-33E4-4681-8C5B-77BB1E17C2CB}"/>
              </a:ext>
            </a:extLst>
          </p:cNvPr>
          <p:cNvSpPr>
            <a:spLocks noGrp="1"/>
          </p:cNvSpPr>
          <p:nvPr>
            <p:ph type="sldNum" sz="quarter" idx="12"/>
          </p:nvPr>
        </p:nvSpPr>
        <p:spPr/>
        <p:txBody>
          <a:bodyPr/>
          <a:lstStyle/>
          <a:p>
            <a:fld id="{AE086683-F536-42AB-ABBC-F4803DFE8DBC}" type="slidenum">
              <a:rPr lang="en-US" smtClean="0"/>
              <a:t>‹#›</a:t>
            </a:fld>
            <a:endParaRPr lang="en-US" dirty="0"/>
          </a:p>
        </p:txBody>
      </p:sp>
    </p:spTree>
    <p:extLst>
      <p:ext uri="{BB962C8B-B14F-4D97-AF65-F5344CB8AC3E}">
        <p14:creationId xmlns:p14="http://schemas.microsoft.com/office/powerpoint/2010/main" val="18004220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blank" preserve="1">
  <p:cSld name="Layouts after this page do not belong to the template. Instead, switch to a layout before this page.">
    <p:spTree>
      <p:nvGrpSpPr>
        <p:cNvPr id="1" name=""/>
        <p:cNvGrpSpPr/>
        <p:nvPr/>
      </p:nvGrpSpPr>
      <p:grpSpPr>
        <a:xfrm>
          <a:off x="0" y="0"/>
          <a:ext cx="0" cy="0"/>
          <a:chOff x="0" y="0"/>
          <a:chExt cx="0" cy="0"/>
        </a:xfrm>
      </p:grpSpPr>
      <p:sp>
        <p:nvSpPr>
          <p:cNvPr id="5" name="textruta 4">
            <a:extLst>
              <a:ext uri="{FF2B5EF4-FFF2-40B4-BE49-F238E27FC236}">
                <a16:creationId xmlns:a16="http://schemas.microsoft.com/office/drawing/2014/main" id="{4405A5C8-297E-E3EB-142A-5DE16BD606D2}"/>
              </a:ext>
            </a:extLst>
          </p:cNvPr>
          <p:cNvSpPr txBox="1"/>
          <p:nvPr userDrawn="1"/>
        </p:nvSpPr>
        <p:spPr>
          <a:xfrm>
            <a:off x="1676400" y="2344087"/>
            <a:ext cx="8839200" cy="2862322"/>
          </a:xfrm>
          <a:prstGeom prst="rect">
            <a:avLst/>
          </a:prstGeom>
          <a:noFill/>
        </p:spPr>
        <p:txBody>
          <a:bodyPr wrap="square" rtlCol="0">
            <a:spAutoFit/>
          </a:bodyPr>
          <a:lstStyle/>
          <a:p>
            <a:pPr algn="ctr">
              <a:lnSpc>
                <a:spcPct val="90000"/>
              </a:lnSpc>
            </a:pPr>
            <a:r>
              <a:rPr lang="en-US" sz="5000" b="0" kern="1200" dirty="0">
                <a:solidFill>
                  <a:schemeClr val="tx1"/>
                </a:solidFill>
                <a:latin typeface="+mj-lt"/>
                <a:ea typeface="+mj-ea"/>
                <a:cs typeface="+mj-cs"/>
              </a:rPr>
              <a:t>Layouts after this page do not belong to the template. Instead, switch to a layout before this page.</a:t>
            </a:r>
          </a:p>
        </p:txBody>
      </p:sp>
    </p:spTree>
    <p:extLst>
      <p:ext uri="{BB962C8B-B14F-4D97-AF65-F5344CB8AC3E}">
        <p14:creationId xmlns:p14="http://schemas.microsoft.com/office/powerpoint/2010/main" val="7948993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Platshållare för rubrik 1">
            <a:extLst>
              <a:ext uri="{FF2B5EF4-FFF2-40B4-BE49-F238E27FC236}">
                <a16:creationId xmlns:a16="http://schemas.microsoft.com/office/drawing/2014/main" id="{152683E2-9A31-4B47-ACFE-390B6E0AF714}"/>
              </a:ext>
            </a:extLst>
          </p:cNvPr>
          <p:cNvSpPr>
            <a:spLocks noGrp="1"/>
          </p:cNvSpPr>
          <p:nvPr>
            <p:ph type="title"/>
          </p:nvPr>
        </p:nvSpPr>
        <p:spPr>
          <a:xfrm>
            <a:off x="971998" y="977900"/>
            <a:ext cx="10354815" cy="587375"/>
          </a:xfrm>
          <a:prstGeom prst="rect">
            <a:avLst/>
          </a:prstGeom>
        </p:spPr>
        <p:txBody>
          <a:bodyPr vert="horz" lIns="0" tIns="0" rIns="0" bIns="0" rtlCol="0" anchor="t">
            <a:noAutofit/>
          </a:bodyPr>
          <a:lstStyle/>
          <a:p>
            <a:endParaRPr lang="en-US" dirty="0"/>
          </a:p>
        </p:txBody>
      </p:sp>
      <p:sp>
        <p:nvSpPr>
          <p:cNvPr id="4" name="Platshållare för datum 3">
            <a:extLst>
              <a:ext uri="{FF2B5EF4-FFF2-40B4-BE49-F238E27FC236}">
                <a16:creationId xmlns:a16="http://schemas.microsoft.com/office/drawing/2014/main" id="{907D54BB-8EC7-458A-A082-8AF4306364DF}"/>
              </a:ext>
            </a:extLst>
          </p:cNvPr>
          <p:cNvSpPr>
            <a:spLocks noGrp="1"/>
          </p:cNvSpPr>
          <p:nvPr>
            <p:ph type="dt" sz="half" idx="2"/>
          </p:nvPr>
        </p:nvSpPr>
        <p:spPr>
          <a:xfrm>
            <a:off x="971998" y="6237655"/>
            <a:ext cx="1136202" cy="260349"/>
          </a:xfrm>
          <a:prstGeom prst="rect">
            <a:avLst/>
          </a:prstGeom>
        </p:spPr>
        <p:txBody>
          <a:bodyPr vert="horz" lIns="0" tIns="0" rIns="0" bIns="0" rtlCol="0" anchor="b">
            <a:noAutofit/>
          </a:bodyPr>
          <a:lstStyle>
            <a:lvl1pPr algn="l">
              <a:defRPr sz="1000">
                <a:solidFill>
                  <a:schemeClr val="accent1"/>
                </a:solidFill>
              </a:defRPr>
            </a:lvl1pPr>
          </a:lstStyle>
          <a:p>
            <a:fld id="{FD403CD0-842C-4BCD-83D3-BB78B185EE38}" type="datetimeFigureOut">
              <a:rPr lang="en-US" smtClean="0"/>
              <a:pPr/>
              <a:t>9/2/2026</a:t>
            </a:fld>
            <a:endParaRPr lang="en-US" dirty="0"/>
          </a:p>
        </p:txBody>
      </p:sp>
      <p:sp>
        <p:nvSpPr>
          <p:cNvPr id="5" name="Platshållare för sidfot 4">
            <a:extLst>
              <a:ext uri="{FF2B5EF4-FFF2-40B4-BE49-F238E27FC236}">
                <a16:creationId xmlns:a16="http://schemas.microsoft.com/office/drawing/2014/main" id="{5C0A3ABB-C906-40E9-AF35-0DB0B3403226}"/>
              </a:ext>
            </a:extLst>
          </p:cNvPr>
          <p:cNvSpPr>
            <a:spLocks noGrp="1"/>
          </p:cNvSpPr>
          <p:nvPr>
            <p:ph type="ftr" sz="quarter" idx="3"/>
          </p:nvPr>
        </p:nvSpPr>
        <p:spPr>
          <a:xfrm>
            <a:off x="3501198" y="6237655"/>
            <a:ext cx="2558291" cy="260349"/>
          </a:xfrm>
          <a:prstGeom prst="rect">
            <a:avLst/>
          </a:prstGeom>
        </p:spPr>
        <p:txBody>
          <a:bodyPr vert="horz" lIns="0" tIns="0" rIns="0" bIns="0" rtlCol="0" anchor="b">
            <a:noAutofit/>
          </a:bodyPr>
          <a:lstStyle>
            <a:lvl1pPr algn="l">
              <a:defRPr sz="1000">
                <a:solidFill>
                  <a:schemeClr val="accent1"/>
                </a:solidFill>
              </a:defRPr>
            </a:lvl1pPr>
          </a:lstStyle>
          <a:p>
            <a:endParaRPr lang="en-US" dirty="0"/>
          </a:p>
        </p:txBody>
      </p:sp>
      <p:sp>
        <p:nvSpPr>
          <p:cNvPr id="6" name="Platshållare för bildnummer 5">
            <a:extLst>
              <a:ext uri="{FF2B5EF4-FFF2-40B4-BE49-F238E27FC236}">
                <a16:creationId xmlns:a16="http://schemas.microsoft.com/office/drawing/2014/main" id="{37249AA9-CC7D-40E0-9894-3652F2EE8CF5}"/>
              </a:ext>
            </a:extLst>
          </p:cNvPr>
          <p:cNvSpPr>
            <a:spLocks noGrp="1"/>
          </p:cNvSpPr>
          <p:nvPr>
            <p:ph type="sldNum" sz="quarter" idx="4"/>
          </p:nvPr>
        </p:nvSpPr>
        <p:spPr>
          <a:xfrm>
            <a:off x="10628923" y="218099"/>
            <a:ext cx="1102702" cy="260349"/>
          </a:xfrm>
          <a:prstGeom prst="rect">
            <a:avLst/>
          </a:prstGeom>
        </p:spPr>
        <p:txBody>
          <a:bodyPr vert="horz" lIns="0" tIns="0" rIns="0" bIns="0" rtlCol="0" anchor="t">
            <a:noAutofit/>
          </a:bodyPr>
          <a:lstStyle>
            <a:lvl1pPr algn="r">
              <a:defRPr sz="1000">
                <a:solidFill>
                  <a:schemeClr val="accent1"/>
                </a:solidFill>
              </a:defRPr>
            </a:lvl1pPr>
          </a:lstStyle>
          <a:p>
            <a:fld id="{AE086683-F536-42AB-ABBC-F4803DFE8DBC}" type="slidenum">
              <a:rPr lang="en-US" smtClean="0"/>
              <a:pPr/>
              <a:t>‹#›</a:t>
            </a:fld>
            <a:endParaRPr lang="en-US" dirty="0"/>
          </a:p>
        </p:txBody>
      </p:sp>
      <p:sp>
        <p:nvSpPr>
          <p:cNvPr id="8" name="Text Placeholder 7">
            <a:extLst>
              <a:ext uri="{FF2B5EF4-FFF2-40B4-BE49-F238E27FC236}">
                <a16:creationId xmlns:a16="http://schemas.microsoft.com/office/drawing/2014/main" id="{6A3D4DD9-D39D-1009-2FE2-A8A3E0E11E5E}"/>
              </a:ext>
            </a:extLst>
          </p:cNvPr>
          <p:cNvSpPr>
            <a:spLocks noGrp="1"/>
          </p:cNvSpPr>
          <p:nvPr>
            <p:ph type="body" idx="1"/>
          </p:nvPr>
        </p:nvSpPr>
        <p:spPr>
          <a:xfrm>
            <a:off x="987595" y="1925639"/>
            <a:ext cx="10339217" cy="3887786"/>
          </a:xfrm>
          <a:prstGeom prst="rect">
            <a:avLst/>
          </a:prstGeom>
        </p:spPr>
        <p:txBody>
          <a:bodyPr vert="horz" lIns="0" tIns="0" rIns="0" bIns="0" rtlCol="0">
            <a:noAutofit/>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pic>
        <p:nvPicPr>
          <p:cNvPr id="12" name="Picture 11">
            <a:extLst>
              <a:ext uri="{FF2B5EF4-FFF2-40B4-BE49-F238E27FC236}">
                <a16:creationId xmlns:a16="http://schemas.microsoft.com/office/drawing/2014/main" id="{0ED996DD-B74B-D9D3-C91C-A15C9658BFEF}"/>
              </a:ext>
            </a:extLst>
          </p:cNvPr>
          <p:cNvPicPr>
            <a:picLocks noChangeAspect="1"/>
          </p:cNvPicPr>
          <p:nvPr userDrawn="1"/>
        </p:nvPicPr>
        <p:blipFill>
          <a:blip r:embed="rId18">
            <a:extLst>
              <a:ext uri="{28A0092B-C50C-407E-A947-70E740481C1C}">
                <a14:useLocalDpi xmlns:a14="http://schemas.microsoft.com/office/drawing/2010/main" val="0"/>
              </a:ext>
            </a:extLst>
          </a:blip>
          <a:srcRect/>
          <a:stretch/>
        </p:blipFill>
        <p:spPr>
          <a:xfrm>
            <a:off x="10723625" y="5957390"/>
            <a:ext cx="1008000" cy="523905"/>
          </a:xfrm>
          <a:prstGeom prst="rect">
            <a:avLst/>
          </a:prstGeom>
        </p:spPr>
      </p:pic>
    </p:spTree>
    <p:extLst>
      <p:ext uri="{BB962C8B-B14F-4D97-AF65-F5344CB8AC3E}">
        <p14:creationId xmlns:p14="http://schemas.microsoft.com/office/powerpoint/2010/main" val="14913828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49" r:id="rId3"/>
    <p:sldLayoutId id="2147483663" r:id="rId4"/>
    <p:sldLayoutId id="2147483668" r:id="rId5"/>
    <p:sldLayoutId id="2147483670" r:id="rId6"/>
    <p:sldLayoutId id="2147483666" r:id="rId7"/>
    <p:sldLayoutId id="2147483672" r:id="rId8"/>
    <p:sldLayoutId id="2147483675" r:id="rId9"/>
    <p:sldLayoutId id="2147483667" r:id="rId10"/>
    <p:sldLayoutId id="2147483676" r:id="rId11"/>
    <p:sldLayoutId id="2147483673" r:id="rId12"/>
    <p:sldLayoutId id="2147483674" r:id="rId13"/>
    <p:sldLayoutId id="2147483654" r:id="rId14"/>
    <p:sldLayoutId id="2147483655" r:id="rId15"/>
    <p:sldLayoutId id="2147483658" r:id="rId16"/>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16000" indent="-216000" algn="l" defTabSz="914400" rtl="0" eaLnBrk="1" latinLnBrk="0" hangingPunct="1">
        <a:lnSpc>
          <a:spcPct val="100000"/>
        </a:lnSpc>
        <a:spcBef>
          <a:spcPts val="600"/>
        </a:spcBef>
        <a:spcAft>
          <a:spcPts val="500"/>
        </a:spcAft>
        <a:buSzPct val="80000"/>
        <a:buFont typeface="Arial" panose="020B0604020202020204" pitchFamily="34" charset="0"/>
        <a:buChar char="•"/>
        <a:defRPr sz="2300" kern="1200">
          <a:solidFill>
            <a:schemeClr val="tx1"/>
          </a:solidFill>
          <a:latin typeface="+mn-lt"/>
          <a:ea typeface="+mn-ea"/>
          <a:cs typeface="+mn-cs"/>
        </a:defRPr>
      </a:lvl1pPr>
      <a:lvl2pPr marL="432000" indent="-216000" algn="l" defTabSz="914400" rtl="0" eaLnBrk="1" latinLnBrk="0" hangingPunct="1">
        <a:lnSpc>
          <a:spcPct val="100000"/>
        </a:lnSpc>
        <a:spcBef>
          <a:spcPts val="500"/>
        </a:spcBef>
        <a:spcAft>
          <a:spcPts val="600"/>
        </a:spcAft>
        <a:buSzPct val="80000"/>
        <a:buFont typeface="Arial" panose="020B0604020202020204" pitchFamily="34" charset="0"/>
        <a:buChar char="•"/>
        <a:defRPr sz="2000" kern="1200">
          <a:solidFill>
            <a:schemeClr val="tx1"/>
          </a:solidFill>
          <a:latin typeface="+mn-lt"/>
          <a:ea typeface="+mn-ea"/>
          <a:cs typeface="+mn-cs"/>
        </a:defRPr>
      </a:lvl2pPr>
      <a:lvl3pPr marL="648000" indent="-216000" algn="l" defTabSz="914400" rtl="0" eaLnBrk="1" latinLnBrk="0" hangingPunct="1">
        <a:lnSpc>
          <a:spcPct val="100000"/>
        </a:lnSpc>
        <a:spcBef>
          <a:spcPts val="500"/>
        </a:spcBef>
        <a:spcAft>
          <a:spcPts val="600"/>
        </a:spcAft>
        <a:buSzPct val="80000"/>
        <a:buFont typeface="Arial" panose="020B0604020202020204" pitchFamily="34" charset="0"/>
        <a:buChar char="•"/>
        <a:defRPr sz="1800" kern="1200">
          <a:solidFill>
            <a:schemeClr val="tx1"/>
          </a:solidFill>
          <a:latin typeface="+mn-lt"/>
          <a:ea typeface="+mn-ea"/>
          <a:cs typeface="+mn-cs"/>
        </a:defRPr>
      </a:lvl3pPr>
      <a:lvl4pPr marL="864000" indent="-216000" algn="l" defTabSz="914400" rtl="0" eaLnBrk="1" latinLnBrk="0" hangingPunct="1">
        <a:lnSpc>
          <a:spcPct val="100000"/>
        </a:lnSpc>
        <a:spcBef>
          <a:spcPts val="500"/>
        </a:spcBef>
        <a:spcAft>
          <a:spcPts val="600"/>
        </a:spcAft>
        <a:buSzPct val="80000"/>
        <a:buFont typeface="Arial" panose="020B0604020202020204" pitchFamily="34" charset="0"/>
        <a:buChar char="•"/>
        <a:defRPr sz="1600" kern="1200">
          <a:solidFill>
            <a:schemeClr val="tx1"/>
          </a:solidFill>
          <a:latin typeface="+mn-lt"/>
          <a:ea typeface="+mn-ea"/>
          <a:cs typeface="+mn-cs"/>
        </a:defRPr>
      </a:lvl4pPr>
      <a:lvl5pPr marL="1080000" indent="-216000" algn="l" defTabSz="914400" rtl="0" eaLnBrk="1" latinLnBrk="0" hangingPunct="1">
        <a:lnSpc>
          <a:spcPct val="100000"/>
        </a:lnSpc>
        <a:spcBef>
          <a:spcPts val="500"/>
        </a:spcBef>
        <a:spcAft>
          <a:spcPts val="600"/>
        </a:spcAft>
        <a:buSzPct val="80000"/>
        <a:buFont typeface="Arial" panose="020B0604020202020204" pitchFamily="34" charset="0"/>
        <a:buChar char="•"/>
        <a:defRPr sz="1600" kern="1200">
          <a:solidFill>
            <a:schemeClr val="tx1"/>
          </a:solidFill>
          <a:latin typeface="+mn-lt"/>
          <a:ea typeface="+mn-ea"/>
          <a:cs typeface="+mn-cs"/>
        </a:defRPr>
      </a:lvl5pPr>
      <a:lvl6pPr marL="1296000" indent="-216000" algn="l" defTabSz="914400" rtl="0" eaLnBrk="1" latinLnBrk="0" hangingPunct="1">
        <a:lnSpc>
          <a:spcPct val="100000"/>
        </a:lnSpc>
        <a:spcBef>
          <a:spcPts val="500"/>
        </a:spcBef>
        <a:spcAft>
          <a:spcPts val="600"/>
        </a:spcAft>
        <a:buSzPct val="80000"/>
        <a:buFont typeface="Arial" panose="020B0604020202020204" pitchFamily="34" charset="0"/>
        <a:buChar char="•"/>
        <a:defRPr sz="1400" kern="1200">
          <a:solidFill>
            <a:schemeClr val="tx1"/>
          </a:solidFill>
          <a:latin typeface="+mn-lt"/>
          <a:ea typeface="+mn-ea"/>
          <a:cs typeface="+mn-cs"/>
        </a:defRPr>
      </a:lvl6pPr>
      <a:lvl7pPr marL="1512000" indent="-216000" algn="l" defTabSz="914400" rtl="0" eaLnBrk="1" latinLnBrk="0" hangingPunct="1">
        <a:lnSpc>
          <a:spcPct val="100000"/>
        </a:lnSpc>
        <a:spcBef>
          <a:spcPts val="500"/>
        </a:spcBef>
        <a:spcAft>
          <a:spcPts val="600"/>
        </a:spcAft>
        <a:buSzPct val="80000"/>
        <a:buFont typeface="Arial" panose="020B0604020202020204" pitchFamily="34" charset="0"/>
        <a:buChar char="•"/>
        <a:defRPr sz="1400" kern="1200">
          <a:solidFill>
            <a:schemeClr val="tx1"/>
          </a:solidFill>
          <a:latin typeface="+mn-lt"/>
          <a:ea typeface="+mn-ea"/>
          <a:cs typeface="+mn-cs"/>
        </a:defRPr>
      </a:lvl7pPr>
      <a:lvl8pPr marL="1728000" indent="-216000" algn="l" defTabSz="914400" rtl="0" eaLnBrk="1" latinLnBrk="0" hangingPunct="1">
        <a:lnSpc>
          <a:spcPct val="100000"/>
        </a:lnSpc>
        <a:spcBef>
          <a:spcPts val="500"/>
        </a:spcBef>
        <a:spcAft>
          <a:spcPts val="600"/>
        </a:spcAft>
        <a:buSzPct val="80000"/>
        <a:buFont typeface="Arial" panose="020B0604020202020204" pitchFamily="34" charset="0"/>
        <a:buChar char="•"/>
        <a:defRPr sz="1400" kern="1200">
          <a:solidFill>
            <a:schemeClr val="tx1"/>
          </a:solidFill>
          <a:latin typeface="+mn-lt"/>
          <a:ea typeface="+mn-ea"/>
          <a:cs typeface="+mn-cs"/>
        </a:defRPr>
      </a:lvl8pPr>
      <a:lvl9pPr marL="1728000" indent="0" algn="l" defTabSz="914400" rtl="0" eaLnBrk="1" latinLnBrk="0" hangingPunct="1">
        <a:lnSpc>
          <a:spcPct val="100000"/>
        </a:lnSpc>
        <a:spcBef>
          <a:spcPts val="500"/>
        </a:spcBef>
        <a:spcAft>
          <a:spcPts val="600"/>
        </a:spcAft>
        <a:buSzPct val="80000"/>
        <a:buFont typeface="Arial" panose="020B0604020202020204" pitchFamily="34" charset="0"/>
        <a:buNone/>
        <a:defRPr sz="14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615" userDrawn="1">
          <p15:clr>
            <a:srgbClr val="FF0000"/>
          </p15:clr>
        </p15:guide>
        <p15:guide id="2" pos="1328" userDrawn="1">
          <p15:clr>
            <a:srgbClr val="FF0000"/>
          </p15:clr>
        </p15:guide>
        <p15:guide id="3" pos="1373" userDrawn="1">
          <p15:clr>
            <a:srgbClr val="FF0000"/>
          </p15:clr>
        </p15:guide>
        <p15:guide id="4" pos="2158" userDrawn="1">
          <p15:clr>
            <a:srgbClr val="FF0000"/>
          </p15:clr>
        </p15:guide>
        <p15:guide id="5" pos="2203" userDrawn="1">
          <p15:clr>
            <a:srgbClr val="FF0000"/>
          </p15:clr>
        </p15:guide>
        <p15:guide id="6" pos="2987" userDrawn="1">
          <p15:clr>
            <a:srgbClr val="FF0000"/>
          </p15:clr>
        </p15:guide>
        <p15:guide id="7" pos="3033" userDrawn="1">
          <p15:clr>
            <a:srgbClr val="FF0000"/>
          </p15:clr>
        </p15:guide>
        <p15:guide id="8" pos="3817" userDrawn="1">
          <p15:clr>
            <a:srgbClr val="FF0000"/>
          </p15:clr>
        </p15:guide>
        <p15:guide id="9" pos="3862" userDrawn="1">
          <p15:clr>
            <a:srgbClr val="FF0000"/>
          </p15:clr>
        </p15:guide>
        <p15:guide id="10" pos="4646" userDrawn="1">
          <p15:clr>
            <a:srgbClr val="FF0000"/>
          </p15:clr>
        </p15:guide>
        <p15:guide id="11" pos="4692" userDrawn="1">
          <p15:clr>
            <a:srgbClr val="FF0000"/>
          </p15:clr>
        </p15:guide>
        <p15:guide id="12" pos="5476" userDrawn="1">
          <p15:clr>
            <a:srgbClr val="FF0000"/>
          </p15:clr>
        </p15:guide>
        <p15:guide id="13" pos="5521" userDrawn="1">
          <p15:clr>
            <a:srgbClr val="FF0000"/>
          </p15:clr>
        </p15:guide>
        <p15:guide id="14" pos="6306" userDrawn="1">
          <p15:clr>
            <a:srgbClr val="FF0000"/>
          </p15:clr>
        </p15:guide>
        <p15:guide id="15" pos="6351" userDrawn="1">
          <p15:clr>
            <a:srgbClr val="FF0000"/>
          </p15:clr>
        </p15:guide>
        <p15:guide id="16" pos="7135" userDrawn="1">
          <p15:clr>
            <a:srgbClr val="FF0000"/>
          </p15:clr>
        </p15:guide>
        <p15:guide id="17" orient="horz" pos="616" userDrawn="1">
          <p15:clr>
            <a:srgbClr val="FF0000"/>
          </p15:clr>
        </p15:guide>
        <p15:guide id="18" orient="horz" pos="651" userDrawn="1">
          <p15:clr>
            <a:srgbClr val="FF0000"/>
          </p15:clr>
        </p15:guide>
        <p15:guide id="19" orient="horz" pos="878" userDrawn="1">
          <p15:clr>
            <a:srgbClr val="FF0000"/>
          </p15:clr>
        </p15:guide>
        <p15:guide id="20" orient="horz" pos="986" userDrawn="1">
          <p15:clr>
            <a:srgbClr val="FF0000"/>
          </p15:clr>
        </p15:guide>
        <p15:guide id="21" orient="horz" pos="1213" userDrawn="1">
          <p15:clr>
            <a:srgbClr val="FF0000"/>
          </p15:clr>
        </p15:guide>
        <p15:guide id="22" orient="horz" pos="1320" userDrawn="1">
          <p15:clr>
            <a:srgbClr val="FF0000"/>
          </p15:clr>
        </p15:guide>
        <p15:guide id="23" orient="horz" pos="1547" userDrawn="1">
          <p15:clr>
            <a:srgbClr val="FF0000"/>
          </p15:clr>
        </p15:guide>
        <p15:guide id="24" orient="horz" pos="1655" userDrawn="1">
          <p15:clr>
            <a:srgbClr val="FF0000"/>
          </p15:clr>
        </p15:guide>
        <p15:guide id="25" orient="horz" pos="1882" userDrawn="1">
          <p15:clr>
            <a:srgbClr val="FF0000"/>
          </p15:clr>
        </p15:guide>
        <p15:guide id="26" orient="horz" pos="1989" userDrawn="1">
          <p15:clr>
            <a:srgbClr val="FF0000"/>
          </p15:clr>
        </p15:guide>
        <p15:guide id="27" orient="horz" pos="2216" userDrawn="1">
          <p15:clr>
            <a:srgbClr val="FF0000"/>
          </p15:clr>
        </p15:guide>
        <p15:guide id="28" orient="horz" pos="2324" userDrawn="1">
          <p15:clr>
            <a:srgbClr val="FF0000"/>
          </p15:clr>
        </p15:guide>
        <p15:guide id="29" orient="horz" pos="2551" userDrawn="1">
          <p15:clr>
            <a:srgbClr val="FF0000"/>
          </p15:clr>
        </p15:guide>
        <p15:guide id="30" orient="horz" pos="2658" userDrawn="1">
          <p15:clr>
            <a:srgbClr val="FF0000"/>
          </p15:clr>
        </p15:guide>
        <p15:guide id="31" orient="horz" pos="2885" userDrawn="1">
          <p15:clr>
            <a:srgbClr val="FF0000"/>
          </p15:clr>
        </p15:guide>
        <p15:guide id="32" orient="horz" pos="2993" userDrawn="1">
          <p15:clr>
            <a:srgbClr val="FF0000"/>
          </p15:clr>
        </p15:guide>
        <p15:guide id="33" orient="horz" pos="3220" userDrawn="1">
          <p15:clr>
            <a:srgbClr val="FF0000"/>
          </p15:clr>
        </p15:guide>
        <p15:guide id="34" orient="horz" pos="3327" userDrawn="1">
          <p15:clr>
            <a:srgbClr val="FF0000"/>
          </p15:clr>
        </p15:guide>
        <p15:guide id="35" orient="horz" pos="3554" userDrawn="1">
          <p15:clr>
            <a:srgbClr val="FF0000"/>
          </p15:clr>
        </p15:guide>
        <p15:guide id="36" orient="horz" pos="3662" userDrawn="1">
          <p15:clr>
            <a:srgbClr val="FF0000"/>
          </p15:clr>
        </p15:guide>
        <p15:guide id="37" pos="7390" userDrawn="1">
          <p15:clr>
            <a:srgbClr val="FF0000"/>
          </p15:clr>
        </p15:guide>
        <p15:guide id="38" orient="horz" pos="4065" userDrawn="1">
          <p15:clr>
            <a:srgbClr val="FF0000"/>
          </p15:clr>
        </p15:guide>
        <p15:guide id="39" orient="horz" pos="3902" userDrawn="1">
          <p15:clr>
            <a:srgbClr val="FF000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package" Target="../embeddings/Microsoft_Word_Document.docx"/><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8" Type="http://schemas.openxmlformats.org/officeDocument/2006/relationships/customXml" Target="../ink/ink4.xml"/><Relationship Id="rId13" Type="http://schemas.openxmlformats.org/officeDocument/2006/relationships/customXml" Target="../ink/ink9.xml"/><Relationship Id="rId3" Type="http://schemas.openxmlformats.org/officeDocument/2006/relationships/image" Target="../media/image7.png"/><Relationship Id="rId7" Type="http://schemas.openxmlformats.org/officeDocument/2006/relationships/image" Target="../media/image9.png"/><Relationship Id="rId12" Type="http://schemas.openxmlformats.org/officeDocument/2006/relationships/customXml" Target="../ink/ink8.xml"/><Relationship Id="rId2" Type="http://schemas.openxmlformats.org/officeDocument/2006/relationships/customXml" Target="../ink/ink1.xml"/><Relationship Id="rId16" Type="http://schemas.openxmlformats.org/officeDocument/2006/relationships/customXml" Target="../ink/ink12.xml"/><Relationship Id="rId1" Type="http://schemas.openxmlformats.org/officeDocument/2006/relationships/slideLayout" Target="../slideLayouts/slideLayout3.xml"/><Relationship Id="rId6" Type="http://schemas.openxmlformats.org/officeDocument/2006/relationships/customXml" Target="../ink/ink3.xml"/><Relationship Id="rId11" Type="http://schemas.openxmlformats.org/officeDocument/2006/relationships/customXml" Target="../ink/ink7.xml"/><Relationship Id="rId5" Type="http://schemas.openxmlformats.org/officeDocument/2006/relationships/image" Target="../media/image8.png"/><Relationship Id="rId15" Type="http://schemas.openxmlformats.org/officeDocument/2006/relationships/customXml" Target="../ink/ink11.xml"/><Relationship Id="rId10" Type="http://schemas.openxmlformats.org/officeDocument/2006/relationships/customXml" Target="../ink/ink6.xml"/><Relationship Id="rId4" Type="http://schemas.openxmlformats.org/officeDocument/2006/relationships/customXml" Target="../ink/ink2.xml"/><Relationship Id="rId9" Type="http://schemas.openxmlformats.org/officeDocument/2006/relationships/customXml" Target="../ink/ink5.xml"/><Relationship Id="rId14" Type="http://schemas.openxmlformats.org/officeDocument/2006/relationships/customXml" Target="../ink/ink10.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customXml" Target="../ink/ink16.xml"/><Relationship Id="rId2" Type="http://schemas.openxmlformats.org/officeDocument/2006/relationships/customXml" Target="../ink/ink13.xml"/><Relationship Id="rId1" Type="http://schemas.openxmlformats.org/officeDocument/2006/relationships/slideLayout" Target="../slideLayouts/slideLayout3.xml"/><Relationship Id="rId6" Type="http://schemas.openxmlformats.org/officeDocument/2006/relationships/customXml" Target="../ink/ink15.xml"/><Relationship Id="rId5" Type="http://schemas.openxmlformats.org/officeDocument/2006/relationships/image" Target="../media/image9.png"/><Relationship Id="rId4" Type="http://schemas.openxmlformats.org/officeDocument/2006/relationships/customXml" Target="../ink/ink14.xml"/></Relationships>
</file>

<file path=ppt/slides/_rels/slide5.xml.rels><?xml version="1.0" encoding="UTF-8" standalone="yes"?>
<Relationships xmlns="http://schemas.openxmlformats.org/package/2006/relationships"><Relationship Id="rId8" Type="http://schemas.openxmlformats.org/officeDocument/2006/relationships/customXml" Target="../ink/ink20.xml"/><Relationship Id="rId3" Type="http://schemas.openxmlformats.org/officeDocument/2006/relationships/customXml" Target="../ink/ink17.xml"/><Relationship Id="rId7" Type="http://schemas.openxmlformats.org/officeDocument/2006/relationships/customXml" Target="../ink/ink19.xml"/><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customXml" Target="../ink/ink18.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package" Target="../embeddings/Microsoft_Word_Document1.docx"/><Relationship Id="rId1" Type="http://schemas.openxmlformats.org/officeDocument/2006/relationships/slideLayout" Target="../slideLayouts/slideLayout3.xml"/><Relationship Id="rId5" Type="http://schemas.openxmlformats.org/officeDocument/2006/relationships/image" Target="../media/image8.emf"/><Relationship Id="rId4" Type="http://schemas.openxmlformats.org/officeDocument/2006/relationships/package" Target="../embeddings/Microsoft_Excel_Worksheet.xlsx"/></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872767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BB462-F8E9-AA51-C828-8EBAA1A4F80B}"/>
              </a:ext>
            </a:extLst>
          </p:cNvPr>
          <p:cNvSpPr>
            <a:spLocks noGrp="1"/>
          </p:cNvSpPr>
          <p:nvPr>
            <p:ph type="title"/>
          </p:nvPr>
        </p:nvSpPr>
        <p:spPr>
          <a:xfrm>
            <a:off x="918592" y="390525"/>
            <a:ext cx="10354815" cy="587375"/>
          </a:xfrm>
        </p:spPr>
        <p:txBody>
          <a:bodyPr/>
          <a:lstStyle/>
          <a:p>
            <a:r>
              <a:rPr lang="en-US" dirty="0"/>
              <a:t>Overview: Outline of Report  </a:t>
            </a:r>
          </a:p>
        </p:txBody>
      </p:sp>
      <p:sp>
        <p:nvSpPr>
          <p:cNvPr id="6" name="Content Placeholder 3">
            <a:extLst>
              <a:ext uri="{FF2B5EF4-FFF2-40B4-BE49-F238E27FC236}">
                <a16:creationId xmlns:a16="http://schemas.microsoft.com/office/drawing/2014/main" id="{B9D7B95C-FB39-A56F-B09B-C91DE54729D4}"/>
              </a:ext>
            </a:extLst>
          </p:cNvPr>
          <p:cNvSpPr txBox="1">
            <a:spLocks/>
          </p:cNvSpPr>
          <p:nvPr>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918592" y="1128892"/>
            <a:ext cx="10614647" cy="5338583"/>
          </a:xfrm>
          <a:prstGeom prst="rect">
            <a:avLst/>
          </a:prstGeom>
        </p:spPr>
        <p:txBody>
          <a:bodyPr>
            <a:normAutofit lnSpcReduction="10000"/>
          </a:bodyPr>
          <a:lstStyle>
            <a:lvl1pPr marL="216000" indent="-216000" algn="l" defTabSz="914400" rtl="0" eaLnBrk="1" latinLnBrk="0" hangingPunct="1">
              <a:lnSpc>
                <a:spcPct val="100000"/>
              </a:lnSpc>
              <a:spcBef>
                <a:spcPts val="600"/>
              </a:spcBef>
              <a:spcAft>
                <a:spcPts val="500"/>
              </a:spcAft>
              <a:buSzPct val="80000"/>
              <a:buFont typeface="Arial" panose="020B0604020202020204" pitchFamily="34" charset="0"/>
              <a:buChar char="•"/>
              <a:defRPr sz="2300" kern="1200">
                <a:solidFill>
                  <a:schemeClr val="tx1"/>
                </a:solidFill>
                <a:latin typeface="+mn-lt"/>
                <a:ea typeface="+mn-ea"/>
                <a:cs typeface="+mn-cs"/>
              </a:defRPr>
            </a:lvl1pPr>
            <a:lvl2pPr marL="432000" indent="-216000" algn="l" defTabSz="914400" rtl="0" eaLnBrk="1" latinLnBrk="0" hangingPunct="1">
              <a:lnSpc>
                <a:spcPct val="100000"/>
              </a:lnSpc>
              <a:spcBef>
                <a:spcPts val="500"/>
              </a:spcBef>
              <a:spcAft>
                <a:spcPts val="600"/>
              </a:spcAft>
              <a:buSzPct val="80000"/>
              <a:buFont typeface="Arial" panose="020B0604020202020204" pitchFamily="34" charset="0"/>
              <a:buChar char="•"/>
              <a:defRPr sz="2000" kern="1200">
                <a:solidFill>
                  <a:schemeClr val="tx1"/>
                </a:solidFill>
                <a:latin typeface="+mn-lt"/>
                <a:ea typeface="+mn-ea"/>
                <a:cs typeface="+mn-cs"/>
              </a:defRPr>
            </a:lvl2pPr>
            <a:lvl3pPr marL="648000" indent="-216000" algn="l" defTabSz="914400" rtl="0" eaLnBrk="1" latinLnBrk="0" hangingPunct="1">
              <a:lnSpc>
                <a:spcPct val="100000"/>
              </a:lnSpc>
              <a:spcBef>
                <a:spcPts val="500"/>
              </a:spcBef>
              <a:spcAft>
                <a:spcPts val="600"/>
              </a:spcAft>
              <a:buSzPct val="80000"/>
              <a:buFont typeface="Arial" panose="020B0604020202020204" pitchFamily="34" charset="0"/>
              <a:buChar char="•"/>
              <a:defRPr sz="1800" kern="1200">
                <a:solidFill>
                  <a:schemeClr val="tx1"/>
                </a:solidFill>
                <a:latin typeface="+mn-lt"/>
                <a:ea typeface="+mn-ea"/>
                <a:cs typeface="+mn-cs"/>
              </a:defRPr>
            </a:lvl3pPr>
            <a:lvl4pPr marL="864000" indent="-216000" algn="l" defTabSz="914400" rtl="0" eaLnBrk="1" latinLnBrk="0" hangingPunct="1">
              <a:lnSpc>
                <a:spcPct val="100000"/>
              </a:lnSpc>
              <a:spcBef>
                <a:spcPts val="500"/>
              </a:spcBef>
              <a:spcAft>
                <a:spcPts val="600"/>
              </a:spcAft>
              <a:buSzPct val="80000"/>
              <a:buFont typeface="Arial" panose="020B0604020202020204" pitchFamily="34" charset="0"/>
              <a:buChar char="•"/>
              <a:defRPr sz="1600" kern="1200">
                <a:solidFill>
                  <a:schemeClr val="tx1"/>
                </a:solidFill>
                <a:latin typeface="+mn-lt"/>
                <a:ea typeface="+mn-ea"/>
                <a:cs typeface="+mn-cs"/>
              </a:defRPr>
            </a:lvl4pPr>
            <a:lvl5pPr marL="1080000" indent="-216000" algn="l" defTabSz="914400" rtl="0" eaLnBrk="1" latinLnBrk="0" hangingPunct="1">
              <a:lnSpc>
                <a:spcPct val="100000"/>
              </a:lnSpc>
              <a:spcBef>
                <a:spcPts val="500"/>
              </a:spcBef>
              <a:spcAft>
                <a:spcPts val="600"/>
              </a:spcAft>
              <a:buSzPct val="80000"/>
              <a:buFont typeface="Arial" panose="020B0604020202020204" pitchFamily="34" charset="0"/>
              <a:buChar char="•"/>
              <a:defRPr sz="1600" kern="1200">
                <a:solidFill>
                  <a:schemeClr val="tx1"/>
                </a:solidFill>
                <a:latin typeface="+mn-lt"/>
                <a:ea typeface="+mn-ea"/>
                <a:cs typeface="+mn-cs"/>
              </a:defRPr>
            </a:lvl5pPr>
            <a:lvl6pPr marL="1296000" indent="-216000" algn="l" defTabSz="914400" rtl="0" eaLnBrk="1" latinLnBrk="0" hangingPunct="1">
              <a:lnSpc>
                <a:spcPct val="100000"/>
              </a:lnSpc>
              <a:spcBef>
                <a:spcPts val="500"/>
              </a:spcBef>
              <a:spcAft>
                <a:spcPts val="600"/>
              </a:spcAft>
              <a:buSzPct val="80000"/>
              <a:buFont typeface="Arial" panose="020B0604020202020204" pitchFamily="34" charset="0"/>
              <a:buChar char="•"/>
              <a:defRPr sz="1400" kern="1200">
                <a:solidFill>
                  <a:schemeClr val="tx1"/>
                </a:solidFill>
                <a:latin typeface="+mn-lt"/>
                <a:ea typeface="+mn-ea"/>
                <a:cs typeface="+mn-cs"/>
              </a:defRPr>
            </a:lvl6pPr>
            <a:lvl7pPr marL="1512000" indent="-216000" algn="l" defTabSz="914400" rtl="0" eaLnBrk="1" latinLnBrk="0" hangingPunct="1">
              <a:lnSpc>
                <a:spcPct val="100000"/>
              </a:lnSpc>
              <a:spcBef>
                <a:spcPts val="500"/>
              </a:spcBef>
              <a:spcAft>
                <a:spcPts val="600"/>
              </a:spcAft>
              <a:buSzPct val="80000"/>
              <a:buFont typeface="Arial" panose="020B0604020202020204" pitchFamily="34" charset="0"/>
              <a:buChar char="•"/>
              <a:defRPr sz="1400" kern="1200">
                <a:solidFill>
                  <a:schemeClr val="tx1"/>
                </a:solidFill>
                <a:latin typeface="+mn-lt"/>
                <a:ea typeface="+mn-ea"/>
                <a:cs typeface="+mn-cs"/>
              </a:defRPr>
            </a:lvl7pPr>
            <a:lvl8pPr marL="1728000" indent="-216000" algn="l" defTabSz="914400" rtl="0" eaLnBrk="1" latinLnBrk="0" hangingPunct="1">
              <a:lnSpc>
                <a:spcPct val="100000"/>
              </a:lnSpc>
              <a:spcBef>
                <a:spcPts val="500"/>
              </a:spcBef>
              <a:spcAft>
                <a:spcPts val="600"/>
              </a:spcAft>
              <a:buSzPct val="80000"/>
              <a:buFont typeface="Arial" panose="020B0604020202020204" pitchFamily="34" charset="0"/>
              <a:buChar char="•"/>
              <a:defRPr sz="1400" kern="1200">
                <a:solidFill>
                  <a:schemeClr val="tx1"/>
                </a:solidFill>
                <a:latin typeface="+mn-lt"/>
                <a:ea typeface="+mn-ea"/>
                <a:cs typeface="+mn-cs"/>
              </a:defRPr>
            </a:lvl8pPr>
            <a:lvl9pPr marL="1728000" indent="0" algn="l" defTabSz="914400" rtl="0" eaLnBrk="1" latinLnBrk="0" hangingPunct="1">
              <a:lnSpc>
                <a:spcPct val="100000"/>
              </a:lnSpc>
              <a:spcBef>
                <a:spcPts val="500"/>
              </a:spcBef>
              <a:spcAft>
                <a:spcPts val="600"/>
              </a:spcAft>
              <a:buSzPct val="80000"/>
              <a:buFont typeface="Arial" panose="020B0604020202020204" pitchFamily="34" charset="0"/>
              <a:buNone/>
              <a:defRPr sz="1400" kern="1200">
                <a:solidFill>
                  <a:schemeClr val="tx1"/>
                </a:solidFill>
                <a:latin typeface="+mn-lt"/>
                <a:ea typeface="+mn-ea"/>
                <a:cs typeface="+mn-cs"/>
              </a:defRPr>
            </a:lvl9pPr>
          </a:lstStyle>
          <a:p>
            <a:pPr marL="0" indent="0" fontAlgn="base">
              <a:buNone/>
            </a:pPr>
            <a:r>
              <a:rPr lang="en-US" b="1" dirty="0"/>
              <a:t>1- Statement of management board: </a:t>
            </a:r>
          </a:p>
          <a:p>
            <a:pPr marL="0" indent="0" fontAlgn="base">
              <a:buNone/>
            </a:pPr>
            <a:r>
              <a:rPr lang="en-US" b="1" dirty="0"/>
              <a:t>2-​Entity Information</a:t>
            </a:r>
            <a:r>
              <a:rPr lang="en-US" dirty="0"/>
              <a:t>: Org. name, address, VAT, entity objective, Org. chart. </a:t>
            </a:r>
            <a:r>
              <a:rPr lang="en-US" dirty="0">
                <a:solidFill>
                  <a:srgbClr val="00B0F0"/>
                </a:solidFill>
              </a:rPr>
              <a:t>(Some info link from Contents)</a:t>
            </a:r>
          </a:p>
          <a:p>
            <a:pPr marL="0" indent="0" fontAlgn="base">
              <a:buNone/>
            </a:pPr>
            <a:r>
              <a:rPr lang="en-US" b="1" dirty="0"/>
              <a:t>2- Content: </a:t>
            </a:r>
            <a:r>
              <a:rPr lang="en-US" dirty="0"/>
              <a:t>Identity number provided, Entity full name, VAT Tin, address, phone, date of reporting.</a:t>
            </a:r>
          </a:p>
          <a:p>
            <a:pPr marL="0" indent="0" fontAlgn="base">
              <a:buNone/>
            </a:pPr>
            <a:r>
              <a:rPr lang="en-US" b="1" dirty="0"/>
              <a:t>3- Receipts &amp; Payment (R&amp;P) - </a:t>
            </a:r>
          </a:p>
          <a:p>
            <a:pPr marL="0" indent="0" fontAlgn="base">
              <a:buNone/>
            </a:pPr>
            <a:r>
              <a:rPr lang="en-US" b="1" dirty="0"/>
              <a:t>4- Note 1 Policies : </a:t>
            </a:r>
          </a:p>
          <a:p>
            <a:pPr marL="0" indent="0" fontAlgn="base">
              <a:buNone/>
            </a:pPr>
            <a:r>
              <a:rPr lang="en-US" b="1" dirty="0"/>
              <a:t>5- Note 2 Receipts:</a:t>
            </a:r>
          </a:p>
          <a:p>
            <a:pPr marL="0" indent="0" fontAlgn="base">
              <a:buNone/>
            </a:pPr>
            <a:r>
              <a:rPr lang="en-US" b="1" dirty="0"/>
              <a:t>6- Note 3 Payments:</a:t>
            </a:r>
          </a:p>
          <a:p>
            <a:pPr marL="0" indent="0" fontAlgn="base">
              <a:buNone/>
            </a:pPr>
            <a:r>
              <a:rPr lang="en-US" b="1" dirty="0"/>
              <a:t>7- Note 4 – 7 : </a:t>
            </a:r>
            <a:r>
              <a:rPr lang="en-US" dirty="0"/>
              <a:t>VAT, Correction error, Related party transactions, Event after reporting period, </a:t>
            </a:r>
          </a:p>
          <a:p>
            <a:pPr marL="0" indent="0" fontAlgn="base">
              <a:buNone/>
            </a:pPr>
            <a:r>
              <a:rPr lang="en-US" b="1" dirty="0"/>
              <a:t>8- Note 8 – 10 : </a:t>
            </a:r>
            <a:r>
              <a:rPr lang="en-US" dirty="0"/>
              <a:t>note 8 describe entity outcome, note 9 resources &amp; commitment, Note 10 Additional note</a:t>
            </a:r>
          </a:p>
        </p:txBody>
      </p:sp>
      <p:graphicFrame>
        <p:nvGraphicFramePr>
          <p:cNvPr id="3" name="Object 2">
            <a:extLst>
              <a:ext uri="{FF2B5EF4-FFF2-40B4-BE49-F238E27FC236}">
                <a16:creationId xmlns:a16="http://schemas.microsoft.com/office/drawing/2014/main" id="{D4DC7E88-E538-DCDE-DA6D-374CE7590A6D}"/>
              </a:ext>
            </a:extLst>
          </p:cNvPr>
          <p:cNvGraphicFramePr>
            <a:graphicFrameLocks noChangeAspect="1"/>
          </p:cNvGraphicFramePr>
          <p:nvPr>
            <p:extLst>
              <p:ext uri="{D42A27DB-BD31-4B8C-83A1-F6EECF244321}">
                <p14:modId xmlns:p14="http://schemas.microsoft.com/office/powerpoint/2010/main" val="3473486370"/>
              </p:ext>
            </p:extLst>
          </p:nvPr>
        </p:nvGraphicFramePr>
        <p:xfrm>
          <a:off x="6708775" y="995363"/>
          <a:ext cx="869950" cy="736600"/>
        </p:xfrm>
        <a:graphic>
          <a:graphicData uri="http://schemas.openxmlformats.org/presentationml/2006/ole">
            <mc:AlternateContent xmlns:mc="http://schemas.openxmlformats.org/markup-compatibility/2006">
              <mc:Choice xmlns:v="urn:schemas-microsoft-com:vml" Requires="v">
                <p:oleObj name="Document" showAsIcon="1" r:id="rId3" imgW="870480" imgH="736560" progId="Word.Document.12">
                  <p:embed/>
                </p:oleObj>
              </mc:Choice>
              <mc:Fallback>
                <p:oleObj name="Document" showAsIcon="1" r:id="rId3" imgW="870480" imgH="736560" progId="Word.Document.12">
                  <p:embed/>
                  <p:pic>
                    <p:nvPicPr>
                      <p:cNvPr id="3" name="Object 2">
                        <a:extLst>
                          <a:ext uri="{FF2B5EF4-FFF2-40B4-BE49-F238E27FC236}">
                            <a16:creationId xmlns:a16="http://schemas.microsoft.com/office/drawing/2014/main" id="{D4DC7E88-E538-DCDE-DA6D-374CE7590A6D}"/>
                          </a:ext>
                        </a:extLst>
                      </p:cNvPr>
                      <p:cNvPicPr/>
                      <p:nvPr/>
                    </p:nvPicPr>
                    <p:blipFill>
                      <a:blip r:embed="rId4"/>
                      <a:stretch>
                        <a:fillRect/>
                      </a:stretch>
                    </p:blipFill>
                    <p:spPr>
                      <a:xfrm>
                        <a:off x="6708775" y="995363"/>
                        <a:ext cx="869950" cy="736600"/>
                      </a:xfrm>
                      <a:prstGeom prst="rect">
                        <a:avLst/>
                      </a:prstGeom>
                    </p:spPr>
                  </p:pic>
                </p:oleObj>
              </mc:Fallback>
            </mc:AlternateContent>
          </a:graphicData>
        </a:graphic>
      </p:graphicFrame>
    </p:spTree>
    <p:extLst>
      <p:ext uri="{BB962C8B-B14F-4D97-AF65-F5344CB8AC3E}">
        <p14:creationId xmlns:p14="http://schemas.microsoft.com/office/powerpoint/2010/main" val="317014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3">
            <a:extLst>
              <a:ext uri="{FF2B5EF4-FFF2-40B4-BE49-F238E27FC236}">
                <a16:creationId xmlns:a16="http://schemas.microsoft.com/office/drawing/2014/main" id="{70155308-2598-F499-D316-1CC2A288FDB9}"/>
              </a:ext>
            </a:extLst>
          </p:cNvPr>
          <p:cNvSpPr txBox="1">
            <a:spLocks/>
          </p:cNvSpPr>
          <p:nvPr>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4272116" y="280220"/>
            <a:ext cx="6622026" cy="5825612"/>
          </a:xfrm>
          <a:prstGeom prst="rect">
            <a:avLst/>
          </a:prstGeom>
        </p:spPr>
        <p:txBody>
          <a:bodyPr>
            <a:normAutofit/>
          </a:bodyPr>
          <a:lstStyle>
            <a:lvl1pPr marL="216000" indent="-216000" algn="l" defTabSz="914400" rtl="0" eaLnBrk="1" latinLnBrk="0" hangingPunct="1">
              <a:lnSpc>
                <a:spcPct val="100000"/>
              </a:lnSpc>
              <a:spcBef>
                <a:spcPts val="600"/>
              </a:spcBef>
              <a:spcAft>
                <a:spcPts val="500"/>
              </a:spcAft>
              <a:buSzPct val="80000"/>
              <a:buFont typeface="Arial" panose="020B0604020202020204" pitchFamily="34" charset="0"/>
              <a:buChar char="•"/>
              <a:defRPr sz="2300" kern="1200">
                <a:solidFill>
                  <a:schemeClr val="tx1"/>
                </a:solidFill>
                <a:latin typeface="+mn-lt"/>
                <a:ea typeface="+mn-ea"/>
                <a:cs typeface="+mn-cs"/>
              </a:defRPr>
            </a:lvl1pPr>
            <a:lvl2pPr marL="432000" indent="-216000" algn="l" defTabSz="914400" rtl="0" eaLnBrk="1" latinLnBrk="0" hangingPunct="1">
              <a:lnSpc>
                <a:spcPct val="100000"/>
              </a:lnSpc>
              <a:spcBef>
                <a:spcPts val="500"/>
              </a:spcBef>
              <a:spcAft>
                <a:spcPts val="600"/>
              </a:spcAft>
              <a:buSzPct val="80000"/>
              <a:buFont typeface="Arial" panose="020B0604020202020204" pitchFamily="34" charset="0"/>
              <a:buChar char="•"/>
              <a:defRPr sz="2000" kern="1200">
                <a:solidFill>
                  <a:schemeClr val="tx1"/>
                </a:solidFill>
                <a:latin typeface="+mn-lt"/>
                <a:ea typeface="+mn-ea"/>
                <a:cs typeface="+mn-cs"/>
              </a:defRPr>
            </a:lvl2pPr>
            <a:lvl3pPr marL="648000" indent="-216000" algn="l" defTabSz="914400" rtl="0" eaLnBrk="1" latinLnBrk="0" hangingPunct="1">
              <a:lnSpc>
                <a:spcPct val="100000"/>
              </a:lnSpc>
              <a:spcBef>
                <a:spcPts val="500"/>
              </a:spcBef>
              <a:spcAft>
                <a:spcPts val="600"/>
              </a:spcAft>
              <a:buSzPct val="80000"/>
              <a:buFont typeface="Arial" panose="020B0604020202020204" pitchFamily="34" charset="0"/>
              <a:buChar char="•"/>
              <a:defRPr sz="1800" kern="1200">
                <a:solidFill>
                  <a:schemeClr val="tx1"/>
                </a:solidFill>
                <a:latin typeface="+mn-lt"/>
                <a:ea typeface="+mn-ea"/>
                <a:cs typeface="+mn-cs"/>
              </a:defRPr>
            </a:lvl3pPr>
            <a:lvl4pPr marL="864000" indent="-216000" algn="l" defTabSz="914400" rtl="0" eaLnBrk="1" latinLnBrk="0" hangingPunct="1">
              <a:lnSpc>
                <a:spcPct val="100000"/>
              </a:lnSpc>
              <a:spcBef>
                <a:spcPts val="500"/>
              </a:spcBef>
              <a:spcAft>
                <a:spcPts val="600"/>
              </a:spcAft>
              <a:buSzPct val="80000"/>
              <a:buFont typeface="Arial" panose="020B0604020202020204" pitchFamily="34" charset="0"/>
              <a:buChar char="•"/>
              <a:defRPr sz="1600" kern="1200">
                <a:solidFill>
                  <a:schemeClr val="tx1"/>
                </a:solidFill>
                <a:latin typeface="+mn-lt"/>
                <a:ea typeface="+mn-ea"/>
                <a:cs typeface="+mn-cs"/>
              </a:defRPr>
            </a:lvl4pPr>
            <a:lvl5pPr marL="1080000" indent="-216000" algn="l" defTabSz="914400" rtl="0" eaLnBrk="1" latinLnBrk="0" hangingPunct="1">
              <a:lnSpc>
                <a:spcPct val="100000"/>
              </a:lnSpc>
              <a:spcBef>
                <a:spcPts val="500"/>
              </a:spcBef>
              <a:spcAft>
                <a:spcPts val="600"/>
              </a:spcAft>
              <a:buSzPct val="80000"/>
              <a:buFont typeface="Arial" panose="020B0604020202020204" pitchFamily="34" charset="0"/>
              <a:buChar char="•"/>
              <a:defRPr sz="1600" kern="1200">
                <a:solidFill>
                  <a:schemeClr val="tx1"/>
                </a:solidFill>
                <a:latin typeface="+mn-lt"/>
                <a:ea typeface="+mn-ea"/>
                <a:cs typeface="+mn-cs"/>
              </a:defRPr>
            </a:lvl5pPr>
            <a:lvl6pPr marL="1296000" indent="-216000" algn="l" defTabSz="914400" rtl="0" eaLnBrk="1" latinLnBrk="0" hangingPunct="1">
              <a:lnSpc>
                <a:spcPct val="100000"/>
              </a:lnSpc>
              <a:spcBef>
                <a:spcPts val="500"/>
              </a:spcBef>
              <a:spcAft>
                <a:spcPts val="600"/>
              </a:spcAft>
              <a:buSzPct val="80000"/>
              <a:buFont typeface="Arial" panose="020B0604020202020204" pitchFamily="34" charset="0"/>
              <a:buChar char="•"/>
              <a:defRPr sz="1400" kern="1200">
                <a:solidFill>
                  <a:schemeClr val="tx1"/>
                </a:solidFill>
                <a:latin typeface="+mn-lt"/>
                <a:ea typeface="+mn-ea"/>
                <a:cs typeface="+mn-cs"/>
              </a:defRPr>
            </a:lvl6pPr>
            <a:lvl7pPr marL="1512000" indent="-216000" algn="l" defTabSz="914400" rtl="0" eaLnBrk="1" latinLnBrk="0" hangingPunct="1">
              <a:lnSpc>
                <a:spcPct val="100000"/>
              </a:lnSpc>
              <a:spcBef>
                <a:spcPts val="500"/>
              </a:spcBef>
              <a:spcAft>
                <a:spcPts val="600"/>
              </a:spcAft>
              <a:buSzPct val="80000"/>
              <a:buFont typeface="Arial" panose="020B0604020202020204" pitchFamily="34" charset="0"/>
              <a:buChar char="•"/>
              <a:defRPr sz="1400" kern="1200">
                <a:solidFill>
                  <a:schemeClr val="tx1"/>
                </a:solidFill>
                <a:latin typeface="+mn-lt"/>
                <a:ea typeface="+mn-ea"/>
                <a:cs typeface="+mn-cs"/>
              </a:defRPr>
            </a:lvl7pPr>
            <a:lvl8pPr marL="1728000" indent="-216000" algn="l" defTabSz="914400" rtl="0" eaLnBrk="1" latinLnBrk="0" hangingPunct="1">
              <a:lnSpc>
                <a:spcPct val="100000"/>
              </a:lnSpc>
              <a:spcBef>
                <a:spcPts val="500"/>
              </a:spcBef>
              <a:spcAft>
                <a:spcPts val="600"/>
              </a:spcAft>
              <a:buSzPct val="80000"/>
              <a:buFont typeface="Arial" panose="020B0604020202020204" pitchFamily="34" charset="0"/>
              <a:buChar char="•"/>
              <a:defRPr sz="1400" kern="1200">
                <a:solidFill>
                  <a:schemeClr val="tx1"/>
                </a:solidFill>
                <a:latin typeface="+mn-lt"/>
                <a:ea typeface="+mn-ea"/>
                <a:cs typeface="+mn-cs"/>
              </a:defRPr>
            </a:lvl8pPr>
            <a:lvl9pPr marL="1728000" indent="0" algn="l" defTabSz="914400" rtl="0" eaLnBrk="1" latinLnBrk="0" hangingPunct="1">
              <a:lnSpc>
                <a:spcPct val="100000"/>
              </a:lnSpc>
              <a:spcBef>
                <a:spcPts val="500"/>
              </a:spcBef>
              <a:spcAft>
                <a:spcPts val="600"/>
              </a:spcAft>
              <a:buSzPct val="80000"/>
              <a:buFont typeface="Arial" panose="020B0604020202020204" pitchFamily="34" charset="0"/>
              <a:buNone/>
              <a:defRPr sz="1400" kern="1200">
                <a:solidFill>
                  <a:schemeClr val="tx1"/>
                </a:solidFill>
                <a:latin typeface="+mn-lt"/>
                <a:ea typeface="+mn-ea"/>
                <a:cs typeface="+mn-cs"/>
              </a:defRPr>
            </a:lvl9pPr>
          </a:lstStyle>
          <a:p>
            <a:pPr marL="0" indent="0" fontAlgn="base">
              <a:buNone/>
            </a:pPr>
            <a:endParaRPr lang="en-US" dirty="0"/>
          </a:p>
        </p:txBody>
      </p:sp>
      <p:sp>
        <p:nvSpPr>
          <p:cNvPr id="5" name="TextBox 4">
            <a:extLst>
              <a:ext uri="{FF2B5EF4-FFF2-40B4-BE49-F238E27FC236}">
                <a16:creationId xmlns:a16="http://schemas.microsoft.com/office/drawing/2014/main" id="{6D084F4A-6F3A-7C43-4F10-32686370A25C}"/>
              </a:ext>
            </a:extLst>
          </p:cNvPr>
          <p:cNvSpPr txBox="1"/>
          <p:nvPr/>
        </p:nvSpPr>
        <p:spPr>
          <a:xfrm>
            <a:off x="3274142" y="1178765"/>
            <a:ext cx="8917858" cy="2308324"/>
          </a:xfrm>
          <a:prstGeom prst="rect">
            <a:avLst/>
          </a:prstGeom>
          <a:noFill/>
        </p:spPr>
        <p:txBody>
          <a:bodyPr wrap="square">
            <a:spAutoFit/>
          </a:bodyPr>
          <a:lstStyle/>
          <a:p>
            <a:pPr marL="0" indent="0" fontAlgn="base">
              <a:buNone/>
            </a:pPr>
            <a:r>
              <a:rPr lang="en-US" sz="1800" b="1" dirty="0"/>
              <a:t>3- Operating Receipt (R): </a:t>
            </a:r>
          </a:p>
          <a:p>
            <a:pPr fontAlgn="base"/>
            <a:r>
              <a:rPr lang="en-US" dirty="0"/>
              <a:t>	- </a:t>
            </a:r>
            <a:r>
              <a:rPr lang="en-US" sz="1800" dirty="0"/>
              <a:t>Donation						xxx</a:t>
            </a:r>
          </a:p>
          <a:p>
            <a:pPr fontAlgn="base"/>
            <a:r>
              <a:rPr lang="en-US" dirty="0"/>
              <a:t>	- S</a:t>
            </a:r>
            <a:r>
              <a:rPr lang="en-US" sz="1800" dirty="0"/>
              <a:t>ubscription fee</a:t>
            </a:r>
            <a:r>
              <a:rPr lang="en-US" dirty="0"/>
              <a:t>						xxx</a:t>
            </a:r>
            <a:endParaRPr lang="en-US" sz="1800" dirty="0"/>
          </a:p>
          <a:p>
            <a:pPr fontAlgn="base"/>
            <a:r>
              <a:rPr lang="en-US" dirty="0"/>
              <a:t>	- S</a:t>
            </a:r>
            <a:r>
              <a:rPr lang="en-US" sz="1800" dirty="0"/>
              <a:t>ale or service receipt</a:t>
            </a:r>
            <a:r>
              <a:rPr lang="en-US" dirty="0"/>
              <a:t>					xxx</a:t>
            </a:r>
            <a:endParaRPr lang="en-US" sz="1800" dirty="0"/>
          </a:p>
          <a:p>
            <a:pPr fontAlgn="base"/>
            <a:r>
              <a:rPr lang="en-US" sz="1800" dirty="0"/>
              <a:t>	- Interest earned or dividends or investment receipt		xxx </a:t>
            </a:r>
            <a:endParaRPr lang="en-US" dirty="0"/>
          </a:p>
          <a:p>
            <a:pPr fontAlgn="base"/>
            <a:r>
              <a:rPr lang="en-US" dirty="0"/>
              <a:t>	- O</a:t>
            </a:r>
            <a:r>
              <a:rPr lang="en-US" sz="1800" dirty="0"/>
              <a:t>ther operating receipt.					xxx</a:t>
            </a:r>
          </a:p>
          <a:p>
            <a:pPr fontAlgn="base"/>
            <a:r>
              <a:rPr lang="en-US" dirty="0"/>
              <a:t>		</a:t>
            </a:r>
            <a:r>
              <a:rPr lang="en-US" b="1" dirty="0"/>
              <a:t>TOTAL Operating Receipt	</a:t>
            </a:r>
            <a:r>
              <a:rPr lang="en-US" dirty="0"/>
              <a:t>			</a:t>
            </a:r>
            <a:r>
              <a:rPr lang="en-US" b="1" dirty="0"/>
              <a:t>            </a:t>
            </a:r>
            <a:r>
              <a:rPr lang="en-US" b="1" dirty="0" err="1"/>
              <a:t>xx,xxx</a:t>
            </a:r>
            <a:endParaRPr lang="en-US" sz="1800" b="1" dirty="0"/>
          </a:p>
          <a:p>
            <a:pPr marL="285750" indent="-285750" fontAlgn="base">
              <a:buFontTx/>
              <a:buChar char="-"/>
            </a:pPr>
            <a:endParaRPr lang="en-US" sz="1800" dirty="0"/>
          </a:p>
        </p:txBody>
      </p:sp>
      <mc:AlternateContent xmlns:mc="http://schemas.openxmlformats.org/markup-compatibility/2006" xmlns:p14="http://schemas.microsoft.com/office/powerpoint/2010/main">
        <mc:Choice Requires="p14">
          <p:contentPart p14:bwMode="auto" r:id="rId2">
            <p14:nvContentPartPr>
              <p14:cNvPr id="9" name="Ink 8">
                <a:extLst>
                  <a:ext uri="{FF2B5EF4-FFF2-40B4-BE49-F238E27FC236}">
                    <a16:creationId xmlns:a16="http://schemas.microsoft.com/office/drawing/2014/main" id="{E8D3CE14-2060-60E3-8AE9-BF4681009D3A}"/>
                  </a:ext>
                </a:extLst>
              </p14:cNvPr>
              <p14:cNvContentPartPr/>
              <p14:nvPr/>
            </p14:nvContentPartPr>
            <p14:xfrm>
              <a:off x="11149560" y="2521231"/>
              <a:ext cx="360" cy="360"/>
            </p14:xfrm>
          </p:contentPart>
        </mc:Choice>
        <mc:Fallback xmlns="">
          <p:pic>
            <p:nvPicPr>
              <p:cNvPr id="9" name="Ink 8">
                <a:extLst>
                  <a:ext uri="{FF2B5EF4-FFF2-40B4-BE49-F238E27FC236}">
                    <a16:creationId xmlns:a16="http://schemas.microsoft.com/office/drawing/2014/main" id="{E8D3CE14-2060-60E3-8AE9-BF4681009D3A}"/>
                  </a:ext>
                </a:extLst>
              </p:cNvPr>
              <p:cNvPicPr/>
              <p:nvPr/>
            </p:nvPicPr>
            <p:blipFill>
              <a:blip r:embed="rId3"/>
              <a:stretch>
                <a:fillRect/>
              </a:stretch>
            </p:blipFill>
            <p:spPr>
              <a:xfrm>
                <a:off x="11143440" y="2515111"/>
                <a:ext cx="12600" cy="12600"/>
              </a:xfrm>
              <a:prstGeom prst="rect">
                <a:avLst/>
              </a:prstGeom>
            </p:spPr>
          </p:pic>
        </mc:Fallback>
      </mc:AlternateContent>
      <p:grpSp>
        <p:nvGrpSpPr>
          <p:cNvPr id="15" name="Group 14">
            <a:extLst>
              <a:ext uri="{FF2B5EF4-FFF2-40B4-BE49-F238E27FC236}">
                <a16:creationId xmlns:a16="http://schemas.microsoft.com/office/drawing/2014/main" id="{602DD6CB-F605-1DAD-4F72-362F04B23648}"/>
              </a:ext>
            </a:extLst>
          </p:cNvPr>
          <p:cNvGrpSpPr/>
          <p:nvPr/>
        </p:nvGrpSpPr>
        <p:grpSpPr>
          <a:xfrm>
            <a:off x="10146302" y="2860488"/>
            <a:ext cx="1055880" cy="15840"/>
            <a:chOff x="10677240" y="2580271"/>
            <a:chExt cx="1055880" cy="15840"/>
          </a:xfrm>
        </p:grpSpPr>
        <mc:AlternateContent xmlns:mc="http://schemas.openxmlformats.org/markup-compatibility/2006" xmlns:p14="http://schemas.microsoft.com/office/powerpoint/2010/main">
          <mc:Choice Requires="p14">
            <p:contentPart p14:bwMode="auto" r:id="rId4">
              <p14:nvContentPartPr>
                <p14:cNvPr id="8" name="Ink 7">
                  <a:extLst>
                    <a:ext uri="{FF2B5EF4-FFF2-40B4-BE49-F238E27FC236}">
                      <a16:creationId xmlns:a16="http://schemas.microsoft.com/office/drawing/2014/main" id="{F668E79F-2AC2-3B60-769E-CCB4ECEF8408}"/>
                    </a:ext>
                  </a:extLst>
                </p14:cNvPr>
                <p14:cNvContentPartPr/>
                <p14:nvPr/>
              </p14:nvContentPartPr>
              <p14:xfrm>
                <a:off x="10677240" y="2586391"/>
                <a:ext cx="1055880" cy="9720"/>
              </p14:xfrm>
            </p:contentPart>
          </mc:Choice>
          <mc:Fallback xmlns="">
            <p:pic>
              <p:nvPicPr>
                <p:cNvPr id="8" name="Ink 7">
                  <a:extLst>
                    <a:ext uri="{FF2B5EF4-FFF2-40B4-BE49-F238E27FC236}">
                      <a16:creationId xmlns:a16="http://schemas.microsoft.com/office/drawing/2014/main" id="{F668E79F-2AC2-3B60-769E-CCB4ECEF8408}"/>
                    </a:ext>
                  </a:extLst>
                </p:cNvPr>
                <p:cNvPicPr/>
                <p:nvPr/>
              </p:nvPicPr>
              <p:blipFill>
                <a:blip r:embed="rId5"/>
                <a:stretch>
                  <a:fillRect/>
                </a:stretch>
              </p:blipFill>
              <p:spPr>
                <a:xfrm>
                  <a:off x="10671120" y="2580271"/>
                  <a:ext cx="1068120" cy="2196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10" name="Ink 9">
                  <a:extLst>
                    <a:ext uri="{FF2B5EF4-FFF2-40B4-BE49-F238E27FC236}">
                      <a16:creationId xmlns:a16="http://schemas.microsoft.com/office/drawing/2014/main" id="{81DB2C62-8D76-6CB9-AE3F-E005D665CE8E}"/>
                    </a:ext>
                  </a:extLst>
                </p14:cNvPr>
                <p14:cNvContentPartPr/>
                <p14:nvPr/>
              </p14:nvContentPartPr>
              <p14:xfrm>
                <a:off x="10981440" y="2580271"/>
                <a:ext cx="6480" cy="360"/>
              </p14:xfrm>
            </p:contentPart>
          </mc:Choice>
          <mc:Fallback xmlns="">
            <p:pic>
              <p:nvPicPr>
                <p:cNvPr id="10" name="Ink 9">
                  <a:extLst>
                    <a:ext uri="{FF2B5EF4-FFF2-40B4-BE49-F238E27FC236}">
                      <a16:creationId xmlns:a16="http://schemas.microsoft.com/office/drawing/2014/main" id="{81DB2C62-8D76-6CB9-AE3F-E005D665CE8E}"/>
                    </a:ext>
                  </a:extLst>
                </p:cNvPr>
                <p:cNvPicPr/>
                <p:nvPr/>
              </p:nvPicPr>
              <p:blipFill>
                <a:blip r:embed="rId7"/>
                <a:stretch>
                  <a:fillRect/>
                </a:stretch>
              </p:blipFill>
              <p:spPr>
                <a:xfrm>
                  <a:off x="10975320" y="2574151"/>
                  <a:ext cx="18720" cy="12600"/>
                </a:xfrm>
                <a:prstGeom prst="rect">
                  <a:avLst/>
                </a:prstGeom>
              </p:spPr>
            </p:pic>
          </mc:Fallback>
        </mc:AlternateContent>
      </p:grpSp>
      <p:grpSp>
        <p:nvGrpSpPr>
          <p:cNvPr id="14" name="Group 13">
            <a:extLst>
              <a:ext uri="{FF2B5EF4-FFF2-40B4-BE49-F238E27FC236}">
                <a16:creationId xmlns:a16="http://schemas.microsoft.com/office/drawing/2014/main" id="{B27D2C4A-F5E9-C2DA-0B57-824205AAF0B7}"/>
              </a:ext>
            </a:extLst>
          </p:cNvPr>
          <p:cNvGrpSpPr/>
          <p:nvPr/>
        </p:nvGrpSpPr>
        <p:grpSpPr>
          <a:xfrm>
            <a:off x="10913760" y="2167351"/>
            <a:ext cx="360" cy="360"/>
            <a:chOff x="10913760" y="2167351"/>
            <a:chExt cx="360" cy="360"/>
          </a:xfrm>
        </p:grpSpPr>
        <mc:AlternateContent xmlns:mc="http://schemas.openxmlformats.org/markup-compatibility/2006" xmlns:p14="http://schemas.microsoft.com/office/powerpoint/2010/main">
          <mc:Choice Requires="p14">
            <p:contentPart p14:bwMode="auto" r:id="rId8">
              <p14:nvContentPartPr>
                <p14:cNvPr id="11" name="Ink 10">
                  <a:extLst>
                    <a:ext uri="{FF2B5EF4-FFF2-40B4-BE49-F238E27FC236}">
                      <a16:creationId xmlns:a16="http://schemas.microsoft.com/office/drawing/2014/main" id="{F946DE80-1DD0-42DC-41A2-AA2324DCD80F}"/>
                    </a:ext>
                  </a:extLst>
                </p14:cNvPr>
                <p14:cNvContentPartPr/>
                <p14:nvPr/>
              </p14:nvContentPartPr>
              <p14:xfrm>
                <a:off x="10913760" y="2167351"/>
                <a:ext cx="360" cy="360"/>
              </p14:xfrm>
            </p:contentPart>
          </mc:Choice>
          <mc:Fallback xmlns="">
            <p:pic>
              <p:nvPicPr>
                <p:cNvPr id="11" name="Ink 10">
                  <a:extLst>
                    <a:ext uri="{FF2B5EF4-FFF2-40B4-BE49-F238E27FC236}">
                      <a16:creationId xmlns:a16="http://schemas.microsoft.com/office/drawing/2014/main" id="{F946DE80-1DD0-42DC-41A2-AA2324DCD80F}"/>
                    </a:ext>
                  </a:extLst>
                </p:cNvPr>
                <p:cNvPicPr/>
                <p:nvPr/>
              </p:nvPicPr>
              <p:blipFill>
                <a:blip r:embed="rId3"/>
                <a:stretch>
                  <a:fillRect/>
                </a:stretch>
              </p:blipFill>
              <p:spPr>
                <a:xfrm>
                  <a:off x="10907640" y="2161231"/>
                  <a:ext cx="12600" cy="126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2" name="Ink 11">
                  <a:extLst>
                    <a:ext uri="{FF2B5EF4-FFF2-40B4-BE49-F238E27FC236}">
                      <a16:creationId xmlns:a16="http://schemas.microsoft.com/office/drawing/2014/main" id="{906FA5CF-E9A6-1BF5-554E-254FB6B7C745}"/>
                    </a:ext>
                  </a:extLst>
                </p14:cNvPr>
                <p14:cNvContentPartPr/>
                <p14:nvPr/>
              </p14:nvContentPartPr>
              <p14:xfrm>
                <a:off x="10913760" y="2167351"/>
                <a:ext cx="360" cy="360"/>
              </p14:xfrm>
            </p:contentPart>
          </mc:Choice>
          <mc:Fallback xmlns="">
            <p:pic>
              <p:nvPicPr>
                <p:cNvPr id="12" name="Ink 11">
                  <a:extLst>
                    <a:ext uri="{FF2B5EF4-FFF2-40B4-BE49-F238E27FC236}">
                      <a16:creationId xmlns:a16="http://schemas.microsoft.com/office/drawing/2014/main" id="{906FA5CF-E9A6-1BF5-554E-254FB6B7C745}"/>
                    </a:ext>
                  </a:extLst>
                </p:cNvPr>
                <p:cNvPicPr/>
                <p:nvPr/>
              </p:nvPicPr>
              <p:blipFill>
                <a:blip r:embed="rId3"/>
                <a:stretch>
                  <a:fillRect/>
                </a:stretch>
              </p:blipFill>
              <p:spPr>
                <a:xfrm>
                  <a:off x="10907640" y="2161231"/>
                  <a:ext cx="12600" cy="1260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10">
            <p14:nvContentPartPr>
              <p14:cNvPr id="13" name="Ink 12">
                <a:extLst>
                  <a:ext uri="{FF2B5EF4-FFF2-40B4-BE49-F238E27FC236}">
                    <a16:creationId xmlns:a16="http://schemas.microsoft.com/office/drawing/2014/main" id="{4A6079D9-917F-DB99-825D-3B9D023929C5}"/>
                  </a:ext>
                </a:extLst>
              </p14:cNvPr>
              <p14:cNvContentPartPr/>
              <p14:nvPr/>
            </p14:nvContentPartPr>
            <p14:xfrm>
              <a:off x="7373880" y="1917151"/>
              <a:ext cx="360" cy="360"/>
            </p14:xfrm>
          </p:contentPart>
        </mc:Choice>
        <mc:Fallback xmlns="">
          <p:pic>
            <p:nvPicPr>
              <p:cNvPr id="13" name="Ink 12">
                <a:extLst>
                  <a:ext uri="{FF2B5EF4-FFF2-40B4-BE49-F238E27FC236}">
                    <a16:creationId xmlns:a16="http://schemas.microsoft.com/office/drawing/2014/main" id="{4A6079D9-917F-DB99-825D-3B9D023929C5}"/>
                  </a:ext>
                </a:extLst>
              </p:cNvPr>
              <p:cNvPicPr/>
              <p:nvPr/>
            </p:nvPicPr>
            <p:blipFill>
              <a:blip r:embed="rId3"/>
              <a:stretch>
                <a:fillRect/>
              </a:stretch>
            </p:blipFill>
            <p:spPr>
              <a:xfrm>
                <a:off x="7367760" y="1911031"/>
                <a:ext cx="12600" cy="126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6" name="Ink 15">
                <a:extLst>
                  <a:ext uri="{FF2B5EF4-FFF2-40B4-BE49-F238E27FC236}">
                    <a16:creationId xmlns:a16="http://schemas.microsoft.com/office/drawing/2014/main" id="{9FD6F6A0-4345-FF6C-1205-8B55415A39C6}"/>
                  </a:ext>
                </a:extLst>
              </p14:cNvPr>
              <p14:cNvContentPartPr/>
              <p14:nvPr/>
            </p14:nvContentPartPr>
            <p14:xfrm>
              <a:off x="9807120" y="1931551"/>
              <a:ext cx="360" cy="360"/>
            </p14:xfrm>
          </p:contentPart>
        </mc:Choice>
        <mc:Fallback xmlns="">
          <p:pic>
            <p:nvPicPr>
              <p:cNvPr id="16" name="Ink 15">
                <a:extLst>
                  <a:ext uri="{FF2B5EF4-FFF2-40B4-BE49-F238E27FC236}">
                    <a16:creationId xmlns:a16="http://schemas.microsoft.com/office/drawing/2014/main" id="{9FD6F6A0-4345-FF6C-1205-8B55415A39C6}"/>
                  </a:ext>
                </a:extLst>
              </p:cNvPr>
              <p:cNvPicPr/>
              <p:nvPr/>
            </p:nvPicPr>
            <p:blipFill>
              <a:blip r:embed="rId3"/>
              <a:stretch>
                <a:fillRect/>
              </a:stretch>
            </p:blipFill>
            <p:spPr>
              <a:xfrm>
                <a:off x="9801000" y="1925431"/>
                <a:ext cx="12600" cy="126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7" name="Ink 16">
                <a:extLst>
                  <a:ext uri="{FF2B5EF4-FFF2-40B4-BE49-F238E27FC236}">
                    <a16:creationId xmlns:a16="http://schemas.microsoft.com/office/drawing/2014/main" id="{F4CBA77E-9150-F2EE-6944-2F833C7FE117}"/>
                  </a:ext>
                </a:extLst>
              </p14:cNvPr>
              <p14:cNvContentPartPr/>
              <p14:nvPr/>
            </p14:nvContentPartPr>
            <p14:xfrm>
              <a:off x="9659880" y="2138191"/>
              <a:ext cx="360" cy="360"/>
            </p14:xfrm>
          </p:contentPart>
        </mc:Choice>
        <mc:Fallback xmlns="">
          <p:pic>
            <p:nvPicPr>
              <p:cNvPr id="17" name="Ink 16">
                <a:extLst>
                  <a:ext uri="{FF2B5EF4-FFF2-40B4-BE49-F238E27FC236}">
                    <a16:creationId xmlns:a16="http://schemas.microsoft.com/office/drawing/2014/main" id="{F4CBA77E-9150-F2EE-6944-2F833C7FE117}"/>
                  </a:ext>
                </a:extLst>
              </p:cNvPr>
              <p:cNvPicPr/>
              <p:nvPr/>
            </p:nvPicPr>
            <p:blipFill>
              <a:blip r:embed="rId3"/>
              <a:stretch>
                <a:fillRect/>
              </a:stretch>
            </p:blipFill>
            <p:spPr>
              <a:xfrm>
                <a:off x="9653760" y="2132071"/>
                <a:ext cx="12600" cy="12600"/>
              </a:xfrm>
              <a:prstGeom prst="rect">
                <a:avLst/>
              </a:prstGeom>
            </p:spPr>
          </p:pic>
        </mc:Fallback>
      </mc:AlternateContent>
      <p:grpSp>
        <p:nvGrpSpPr>
          <p:cNvPr id="20" name="Group 19">
            <a:extLst>
              <a:ext uri="{FF2B5EF4-FFF2-40B4-BE49-F238E27FC236}">
                <a16:creationId xmlns:a16="http://schemas.microsoft.com/office/drawing/2014/main" id="{0FB4FE62-47F3-EBE4-8EE7-EFD2ECF6A25B}"/>
              </a:ext>
            </a:extLst>
          </p:cNvPr>
          <p:cNvGrpSpPr/>
          <p:nvPr/>
        </p:nvGrpSpPr>
        <p:grpSpPr>
          <a:xfrm>
            <a:off x="3583440" y="1813471"/>
            <a:ext cx="360" cy="360"/>
            <a:chOff x="3583440" y="1813471"/>
            <a:chExt cx="360" cy="360"/>
          </a:xfrm>
        </p:grpSpPr>
        <mc:AlternateContent xmlns:mc="http://schemas.openxmlformats.org/markup-compatibility/2006" xmlns:p14="http://schemas.microsoft.com/office/powerpoint/2010/main">
          <mc:Choice Requires="p14">
            <p:contentPart p14:bwMode="auto" r:id="rId13">
              <p14:nvContentPartPr>
                <p14:cNvPr id="18" name="Ink 17">
                  <a:extLst>
                    <a:ext uri="{FF2B5EF4-FFF2-40B4-BE49-F238E27FC236}">
                      <a16:creationId xmlns:a16="http://schemas.microsoft.com/office/drawing/2014/main" id="{F62F4300-E0EE-3B51-6B7B-3480BF3F8C32}"/>
                    </a:ext>
                  </a:extLst>
                </p14:cNvPr>
                <p14:cNvContentPartPr/>
                <p14:nvPr/>
              </p14:nvContentPartPr>
              <p14:xfrm>
                <a:off x="3583440" y="1813471"/>
                <a:ext cx="360" cy="360"/>
              </p14:xfrm>
            </p:contentPart>
          </mc:Choice>
          <mc:Fallback xmlns="">
            <p:pic>
              <p:nvPicPr>
                <p:cNvPr id="18" name="Ink 17">
                  <a:extLst>
                    <a:ext uri="{FF2B5EF4-FFF2-40B4-BE49-F238E27FC236}">
                      <a16:creationId xmlns:a16="http://schemas.microsoft.com/office/drawing/2014/main" id="{F62F4300-E0EE-3B51-6B7B-3480BF3F8C32}"/>
                    </a:ext>
                  </a:extLst>
                </p:cNvPr>
                <p:cNvPicPr/>
                <p:nvPr/>
              </p:nvPicPr>
              <p:blipFill>
                <a:blip r:embed="rId3"/>
                <a:stretch>
                  <a:fillRect/>
                </a:stretch>
              </p:blipFill>
              <p:spPr>
                <a:xfrm>
                  <a:off x="3577320" y="1807351"/>
                  <a:ext cx="12600" cy="126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9" name="Ink 18">
                  <a:extLst>
                    <a:ext uri="{FF2B5EF4-FFF2-40B4-BE49-F238E27FC236}">
                      <a16:creationId xmlns:a16="http://schemas.microsoft.com/office/drawing/2014/main" id="{805757CC-0F0D-16AD-0526-1706A8C1C930}"/>
                    </a:ext>
                  </a:extLst>
                </p14:cNvPr>
                <p14:cNvContentPartPr/>
                <p14:nvPr/>
              </p14:nvContentPartPr>
              <p14:xfrm>
                <a:off x="3583440" y="1813471"/>
                <a:ext cx="360" cy="360"/>
              </p14:xfrm>
            </p:contentPart>
          </mc:Choice>
          <mc:Fallback xmlns="">
            <p:pic>
              <p:nvPicPr>
                <p:cNvPr id="19" name="Ink 18">
                  <a:extLst>
                    <a:ext uri="{FF2B5EF4-FFF2-40B4-BE49-F238E27FC236}">
                      <a16:creationId xmlns:a16="http://schemas.microsoft.com/office/drawing/2014/main" id="{805757CC-0F0D-16AD-0526-1706A8C1C930}"/>
                    </a:ext>
                  </a:extLst>
                </p:cNvPr>
                <p:cNvPicPr/>
                <p:nvPr/>
              </p:nvPicPr>
              <p:blipFill>
                <a:blip r:embed="rId3"/>
                <a:stretch>
                  <a:fillRect/>
                </a:stretch>
              </p:blipFill>
              <p:spPr>
                <a:xfrm>
                  <a:off x="3577320" y="1807351"/>
                  <a:ext cx="12600" cy="12600"/>
                </a:xfrm>
                <a:prstGeom prst="rect">
                  <a:avLst/>
                </a:prstGeom>
              </p:spPr>
            </p:pic>
          </mc:Fallback>
        </mc:AlternateContent>
      </p:grpSp>
      <p:sp>
        <p:nvSpPr>
          <p:cNvPr id="22" name="TextBox 21">
            <a:extLst>
              <a:ext uri="{FF2B5EF4-FFF2-40B4-BE49-F238E27FC236}">
                <a16:creationId xmlns:a16="http://schemas.microsoft.com/office/drawing/2014/main" id="{5F12C38B-5906-2C48-34AB-40BF73104CFF}"/>
              </a:ext>
            </a:extLst>
          </p:cNvPr>
          <p:cNvSpPr txBox="1"/>
          <p:nvPr/>
        </p:nvSpPr>
        <p:spPr>
          <a:xfrm>
            <a:off x="3274142" y="3642298"/>
            <a:ext cx="8917858" cy="2585323"/>
          </a:xfrm>
          <a:prstGeom prst="rect">
            <a:avLst/>
          </a:prstGeom>
          <a:noFill/>
        </p:spPr>
        <p:txBody>
          <a:bodyPr wrap="square">
            <a:spAutoFit/>
          </a:bodyPr>
          <a:lstStyle/>
          <a:p>
            <a:pPr marL="0" indent="0" fontAlgn="base">
              <a:buNone/>
            </a:pPr>
            <a:r>
              <a:rPr lang="en-US" sz="1800" b="1" dirty="0"/>
              <a:t>3- Operating Payment (P): </a:t>
            </a:r>
          </a:p>
          <a:p>
            <a:pPr fontAlgn="base"/>
            <a:r>
              <a:rPr lang="en-US" dirty="0"/>
              <a:t>	- Payments related to fund raising</a:t>
            </a:r>
            <a:r>
              <a:rPr lang="en-US" sz="1800" dirty="0"/>
              <a:t>				xxx</a:t>
            </a:r>
          </a:p>
          <a:p>
            <a:pPr fontAlgn="base"/>
            <a:r>
              <a:rPr lang="en-US" dirty="0"/>
              <a:t>	- Payment on staff/volunteer				xxx</a:t>
            </a:r>
            <a:endParaRPr lang="en-US" sz="1800" dirty="0"/>
          </a:p>
          <a:p>
            <a:pPr fontAlgn="base"/>
            <a:r>
              <a:rPr lang="en-US" dirty="0"/>
              <a:t>	- Payment to provide goods or services			xxx</a:t>
            </a:r>
            <a:endParaRPr lang="en-US" sz="1800" dirty="0"/>
          </a:p>
          <a:p>
            <a:pPr fontAlgn="base"/>
            <a:r>
              <a:rPr lang="en-US" sz="1800" dirty="0"/>
              <a:t>	- Interest earned or dividends or investment receipt		xxx </a:t>
            </a:r>
          </a:p>
          <a:p>
            <a:pPr fontAlgn="base"/>
            <a:r>
              <a:rPr lang="en-US" dirty="0"/>
              <a:t>-	- Payment on grant or donation</a:t>
            </a:r>
            <a:r>
              <a:rPr lang="en-US" sz="1800" dirty="0"/>
              <a:t>				xxx</a:t>
            </a:r>
          </a:p>
          <a:p>
            <a:pPr fontAlgn="base"/>
            <a:r>
              <a:rPr lang="en-US" dirty="0"/>
              <a:t>	- Other operating payment					xxx</a:t>
            </a:r>
            <a:endParaRPr lang="en-US" sz="1800" dirty="0"/>
          </a:p>
          <a:p>
            <a:pPr fontAlgn="base"/>
            <a:r>
              <a:rPr lang="en-US" dirty="0"/>
              <a:t>		TOTAL Operating Receipt				</a:t>
            </a:r>
            <a:r>
              <a:rPr lang="en-US" b="1" dirty="0"/>
              <a:t>            </a:t>
            </a:r>
            <a:r>
              <a:rPr lang="en-US" b="1" dirty="0" err="1"/>
              <a:t>xx,xxx</a:t>
            </a:r>
            <a:endParaRPr lang="en-US" sz="1800" b="1" dirty="0"/>
          </a:p>
          <a:p>
            <a:pPr marL="285750" indent="-285750" fontAlgn="base">
              <a:buFontTx/>
              <a:buChar char="-"/>
            </a:pPr>
            <a:endParaRPr lang="en-US" sz="1800" dirty="0"/>
          </a:p>
        </p:txBody>
      </p:sp>
      <p:sp>
        <p:nvSpPr>
          <p:cNvPr id="24" name="TextBox 23">
            <a:extLst>
              <a:ext uri="{FF2B5EF4-FFF2-40B4-BE49-F238E27FC236}">
                <a16:creationId xmlns:a16="http://schemas.microsoft.com/office/drawing/2014/main" id="{38132124-0B51-B141-EAA5-800FB8E9AE83}"/>
              </a:ext>
            </a:extLst>
          </p:cNvPr>
          <p:cNvSpPr txBox="1"/>
          <p:nvPr/>
        </p:nvSpPr>
        <p:spPr>
          <a:xfrm>
            <a:off x="333134" y="1686596"/>
            <a:ext cx="2827938" cy="584775"/>
          </a:xfrm>
          <a:prstGeom prst="rect">
            <a:avLst/>
          </a:prstGeom>
          <a:noFill/>
        </p:spPr>
        <p:txBody>
          <a:bodyPr wrap="square">
            <a:spAutoFit/>
          </a:bodyPr>
          <a:lstStyle/>
          <a:p>
            <a:pPr marL="0" indent="0" fontAlgn="base">
              <a:buNone/>
            </a:pPr>
            <a:r>
              <a:rPr lang="en-US" sz="1800" b="1" dirty="0"/>
              <a:t> </a:t>
            </a:r>
            <a:r>
              <a:rPr lang="en-US" sz="3200" b="1" dirty="0"/>
              <a:t>Receipt</a:t>
            </a:r>
            <a:endParaRPr lang="en-US" sz="1800" b="1" dirty="0"/>
          </a:p>
        </p:txBody>
      </p:sp>
      <p:sp>
        <p:nvSpPr>
          <p:cNvPr id="25" name="Title 1">
            <a:extLst>
              <a:ext uri="{FF2B5EF4-FFF2-40B4-BE49-F238E27FC236}">
                <a16:creationId xmlns:a16="http://schemas.microsoft.com/office/drawing/2014/main" id="{E9E8E90C-D8F9-0D26-A8DB-C93AFB3D4CF7}"/>
              </a:ext>
            </a:extLst>
          </p:cNvPr>
          <p:cNvSpPr>
            <a:spLocks noGrp="1"/>
          </p:cNvSpPr>
          <p:nvPr>
            <p:ph type="title"/>
          </p:nvPr>
        </p:nvSpPr>
        <p:spPr>
          <a:xfrm>
            <a:off x="918592" y="458480"/>
            <a:ext cx="10354815" cy="587375"/>
          </a:xfrm>
        </p:spPr>
        <p:txBody>
          <a:bodyPr/>
          <a:lstStyle/>
          <a:p>
            <a:r>
              <a:rPr lang="en-US" dirty="0"/>
              <a:t>3- Receipt &amp; Payment:</a:t>
            </a:r>
          </a:p>
        </p:txBody>
      </p:sp>
      <p:sp>
        <p:nvSpPr>
          <p:cNvPr id="27" name="TextBox 26">
            <a:extLst>
              <a:ext uri="{FF2B5EF4-FFF2-40B4-BE49-F238E27FC236}">
                <a16:creationId xmlns:a16="http://schemas.microsoft.com/office/drawing/2014/main" id="{9C016884-BE2E-632C-453E-65D83FCE52DB}"/>
              </a:ext>
            </a:extLst>
          </p:cNvPr>
          <p:cNvSpPr txBox="1"/>
          <p:nvPr/>
        </p:nvSpPr>
        <p:spPr>
          <a:xfrm>
            <a:off x="310240" y="3642298"/>
            <a:ext cx="2827938" cy="584775"/>
          </a:xfrm>
          <a:prstGeom prst="rect">
            <a:avLst/>
          </a:prstGeom>
          <a:noFill/>
        </p:spPr>
        <p:txBody>
          <a:bodyPr wrap="square">
            <a:spAutoFit/>
          </a:bodyPr>
          <a:lstStyle/>
          <a:p>
            <a:pPr marL="0" indent="0" fontAlgn="base">
              <a:buNone/>
            </a:pPr>
            <a:r>
              <a:rPr lang="en-US" sz="1800" b="1" dirty="0"/>
              <a:t> </a:t>
            </a:r>
            <a:r>
              <a:rPr lang="en-US" sz="3200" b="1" dirty="0"/>
              <a:t>Payment</a:t>
            </a:r>
            <a:endParaRPr lang="en-US" sz="1800" b="1" dirty="0"/>
          </a:p>
        </p:txBody>
      </p:sp>
      <p:grpSp>
        <p:nvGrpSpPr>
          <p:cNvPr id="28" name="Group 27">
            <a:extLst>
              <a:ext uri="{FF2B5EF4-FFF2-40B4-BE49-F238E27FC236}">
                <a16:creationId xmlns:a16="http://schemas.microsoft.com/office/drawing/2014/main" id="{363E6FDD-E9D9-BF56-C0CE-E54A3AEA3AF5}"/>
              </a:ext>
            </a:extLst>
          </p:cNvPr>
          <p:cNvGrpSpPr/>
          <p:nvPr/>
        </p:nvGrpSpPr>
        <p:grpSpPr>
          <a:xfrm>
            <a:off x="10214529" y="5638093"/>
            <a:ext cx="1055880" cy="15840"/>
            <a:chOff x="10677240" y="2580271"/>
            <a:chExt cx="1055880" cy="15840"/>
          </a:xfrm>
        </p:grpSpPr>
        <mc:AlternateContent xmlns:mc="http://schemas.openxmlformats.org/markup-compatibility/2006" xmlns:p14="http://schemas.microsoft.com/office/powerpoint/2010/main">
          <mc:Choice Requires="p14">
            <p:contentPart p14:bwMode="auto" r:id="rId15">
              <p14:nvContentPartPr>
                <p14:cNvPr id="29" name="Ink 28">
                  <a:extLst>
                    <a:ext uri="{FF2B5EF4-FFF2-40B4-BE49-F238E27FC236}">
                      <a16:creationId xmlns:a16="http://schemas.microsoft.com/office/drawing/2014/main" id="{7FBE2067-B53E-7BE1-5915-ABDAE803B01B}"/>
                    </a:ext>
                  </a:extLst>
                </p14:cNvPr>
                <p14:cNvContentPartPr/>
                <p14:nvPr/>
              </p14:nvContentPartPr>
              <p14:xfrm>
                <a:off x="10677240" y="2586391"/>
                <a:ext cx="1055880" cy="9720"/>
              </p14:xfrm>
            </p:contentPart>
          </mc:Choice>
          <mc:Fallback xmlns="">
            <p:pic>
              <p:nvPicPr>
                <p:cNvPr id="29" name="Ink 28">
                  <a:extLst>
                    <a:ext uri="{FF2B5EF4-FFF2-40B4-BE49-F238E27FC236}">
                      <a16:creationId xmlns:a16="http://schemas.microsoft.com/office/drawing/2014/main" id="{7FBE2067-B53E-7BE1-5915-ABDAE803B01B}"/>
                    </a:ext>
                  </a:extLst>
                </p:cNvPr>
                <p:cNvPicPr/>
                <p:nvPr/>
              </p:nvPicPr>
              <p:blipFill>
                <a:blip r:embed="rId5"/>
                <a:stretch>
                  <a:fillRect/>
                </a:stretch>
              </p:blipFill>
              <p:spPr>
                <a:xfrm>
                  <a:off x="10671120" y="2580271"/>
                  <a:ext cx="1068120" cy="2196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30" name="Ink 29">
                  <a:extLst>
                    <a:ext uri="{FF2B5EF4-FFF2-40B4-BE49-F238E27FC236}">
                      <a16:creationId xmlns:a16="http://schemas.microsoft.com/office/drawing/2014/main" id="{780EB7BA-2A5B-5CEB-6A66-7AF3E857A843}"/>
                    </a:ext>
                  </a:extLst>
                </p14:cNvPr>
                <p14:cNvContentPartPr/>
                <p14:nvPr/>
              </p14:nvContentPartPr>
              <p14:xfrm>
                <a:off x="10981440" y="2580271"/>
                <a:ext cx="6480" cy="360"/>
              </p14:xfrm>
            </p:contentPart>
          </mc:Choice>
          <mc:Fallback xmlns="">
            <p:pic>
              <p:nvPicPr>
                <p:cNvPr id="30" name="Ink 29">
                  <a:extLst>
                    <a:ext uri="{FF2B5EF4-FFF2-40B4-BE49-F238E27FC236}">
                      <a16:creationId xmlns:a16="http://schemas.microsoft.com/office/drawing/2014/main" id="{780EB7BA-2A5B-5CEB-6A66-7AF3E857A843}"/>
                    </a:ext>
                  </a:extLst>
                </p:cNvPr>
                <p:cNvPicPr/>
                <p:nvPr/>
              </p:nvPicPr>
              <p:blipFill>
                <a:blip r:embed="rId7"/>
                <a:stretch>
                  <a:fillRect/>
                </a:stretch>
              </p:blipFill>
              <p:spPr>
                <a:xfrm>
                  <a:off x="10975320" y="2574151"/>
                  <a:ext cx="18720" cy="12600"/>
                </a:xfrm>
                <a:prstGeom prst="rect">
                  <a:avLst/>
                </a:prstGeom>
              </p:spPr>
            </p:pic>
          </mc:Fallback>
        </mc:AlternateContent>
      </p:grpSp>
    </p:spTree>
    <p:extLst>
      <p:ext uri="{BB962C8B-B14F-4D97-AF65-F5344CB8AC3E}">
        <p14:creationId xmlns:p14="http://schemas.microsoft.com/office/powerpoint/2010/main" val="894884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250"/>
                                  </p:stCondLst>
                                  <p:endCondLst>
                                    <p:cond evt="begin" delay="0">
                                      <p:tn val="5"/>
                                    </p:cond>
                                  </p:endCondLst>
                                  <p:iterate>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2" descr="Paid Stamp Vector Illustration, Paid Stamps, Paid, Stamp PNG and Vector ...">
            <a:extLst>
              <a:ext uri="{FF2B5EF4-FFF2-40B4-BE49-F238E27FC236}">
                <a16:creationId xmlns:a16="http://schemas.microsoft.com/office/drawing/2014/main" id="{51CEB866-DD86-795B-E0AB-C2AE6FDE2D1B}"/>
              </a:ext>
            </a:extLst>
          </p:cNvPr>
          <p:cNvSpPr>
            <a:spLocks noChangeAspect="1" noChangeArrowheads="1"/>
          </p:cNvSpPr>
          <p:nvPr/>
        </p:nvSpPr>
        <p:spPr bwMode="auto">
          <a:xfrm>
            <a:off x="-162233" y="988142"/>
            <a:ext cx="3918155" cy="439993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Text Placeholder 4">
            <a:extLst>
              <a:ext uri="{FF2B5EF4-FFF2-40B4-BE49-F238E27FC236}">
                <a16:creationId xmlns:a16="http://schemas.microsoft.com/office/drawing/2014/main" id="{EFFC7A4D-A821-A4DD-5017-1DF88C25C824}"/>
              </a:ext>
            </a:extLst>
          </p:cNvPr>
          <p:cNvSpPr txBox="1">
            <a:spLocks noGrp="1"/>
          </p:cNvSpPr>
          <p:nvPr>
            <p:ph type="body" sz="quarter" idx="13"/>
          </p:nvPr>
        </p:nvSpPr>
        <p:spPr>
          <a:xfrm>
            <a:off x="914400" y="280988"/>
            <a:ext cx="10441858" cy="7627729"/>
          </a:xfrm>
          <a:prstGeom prst="rect">
            <a:avLst/>
          </a:prstGeom>
          <a:noFill/>
        </p:spPr>
        <p:txBody>
          <a:bodyPr wrap="square">
            <a:spAutoFit/>
          </a:bodyPr>
          <a:lstStyle/>
          <a:p>
            <a:pPr marL="0" indent="0" fontAlgn="base">
              <a:buNone/>
            </a:pPr>
            <a:r>
              <a:rPr lang="en-US" sz="3200" b="1" dirty="0">
                <a:solidFill>
                  <a:schemeClr val="accent3"/>
                </a:solidFill>
              </a:rPr>
              <a:t>3- Operating Surplus or Deficit  </a:t>
            </a:r>
          </a:p>
          <a:p>
            <a:pPr marL="0" indent="0" fontAlgn="base">
              <a:buNone/>
            </a:pPr>
            <a:r>
              <a:rPr lang="en-US" sz="1600" dirty="0"/>
              <a:t>TOTAL Operating Receipts - TOTAL Operating Payment</a:t>
            </a:r>
            <a:r>
              <a:rPr lang="en-US" dirty="0"/>
              <a:t>	</a:t>
            </a:r>
            <a:r>
              <a:rPr lang="en-US" b="1" dirty="0" err="1"/>
              <a:t>xx,xxx</a:t>
            </a:r>
            <a:r>
              <a:rPr lang="en-US" b="1" dirty="0"/>
              <a:t> – </a:t>
            </a:r>
            <a:r>
              <a:rPr lang="en-US" b="1" dirty="0" err="1"/>
              <a:t>xx,xxx</a:t>
            </a:r>
            <a:r>
              <a:rPr lang="en-US" b="1" dirty="0"/>
              <a:t> = </a:t>
            </a:r>
            <a:r>
              <a:rPr lang="en-US" b="1" dirty="0">
                <a:solidFill>
                  <a:srgbClr val="0070C0"/>
                </a:solidFill>
              </a:rPr>
              <a:t>xxx or (xxx) (1)</a:t>
            </a:r>
          </a:p>
          <a:p>
            <a:pPr fontAlgn="base"/>
            <a:endParaRPr lang="en-US" sz="1800" b="1" dirty="0">
              <a:solidFill>
                <a:srgbClr val="0070C0"/>
              </a:solidFill>
            </a:endParaRPr>
          </a:p>
          <a:p>
            <a:pPr marL="0" indent="0" fontAlgn="base">
              <a:buNone/>
            </a:pPr>
            <a:r>
              <a:rPr lang="en-US" sz="1800" b="1" dirty="0">
                <a:solidFill>
                  <a:srgbClr val="0070C0"/>
                </a:solidFill>
              </a:rPr>
              <a:t>Capital Receipts</a:t>
            </a:r>
          </a:p>
          <a:p>
            <a:pPr marL="0" indent="0" fontAlgn="base">
              <a:buNone/>
            </a:pPr>
            <a:r>
              <a:rPr lang="en-US" sz="1800" b="1" dirty="0"/>
              <a:t> 	- Receipt from sale of resources 					xxx</a:t>
            </a:r>
          </a:p>
          <a:p>
            <a:pPr marL="0" indent="0" fontAlgn="base">
              <a:buNone/>
            </a:pPr>
            <a:r>
              <a:rPr lang="en-US" sz="1800" b="1" dirty="0"/>
              <a:t>	- Receipt from borrowings						xxx</a:t>
            </a:r>
          </a:p>
          <a:p>
            <a:pPr marL="648000" lvl="3" indent="0" fontAlgn="base">
              <a:buNone/>
            </a:pPr>
            <a:r>
              <a:rPr lang="en-US" sz="1800" b="1" dirty="0">
                <a:solidFill>
                  <a:srgbClr val="0070C0"/>
                </a:solidFill>
              </a:rPr>
              <a:t>		TOTAL Capital Receipts			            	      	      	</a:t>
            </a:r>
            <a:r>
              <a:rPr lang="en-US" sz="1800" b="1" dirty="0" err="1">
                <a:solidFill>
                  <a:srgbClr val="0070C0"/>
                </a:solidFill>
              </a:rPr>
              <a:t>xx,xxx</a:t>
            </a:r>
            <a:r>
              <a:rPr lang="en-US" sz="1800" b="1" dirty="0">
                <a:solidFill>
                  <a:srgbClr val="0070C0"/>
                </a:solidFill>
              </a:rPr>
              <a:t>  (2)			</a:t>
            </a:r>
          </a:p>
          <a:p>
            <a:pPr marL="0" indent="0" fontAlgn="base">
              <a:buNone/>
            </a:pPr>
            <a:r>
              <a:rPr lang="en-US" sz="1800" b="1" dirty="0">
                <a:solidFill>
                  <a:srgbClr val="0070C0"/>
                </a:solidFill>
              </a:rPr>
              <a:t>Less: Capital Payments:</a:t>
            </a:r>
          </a:p>
          <a:p>
            <a:pPr marL="0" indent="0" fontAlgn="base">
              <a:buNone/>
            </a:pPr>
            <a:r>
              <a:rPr lang="en-US" sz="1800" b="1" dirty="0">
                <a:solidFill>
                  <a:srgbClr val="0070C0"/>
                </a:solidFill>
              </a:rPr>
              <a:t>	</a:t>
            </a:r>
            <a:r>
              <a:rPr lang="en-US" sz="1800" b="1" dirty="0"/>
              <a:t>- Purchase of resources						xxx</a:t>
            </a:r>
          </a:p>
          <a:p>
            <a:pPr marL="0" indent="0" fontAlgn="base">
              <a:buNone/>
            </a:pPr>
            <a:r>
              <a:rPr lang="en-US" sz="1800" b="1" dirty="0"/>
              <a:t>	- Payment of borrowing						xxx</a:t>
            </a:r>
          </a:p>
          <a:p>
            <a:pPr marL="0" indent="0" fontAlgn="base">
              <a:buNone/>
            </a:pPr>
            <a:r>
              <a:rPr lang="en-US" sz="1800" b="1" dirty="0">
                <a:solidFill>
                  <a:srgbClr val="0070C0"/>
                </a:solidFill>
              </a:rPr>
              <a:t>		TOTAL Capital Payments				           		  </a:t>
            </a:r>
            <a:r>
              <a:rPr lang="en-US" sz="1800" b="1" dirty="0" err="1">
                <a:solidFill>
                  <a:srgbClr val="0070C0"/>
                </a:solidFill>
              </a:rPr>
              <a:t>xx,xxx</a:t>
            </a:r>
            <a:r>
              <a:rPr lang="en-US" sz="1800" b="1" dirty="0">
                <a:solidFill>
                  <a:srgbClr val="0070C0"/>
                </a:solidFill>
              </a:rPr>
              <a:t>	(3)</a:t>
            </a:r>
          </a:p>
          <a:p>
            <a:pPr marL="0" indent="0" fontAlgn="base">
              <a:buNone/>
            </a:pPr>
            <a:endParaRPr lang="en-US" sz="1800" b="1" dirty="0">
              <a:solidFill>
                <a:srgbClr val="0070C0"/>
              </a:solidFill>
            </a:endParaRPr>
          </a:p>
          <a:p>
            <a:pPr marL="0" indent="0" fontAlgn="base">
              <a:buNone/>
            </a:pPr>
            <a:r>
              <a:rPr lang="en-US" sz="2400" b="1" dirty="0">
                <a:solidFill>
                  <a:srgbClr val="0070C0"/>
                </a:solidFill>
              </a:rPr>
              <a:t>Increase//Decrease in Bank account &amp; Cash (1)+(2)-(3)= </a:t>
            </a:r>
            <a:r>
              <a:rPr lang="en-US" sz="2400" b="1" dirty="0" err="1">
                <a:solidFill>
                  <a:srgbClr val="0070C0"/>
                </a:solidFill>
              </a:rPr>
              <a:t>xx,xxx</a:t>
            </a:r>
            <a:r>
              <a:rPr lang="en-US" sz="2400" b="1" dirty="0">
                <a:solidFill>
                  <a:srgbClr val="0070C0"/>
                </a:solidFill>
              </a:rPr>
              <a:t> (a)</a:t>
            </a:r>
          </a:p>
          <a:p>
            <a:pPr marL="0" indent="0" fontAlgn="base">
              <a:buNone/>
            </a:pPr>
            <a:endParaRPr lang="en-US" sz="1800" b="1" dirty="0">
              <a:solidFill>
                <a:srgbClr val="0070C0"/>
              </a:solidFill>
            </a:endParaRPr>
          </a:p>
          <a:p>
            <a:pPr marL="0" indent="0" fontAlgn="base">
              <a:buNone/>
            </a:pPr>
            <a:endParaRPr lang="en-US" sz="1800" b="1" dirty="0">
              <a:solidFill>
                <a:srgbClr val="0070C0"/>
              </a:solidFill>
            </a:endParaRPr>
          </a:p>
          <a:p>
            <a:pPr fontAlgn="base"/>
            <a:endParaRPr lang="en-US" sz="1800" b="1" dirty="0">
              <a:solidFill>
                <a:srgbClr val="0070C0"/>
              </a:solidFill>
            </a:endParaRPr>
          </a:p>
          <a:p>
            <a:pPr marL="285750" indent="-285750" fontAlgn="base">
              <a:buFontTx/>
              <a:buChar char="-"/>
            </a:pPr>
            <a:endParaRPr lang="en-US" sz="1800" dirty="0"/>
          </a:p>
        </p:txBody>
      </p:sp>
      <p:grpSp>
        <p:nvGrpSpPr>
          <p:cNvPr id="6" name="Group 5">
            <a:extLst>
              <a:ext uri="{FF2B5EF4-FFF2-40B4-BE49-F238E27FC236}">
                <a16:creationId xmlns:a16="http://schemas.microsoft.com/office/drawing/2014/main" id="{B5FD11F7-3D58-0E69-E810-318429AC61EB}"/>
              </a:ext>
            </a:extLst>
          </p:cNvPr>
          <p:cNvGrpSpPr/>
          <p:nvPr/>
        </p:nvGrpSpPr>
        <p:grpSpPr>
          <a:xfrm>
            <a:off x="8651198" y="2955962"/>
            <a:ext cx="1055880" cy="15840"/>
            <a:chOff x="10677240" y="2580271"/>
            <a:chExt cx="1055880" cy="15840"/>
          </a:xfrm>
        </p:grpSpPr>
        <mc:AlternateContent xmlns:mc="http://schemas.openxmlformats.org/markup-compatibility/2006" xmlns:p14="http://schemas.microsoft.com/office/powerpoint/2010/main">
          <mc:Choice Requires="p14">
            <p:contentPart p14:bwMode="auto" r:id="rId2">
              <p14:nvContentPartPr>
                <p14:cNvPr id="9" name="Ink 8">
                  <a:extLst>
                    <a:ext uri="{FF2B5EF4-FFF2-40B4-BE49-F238E27FC236}">
                      <a16:creationId xmlns:a16="http://schemas.microsoft.com/office/drawing/2014/main" id="{BBE18178-4AAB-48CC-B528-73955F0108D8}"/>
                    </a:ext>
                  </a:extLst>
                </p14:cNvPr>
                <p14:cNvContentPartPr/>
                <p14:nvPr/>
              </p14:nvContentPartPr>
              <p14:xfrm>
                <a:off x="10677240" y="2586391"/>
                <a:ext cx="1055880" cy="9720"/>
              </p14:xfrm>
            </p:contentPart>
          </mc:Choice>
          <mc:Fallback xmlns="">
            <p:pic>
              <p:nvPicPr>
                <p:cNvPr id="9" name="Ink 8">
                  <a:extLst>
                    <a:ext uri="{FF2B5EF4-FFF2-40B4-BE49-F238E27FC236}">
                      <a16:creationId xmlns:a16="http://schemas.microsoft.com/office/drawing/2014/main" id="{BBE18178-4AAB-48CC-B528-73955F0108D8}"/>
                    </a:ext>
                  </a:extLst>
                </p:cNvPr>
                <p:cNvPicPr/>
                <p:nvPr/>
              </p:nvPicPr>
              <p:blipFill>
                <a:blip r:embed="rId3"/>
                <a:stretch>
                  <a:fillRect/>
                </a:stretch>
              </p:blipFill>
              <p:spPr>
                <a:xfrm>
                  <a:off x="10671120" y="2580271"/>
                  <a:ext cx="1068120" cy="2196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10" name="Ink 9">
                  <a:extLst>
                    <a:ext uri="{FF2B5EF4-FFF2-40B4-BE49-F238E27FC236}">
                      <a16:creationId xmlns:a16="http://schemas.microsoft.com/office/drawing/2014/main" id="{E7AF41D1-44C1-5A94-F9BF-3AEE5E0D6F9E}"/>
                    </a:ext>
                  </a:extLst>
                </p14:cNvPr>
                <p14:cNvContentPartPr/>
                <p14:nvPr/>
              </p14:nvContentPartPr>
              <p14:xfrm>
                <a:off x="10981440" y="2580271"/>
                <a:ext cx="6480" cy="360"/>
              </p14:xfrm>
            </p:contentPart>
          </mc:Choice>
          <mc:Fallback xmlns="">
            <p:pic>
              <p:nvPicPr>
                <p:cNvPr id="10" name="Ink 9">
                  <a:extLst>
                    <a:ext uri="{FF2B5EF4-FFF2-40B4-BE49-F238E27FC236}">
                      <a16:creationId xmlns:a16="http://schemas.microsoft.com/office/drawing/2014/main" id="{E7AF41D1-44C1-5A94-F9BF-3AEE5E0D6F9E}"/>
                    </a:ext>
                  </a:extLst>
                </p:cNvPr>
                <p:cNvPicPr/>
                <p:nvPr/>
              </p:nvPicPr>
              <p:blipFill>
                <a:blip r:embed="rId5"/>
                <a:stretch>
                  <a:fillRect/>
                </a:stretch>
              </p:blipFill>
              <p:spPr>
                <a:xfrm>
                  <a:off x="10975320" y="2574151"/>
                  <a:ext cx="18720" cy="12600"/>
                </a:xfrm>
                <a:prstGeom prst="rect">
                  <a:avLst/>
                </a:prstGeom>
              </p:spPr>
            </p:pic>
          </mc:Fallback>
        </mc:AlternateContent>
      </p:grpSp>
      <p:grpSp>
        <p:nvGrpSpPr>
          <p:cNvPr id="11" name="Group 10">
            <a:extLst>
              <a:ext uri="{FF2B5EF4-FFF2-40B4-BE49-F238E27FC236}">
                <a16:creationId xmlns:a16="http://schemas.microsoft.com/office/drawing/2014/main" id="{6A8C3A02-CA32-7DAC-8FEF-C1EF0282956F}"/>
              </a:ext>
            </a:extLst>
          </p:cNvPr>
          <p:cNvGrpSpPr/>
          <p:nvPr/>
        </p:nvGrpSpPr>
        <p:grpSpPr>
          <a:xfrm>
            <a:off x="8665946" y="4893076"/>
            <a:ext cx="1055880" cy="15840"/>
            <a:chOff x="10677240" y="2580271"/>
            <a:chExt cx="1055880" cy="15840"/>
          </a:xfrm>
        </p:grpSpPr>
        <mc:AlternateContent xmlns:mc="http://schemas.openxmlformats.org/markup-compatibility/2006" xmlns:p14="http://schemas.microsoft.com/office/powerpoint/2010/main">
          <mc:Choice Requires="p14">
            <p:contentPart p14:bwMode="auto" r:id="rId6">
              <p14:nvContentPartPr>
                <p14:cNvPr id="12" name="Ink 11">
                  <a:extLst>
                    <a:ext uri="{FF2B5EF4-FFF2-40B4-BE49-F238E27FC236}">
                      <a16:creationId xmlns:a16="http://schemas.microsoft.com/office/drawing/2014/main" id="{54E24D9D-E786-F1A9-46A2-957E91DD6B9D}"/>
                    </a:ext>
                  </a:extLst>
                </p14:cNvPr>
                <p14:cNvContentPartPr/>
                <p14:nvPr/>
              </p14:nvContentPartPr>
              <p14:xfrm>
                <a:off x="10677240" y="2586391"/>
                <a:ext cx="1055880" cy="9720"/>
              </p14:xfrm>
            </p:contentPart>
          </mc:Choice>
          <mc:Fallback xmlns="">
            <p:pic>
              <p:nvPicPr>
                <p:cNvPr id="12" name="Ink 11">
                  <a:extLst>
                    <a:ext uri="{FF2B5EF4-FFF2-40B4-BE49-F238E27FC236}">
                      <a16:creationId xmlns:a16="http://schemas.microsoft.com/office/drawing/2014/main" id="{54E24D9D-E786-F1A9-46A2-957E91DD6B9D}"/>
                    </a:ext>
                  </a:extLst>
                </p:cNvPr>
                <p:cNvPicPr/>
                <p:nvPr/>
              </p:nvPicPr>
              <p:blipFill>
                <a:blip r:embed="rId3"/>
                <a:stretch>
                  <a:fillRect/>
                </a:stretch>
              </p:blipFill>
              <p:spPr>
                <a:xfrm>
                  <a:off x="10671120" y="2580271"/>
                  <a:ext cx="1068120" cy="2196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13" name="Ink 12">
                  <a:extLst>
                    <a:ext uri="{FF2B5EF4-FFF2-40B4-BE49-F238E27FC236}">
                      <a16:creationId xmlns:a16="http://schemas.microsoft.com/office/drawing/2014/main" id="{455E4EB8-6A98-EA0F-05CD-750FD05425B4}"/>
                    </a:ext>
                  </a:extLst>
                </p14:cNvPr>
                <p14:cNvContentPartPr/>
                <p14:nvPr/>
              </p14:nvContentPartPr>
              <p14:xfrm>
                <a:off x="10981440" y="2580271"/>
                <a:ext cx="6480" cy="360"/>
              </p14:xfrm>
            </p:contentPart>
          </mc:Choice>
          <mc:Fallback xmlns="">
            <p:pic>
              <p:nvPicPr>
                <p:cNvPr id="13" name="Ink 12">
                  <a:extLst>
                    <a:ext uri="{FF2B5EF4-FFF2-40B4-BE49-F238E27FC236}">
                      <a16:creationId xmlns:a16="http://schemas.microsoft.com/office/drawing/2014/main" id="{455E4EB8-6A98-EA0F-05CD-750FD05425B4}"/>
                    </a:ext>
                  </a:extLst>
                </p:cNvPr>
                <p:cNvPicPr/>
                <p:nvPr/>
              </p:nvPicPr>
              <p:blipFill>
                <a:blip r:embed="rId5"/>
                <a:stretch>
                  <a:fillRect/>
                </a:stretch>
              </p:blipFill>
              <p:spPr>
                <a:xfrm>
                  <a:off x="10975320" y="2574151"/>
                  <a:ext cx="18720" cy="12600"/>
                </a:xfrm>
                <a:prstGeom prst="rect">
                  <a:avLst/>
                </a:prstGeom>
              </p:spPr>
            </p:pic>
          </mc:Fallback>
        </mc:AlternateContent>
      </p:grpSp>
    </p:spTree>
    <p:extLst>
      <p:ext uri="{BB962C8B-B14F-4D97-AF65-F5344CB8AC3E}">
        <p14:creationId xmlns:p14="http://schemas.microsoft.com/office/powerpoint/2010/main" val="10833884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2C3C57D-BD6A-F6BD-162E-8725D904DFBE}"/>
              </a:ext>
            </a:extLst>
          </p:cNvPr>
          <p:cNvSpPr>
            <a:spLocks noGrp="1"/>
          </p:cNvSpPr>
          <p:nvPr>
            <p:ph type="body" sz="quarter" idx="13"/>
          </p:nvPr>
        </p:nvSpPr>
        <p:spPr>
          <a:xfrm>
            <a:off x="971550" y="516195"/>
            <a:ext cx="11220450" cy="5297232"/>
          </a:xfrm>
        </p:spPr>
        <p:txBody>
          <a:bodyPr/>
          <a:lstStyle/>
          <a:p>
            <a:pPr marL="0" indent="0" fontAlgn="base">
              <a:buNone/>
            </a:pPr>
            <a:r>
              <a:rPr lang="en-US" sz="2000" b="1" dirty="0">
                <a:solidFill>
                  <a:srgbClr val="0070C0"/>
                </a:solidFill>
              </a:rPr>
              <a:t>	- </a:t>
            </a:r>
            <a:r>
              <a:rPr lang="en-US" dirty="0"/>
              <a:t>Increase//Decrease in Bank account &amp; Cash (1)+(2)-(3)=	</a:t>
            </a:r>
            <a:r>
              <a:rPr lang="en-US" sz="2000" b="1" dirty="0" err="1">
                <a:solidFill>
                  <a:srgbClr val="0070C0"/>
                </a:solidFill>
              </a:rPr>
              <a:t>xx,xxx</a:t>
            </a:r>
            <a:r>
              <a:rPr lang="en-US" sz="2000" b="1" dirty="0">
                <a:solidFill>
                  <a:srgbClr val="0070C0"/>
                </a:solidFill>
              </a:rPr>
              <a:t> (a)</a:t>
            </a:r>
          </a:p>
          <a:p>
            <a:pPr marL="0" indent="0">
              <a:buNone/>
            </a:pPr>
            <a:r>
              <a:rPr lang="en-US" dirty="0"/>
              <a:t>	- Difference on currency translation 				(xxx)	(b)</a:t>
            </a:r>
          </a:p>
          <a:p>
            <a:pPr marL="0" indent="0">
              <a:buNone/>
            </a:pPr>
            <a:r>
              <a:rPr lang="en-US" dirty="0"/>
              <a:t>	- Beginning Balance of the year					 xxx	(c) </a:t>
            </a:r>
          </a:p>
          <a:p>
            <a:pPr marL="0" indent="0">
              <a:buNone/>
            </a:pPr>
            <a:r>
              <a:rPr lang="en-US" b="1" dirty="0">
                <a:solidFill>
                  <a:srgbClr val="00B050"/>
                </a:solidFill>
              </a:rPr>
              <a:t>	Bank Accounts and Cash at the end of the financial year  		</a:t>
            </a:r>
            <a:r>
              <a:rPr lang="en-US" b="1" u="sng" dirty="0" err="1">
                <a:solidFill>
                  <a:srgbClr val="00B050"/>
                </a:solidFill>
              </a:rPr>
              <a:t>xx,xxx</a:t>
            </a:r>
            <a:endParaRPr lang="en-US" b="1" u="sng" dirty="0">
              <a:solidFill>
                <a:srgbClr val="00B050"/>
              </a:solidFill>
            </a:endParaRPr>
          </a:p>
          <a:p>
            <a:pPr marL="0" indent="0">
              <a:buNone/>
            </a:pPr>
            <a:endParaRPr lang="en-US" b="1" dirty="0">
              <a:solidFill>
                <a:srgbClr val="00B050"/>
              </a:solidFill>
            </a:endParaRPr>
          </a:p>
          <a:p>
            <a:pPr marL="0" indent="0">
              <a:buNone/>
            </a:pPr>
            <a:endParaRPr lang="en-US" b="1" dirty="0">
              <a:solidFill>
                <a:srgbClr val="00B050"/>
              </a:solidFill>
            </a:endParaRPr>
          </a:p>
          <a:p>
            <a:pPr marL="0" indent="0">
              <a:buNone/>
            </a:pPr>
            <a:r>
              <a:rPr lang="en-US" dirty="0"/>
              <a:t>	- Cheque Account (Current Bank Account)				</a:t>
            </a:r>
            <a:r>
              <a:rPr lang="en-US" dirty="0" err="1"/>
              <a:t>xx,xxx</a:t>
            </a:r>
            <a:endParaRPr lang="en-US" dirty="0"/>
          </a:p>
          <a:p>
            <a:pPr marL="0" indent="0">
              <a:buNone/>
            </a:pPr>
            <a:r>
              <a:rPr lang="en-US" dirty="0"/>
              <a:t>	- Saving account(s)							</a:t>
            </a:r>
            <a:r>
              <a:rPr lang="en-US" dirty="0" err="1"/>
              <a:t>xxxx</a:t>
            </a:r>
            <a:endParaRPr lang="en-US" dirty="0"/>
          </a:p>
          <a:p>
            <a:pPr marL="0" indent="0">
              <a:buNone/>
            </a:pPr>
            <a:r>
              <a:rPr lang="en-US" dirty="0"/>
              <a:t>	- Cash float (Cash on hand)						</a:t>
            </a:r>
            <a:r>
              <a:rPr lang="en-US" dirty="0" err="1"/>
              <a:t>xxxx</a:t>
            </a:r>
            <a:endParaRPr lang="en-US" dirty="0"/>
          </a:p>
          <a:p>
            <a:pPr marL="0" indent="0">
              <a:buNone/>
            </a:pPr>
            <a:r>
              <a:rPr lang="en-US" dirty="0"/>
              <a:t>	- Cash Advance/Petty cash 						</a:t>
            </a:r>
            <a:r>
              <a:rPr lang="en-US" dirty="0" err="1"/>
              <a:t>xxxx</a:t>
            </a:r>
            <a:endParaRPr lang="en-US" dirty="0"/>
          </a:p>
          <a:p>
            <a:pPr marL="0" indent="0">
              <a:buNone/>
            </a:pPr>
            <a:r>
              <a:rPr lang="en-US" b="1" dirty="0">
                <a:solidFill>
                  <a:srgbClr val="00B050"/>
                </a:solidFill>
              </a:rPr>
              <a:t>TOTAL Bank Accounts and Cash at the end of the financial year 		</a:t>
            </a:r>
            <a:r>
              <a:rPr lang="en-US" b="1" u="sng" dirty="0" err="1">
                <a:solidFill>
                  <a:srgbClr val="00B050"/>
                </a:solidFill>
              </a:rPr>
              <a:t>xx,xxxx</a:t>
            </a:r>
            <a:endParaRPr lang="en-US" b="1" u="sng" dirty="0"/>
          </a:p>
        </p:txBody>
      </p:sp>
      <p:grpSp>
        <p:nvGrpSpPr>
          <p:cNvPr id="4" name="Group 3">
            <a:extLst>
              <a:ext uri="{FF2B5EF4-FFF2-40B4-BE49-F238E27FC236}">
                <a16:creationId xmlns:a16="http://schemas.microsoft.com/office/drawing/2014/main" id="{10FD811B-9369-A544-FF8F-F2175AC34F48}"/>
              </a:ext>
            </a:extLst>
          </p:cNvPr>
          <p:cNvGrpSpPr/>
          <p:nvPr/>
        </p:nvGrpSpPr>
        <p:grpSpPr>
          <a:xfrm>
            <a:off x="10096529" y="1928650"/>
            <a:ext cx="1055880" cy="15840"/>
            <a:chOff x="10677240" y="2580271"/>
            <a:chExt cx="1055880" cy="15840"/>
          </a:xfrm>
        </p:grpSpPr>
        <mc:AlternateContent xmlns:mc="http://schemas.openxmlformats.org/markup-compatibility/2006" xmlns:p14="http://schemas.microsoft.com/office/powerpoint/2010/main">
          <mc:Choice Requires="p14">
            <p:contentPart p14:bwMode="auto" r:id="rId3">
              <p14:nvContentPartPr>
                <p14:cNvPr id="7" name="Ink 6">
                  <a:extLst>
                    <a:ext uri="{FF2B5EF4-FFF2-40B4-BE49-F238E27FC236}">
                      <a16:creationId xmlns:a16="http://schemas.microsoft.com/office/drawing/2014/main" id="{B2E38B72-D071-C99E-9A14-F2F279688394}"/>
                    </a:ext>
                  </a:extLst>
                </p14:cNvPr>
                <p14:cNvContentPartPr/>
                <p14:nvPr/>
              </p14:nvContentPartPr>
              <p14:xfrm>
                <a:off x="10677240" y="2586391"/>
                <a:ext cx="1055880" cy="9720"/>
              </p14:xfrm>
            </p:contentPart>
          </mc:Choice>
          <mc:Fallback xmlns="">
            <p:pic>
              <p:nvPicPr>
                <p:cNvPr id="7" name="Ink 6">
                  <a:extLst>
                    <a:ext uri="{FF2B5EF4-FFF2-40B4-BE49-F238E27FC236}">
                      <a16:creationId xmlns:a16="http://schemas.microsoft.com/office/drawing/2014/main" id="{B2E38B72-D071-C99E-9A14-F2F279688394}"/>
                    </a:ext>
                  </a:extLst>
                </p:cNvPr>
                <p:cNvPicPr/>
                <p:nvPr/>
              </p:nvPicPr>
              <p:blipFill>
                <a:blip r:embed="rId4"/>
                <a:stretch>
                  <a:fillRect/>
                </a:stretch>
              </p:blipFill>
              <p:spPr>
                <a:xfrm>
                  <a:off x="10671120" y="2580271"/>
                  <a:ext cx="1068120" cy="2196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8" name="Ink 7">
                  <a:extLst>
                    <a:ext uri="{FF2B5EF4-FFF2-40B4-BE49-F238E27FC236}">
                      <a16:creationId xmlns:a16="http://schemas.microsoft.com/office/drawing/2014/main" id="{EC7B207F-6217-CDF1-DDDE-493C37739EF4}"/>
                    </a:ext>
                  </a:extLst>
                </p14:cNvPr>
                <p14:cNvContentPartPr/>
                <p14:nvPr/>
              </p14:nvContentPartPr>
              <p14:xfrm>
                <a:off x="10981440" y="2580271"/>
                <a:ext cx="6480" cy="360"/>
              </p14:xfrm>
            </p:contentPart>
          </mc:Choice>
          <mc:Fallback xmlns="">
            <p:pic>
              <p:nvPicPr>
                <p:cNvPr id="8" name="Ink 7">
                  <a:extLst>
                    <a:ext uri="{FF2B5EF4-FFF2-40B4-BE49-F238E27FC236}">
                      <a16:creationId xmlns:a16="http://schemas.microsoft.com/office/drawing/2014/main" id="{EC7B207F-6217-CDF1-DDDE-493C37739EF4}"/>
                    </a:ext>
                  </a:extLst>
                </p:cNvPr>
                <p:cNvPicPr/>
                <p:nvPr/>
              </p:nvPicPr>
              <p:blipFill>
                <a:blip r:embed="rId6"/>
                <a:stretch>
                  <a:fillRect/>
                </a:stretch>
              </p:blipFill>
              <p:spPr>
                <a:xfrm>
                  <a:off x="10975320" y="2574151"/>
                  <a:ext cx="18720" cy="12600"/>
                </a:xfrm>
                <a:prstGeom prst="rect">
                  <a:avLst/>
                </a:prstGeom>
              </p:spPr>
            </p:pic>
          </mc:Fallback>
        </mc:AlternateContent>
      </p:grpSp>
      <p:grpSp>
        <p:nvGrpSpPr>
          <p:cNvPr id="9" name="Group 8">
            <a:extLst>
              <a:ext uri="{FF2B5EF4-FFF2-40B4-BE49-F238E27FC236}">
                <a16:creationId xmlns:a16="http://schemas.microsoft.com/office/drawing/2014/main" id="{5969F2EF-438A-797A-366F-638065506F9F}"/>
              </a:ext>
            </a:extLst>
          </p:cNvPr>
          <p:cNvGrpSpPr/>
          <p:nvPr/>
        </p:nvGrpSpPr>
        <p:grpSpPr>
          <a:xfrm>
            <a:off x="9890061" y="5379763"/>
            <a:ext cx="1055880" cy="15840"/>
            <a:chOff x="10677240" y="2580271"/>
            <a:chExt cx="1055880" cy="15840"/>
          </a:xfrm>
        </p:grpSpPr>
        <mc:AlternateContent xmlns:mc="http://schemas.openxmlformats.org/markup-compatibility/2006" xmlns:p14="http://schemas.microsoft.com/office/powerpoint/2010/main">
          <mc:Choice Requires="p14">
            <p:contentPart p14:bwMode="auto" r:id="rId7">
              <p14:nvContentPartPr>
                <p14:cNvPr id="10" name="Ink 9">
                  <a:extLst>
                    <a:ext uri="{FF2B5EF4-FFF2-40B4-BE49-F238E27FC236}">
                      <a16:creationId xmlns:a16="http://schemas.microsoft.com/office/drawing/2014/main" id="{3B8BD0CD-C4DD-5168-6F7D-A78F8573658D}"/>
                    </a:ext>
                  </a:extLst>
                </p14:cNvPr>
                <p14:cNvContentPartPr/>
                <p14:nvPr/>
              </p14:nvContentPartPr>
              <p14:xfrm>
                <a:off x="10677240" y="2586391"/>
                <a:ext cx="1055880" cy="9720"/>
              </p14:xfrm>
            </p:contentPart>
          </mc:Choice>
          <mc:Fallback xmlns="">
            <p:pic>
              <p:nvPicPr>
                <p:cNvPr id="10" name="Ink 9">
                  <a:extLst>
                    <a:ext uri="{FF2B5EF4-FFF2-40B4-BE49-F238E27FC236}">
                      <a16:creationId xmlns:a16="http://schemas.microsoft.com/office/drawing/2014/main" id="{3B8BD0CD-C4DD-5168-6F7D-A78F8573658D}"/>
                    </a:ext>
                  </a:extLst>
                </p:cNvPr>
                <p:cNvPicPr/>
                <p:nvPr/>
              </p:nvPicPr>
              <p:blipFill>
                <a:blip r:embed="rId4"/>
                <a:stretch>
                  <a:fillRect/>
                </a:stretch>
              </p:blipFill>
              <p:spPr>
                <a:xfrm>
                  <a:off x="10671120" y="2580271"/>
                  <a:ext cx="1068120" cy="2196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1" name="Ink 10">
                  <a:extLst>
                    <a:ext uri="{FF2B5EF4-FFF2-40B4-BE49-F238E27FC236}">
                      <a16:creationId xmlns:a16="http://schemas.microsoft.com/office/drawing/2014/main" id="{18CAE683-A34D-D3F9-0618-E53A173BEE7F}"/>
                    </a:ext>
                  </a:extLst>
                </p14:cNvPr>
                <p14:cNvContentPartPr/>
                <p14:nvPr/>
              </p14:nvContentPartPr>
              <p14:xfrm>
                <a:off x="10981440" y="2580271"/>
                <a:ext cx="6480" cy="360"/>
              </p14:xfrm>
            </p:contentPart>
          </mc:Choice>
          <mc:Fallback xmlns="">
            <p:pic>
              <p:nvPicPr>
                <p:cNvPr id="11" name="Ink 10">
                  <a:extLst>
                    <a:ext uri="{FF2B5EF4-FFF2-40B4-BE49-F238E27FC236}">
                      <a16:creationId xmlns:a16="http://schemas.microsoft.com/office/drawing/2014/main" id="{18CAE683-A34D-D3F9-0618-E53A173BEE7F}"/>
                    </a:ext>
                  </a:extLst>
                </p:cNvPr>
                <p:cNvPicPr/>
                <p:nvPr/>
              </p:nvPicPr>
              <p:blipFill>
                <a:blip r:embed="rId6"/>
                <a:stretch>
                  <a:fillRect/>
                </a:stretch>
              </p:blipFill>
              <p:spPr>
                <a:xfrm>
                  <a:off x="10975320" y="2574151"/>
                  <a:ext cx="18720" cy="12600"/>
                </a:xfrm>
                <a:prstGeom prst="rect">
                  <a:avLst/>
                </a:prstGeom>
              </p:spPr>
            </p:pic>
          </mc:Fallback>
        </mc:AlternateContent>
      </p:grpSp>
    </p:spTree>
    <p:extLst>
      <p:ext uri="{BB962C8B-B14F-4D97-AF65-F5344CB8AC3E}">
        <p14:creationId xmlns:p14="http://schemas.microsoft.com/office/powerpoint/2010/main" val="32014509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DA82B5-614E-E613-564E-9F833E1C6253}"/>
              </a:ext>
            </a:extLst>
          </p:cNvPr>
          <p:cNvSpPr>
            <a:spLocks noGrp="1"/>
          </p:cNvSpPr>
          <p:nvPr>
            <p:ph type="title"/>
          </p:nvPr>
        </p:nvSpPr>
        <p:spPr/>
        <p:txBody>
          <a:bodyPr/>
          <a:lstStyle/>
          <a:p>
            <a:r>
              <a:rPr lang="en-US" dirty="0"/>
              <a:t>Documents support</a:t>
            </a:r>
          </a:p>
        </p:txBody>
      </p:sp>
      <p:graphicFrame>
        <p:nvGraphicFramePr>
          <p:cNvPr id="5" name="Object 4">
            <a:extLst>
              <a:ext uri="{FF2B5EF4-FFF2-40B4-BE49-F238E27FC236}">
                <a16:creationId xmlns:a16="http://schemas.microsoft.com/office/drawing/2014/main" id="{E4FA58DA-C621-9A59-2227-BA83704623F6}"/>
              </a:ext>
            </a:extLst>
          </p:cNvPr>
          <p:cNvGraphicFramePr>
            <a:graphicFrameLocks noChangeAspect="1"/>
          </p:cNvGraphicFramePr>
          <p:nvPr>
            <p:extLst>
              <p:ext uri="{D42A27DB-BD31-4B8C-83A1-F6EECF244321}">
                <p14:modId xmlns:p14="http://schemas.microsoft.com/office/powerpoint/2010/main" val="2959257161"/>
              </p:ext>
            </p:extLst>
          </p:nvPr>
        </p:nvGraphicFramePr>
        <p:xfrm>
          <a:off x="1239838" y="2532063"/>
          <a:ext cx="2212975" cy="1793875"/>
        </p:xfrm>
        <a:graphic>
          <a:graphicData uri="http://schemas.openxmlformats.org/presentationml/2006/ole">
            <mc:AlternateContent xmlns:mc="http://schemas.openxmlformats.org/markup-compatibility/2006">
              <mc:Choice xmlns:v="urn:schemas-microsoft-com:vml" Requires="v">
                <p:oleObj name="Document" showAsIcon="1" r:id="rId2" imgW="870480" imgH="736560" progId="Word.Document.12">
                  <p:embed/>
                </p:oleObj>
              </mc:Choice>
              <mc:Fallback>
                <p:oleObj name="Document" showAsIcon="1" r:id="rId2" imgW="870480" imgH="736560" progId="Word.Document.12">
                  <p:embed/>
                  <p:pic>
                    <p:nvPicPr>
                      <p:cNvPr id="5" name="Object 4">
                        <a:extLst>
                          <a:ext uri="{FF2B5EF4-FFF2-40B4-BE49-F238E27FC236}">
                            <a16:creationId xmlns:a16="http://schemas.microsoft.com/office/drawing/2014/main" id="{E4FA58DA-C621-9A59-2227-BA83704623F6}"/>
                          </a:ext>
                        </a:extLst>
                      </p:cNvPr>
                      <p:cNvPicPr/>
                      <p:nvPr/>
                    </p:nvPicPr>
                    <p:blipFill>
                      <a:blip r:embed="rId3"/>
                      <a:stretch>
                        <a:fillRect/>
                      </a:stretch>
                    </p:blipFill>
                    <p:spPr>
                      <a:xfrm>
                        <a:off x="1239838" y="2532063"/>
                        <a:ext cx="2212975" cy="1793875"/>
                      </a:xfrm>
                      <a:prstGeom prst="rect">
                        <a:avLst/>
                      </a:prstGeom>
                    </p:spPr>
                  </p:pic>
                </p:oleObj>
              </mc:Fallback>
            </mc:AlternateContent>
          </a:graphicData>
        </a:graphic>
      </p:graphicFrame>
      <p:graphicFrame>
        <p:nvGraphicFramePr>
          <p:cNvPr id="7" name="Object 6">
            <a:extLst>
              <a:ext uri="{FF2B5EF4-FFF2-40B4-BE49-F238E27FC236}">
                <a16:creationId xmlns:a16="http://schemas.microsoft.com/office/drawing/2014/main" id="{FB2BAF1F-4B30-1122-E7D2-81616F49FDA6}"/>
              </a:ext>
            </a:extLst>
          </p:cNvPr>
          <p:cNvGraphicFramePr>
            <a:graphicFrameLocks noChangeAspect="1"/>
          </p:cNvGraphicFramePr>
          <p:nvPr>
            <p:extLst>
              <p:ext uri="{D42A27DB-BD31-4B8C-83A1-F6EECF244321}">
                <p14:modId xmlns:p14="http://schemas.microsoft.com/office/powerpoint/2010/main" val="2486554245"/>
              </p:ext>
            </p:extLst>
          </p:nvPr>
        </p:nvGraphicFramePr>
        <p:xfrm>
          <a:off x="5638800" y="2359742"/>
          <a:ext cx="3239730" cy="1878806"/>
        </p:xfrm>
        <a:graphic>
          <a:graphicData uri="http://schemas.openxmlformats.org/presentationml/2006/ole">
            <mc:AlternateContent xmlns:mc="http://schemas.openxmlformats.org/markup-compatibility/2006">
              <mc:Choice xmlns:v="urn:schemas-microsoft-com:vml" Requires="v">
                <p:oleObj name="Worksheet" showAsIcon="1" r:id="rId4" imgW="914563" imgH="771490" progId="Excel.Sheet.12">
                  <p:embed/>
                </p:oleObj>
              </mc:Choice>
              <mc:Fallback>
                <p:oleObj name="Worksheet" showAsIcon="1" r:id="rId4" imgW="914563" imgH="771490" progId="Excel.Sheet.12">
                  <p:embed/>
                  <p:pic>
                    <p:nvPicPr>
                      <p:cNvPr id="7" name="Object 6">
                        <a:extLst>
                          <a:ext uri="{FF2B5EF4-FFF2-40B4-BE49-F238E27FC236}">
                            <a16:creationId xmlns:a16="http://schemas.microsoft.com/office/drawing/2014/main" id="{FB2BAF1F-4B30-1122-E7D2-81616F49FDA6}"/>
                          </a:ext>
                        </a:extLst>
                      </p:cNvPr>
                      <p:cNvPicPr/>
                      <p:nvPr/>
                    </p:nvPicPr>
                    <p:blipFill>
                      <a:blip r:embed="rId5"/>
                      <a:stretch>
                        <a:fillRect/>
                      </a:stretch>
                    </p:blipFill>
                    <p:spPr>
                      <a:xfrm>
                        <a:off x="5638800" y="2359742"/>
                        <a:ext cx="3239730" cy="1878806"/>
                      </a:xfrm>
                      <a:prstGeom prst="rect">
                        <a:avLst/>
                      </a:prstGeom>
                    </p:spPr>
                  </p:pic>
                </p:oleObj>
              </mc:Fallback>
            </mc:AlternateContent>
          </a:graphicData>
        </a:graphic>
      </p:graphicFrame>
    </p:spTree>
    <p:extLst>
      <p:ext uri="{BB962C8B-B14F-4D97-AF65-F5344CB8AC3E}">
        <p14:creationId xmlns:p14="http://schemas.microsoft.com/office/powerpoint/2010/main" val="41966352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4741FA-BCC2-4F47-2914-988DC277D93F}"/>
              </a:ext>
            </a:extLst>
          </p:cNvPr>
          <p:cNvSpPr>
            <a:spLocks noGrp="1"/>
          </p:cNvSpPr>
          <p:nvPr>
            <p:ph type="title"/>
          </p:nvPr>
        </p:nvSpPr>
        <p:spPr/>
        <p:txBody>
          <a:bodyPr/>
          <a:lstStyle/>
          <a:p>
            <a:r>
              <a:rPr lang="en-US" dirty="0"/>
              <a:t>Conclusion and Q&amp;A</a:t>
            </a:r>
          </a:p>
        </p:txBody>
      </p:sp>
    </p:spTree>
    <p:extLst>
      <p:ext uri="{BB962C8B-B14F-4D97-AF65-F5344CB8AC3E}">
        <p14:creationId xmlns:p14="http://schemas.microsoft.com/office/powerpoint/2010/main" val="9637843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7AF08176-C269-4325-BB28-6D516154A584}"/>
              </a:ext>
            </a:extLst>
          </p:cNvPr>
          <p:cNvSpPr>
            <a:spLocks noGrp="1"/>
          </p:cNvSpPr>
          <p:nvPr>
            <p:ph type="title"/>
          </p:nvPr>
        </p:nvSpPr>
        <p:spPr>
          <a:xfrm>
            <a:off x="865186" y="1895019"/>
            <a:ext cx="10463213" cy="1439957"/>
          </a:xfrm>
        </p:spPr>
        <p:txBody>
          <a:bodyPr/>
          <a:lstStyle/>
          <a:p>
            <a:r>
              <a:rPr lang="en-US" dirty="0"/>
              <a:t>Thank you!</a:t>
            </a:r>
          </a:p>
        </p:txBody>
      </p:sp>
      <p:sp>
        <p:nvSpPr>
          <p:cNvPr id="3" name="Platshållare för text 2">
            <a:extLst>
              <a:ext uri="{FF2B5EF4-FFF2-40B4-BE49-F238E27FC236}">
                <a16:creationId xmlns:a16="http://schemas.microsoft.com/office/drawing/2014/main" id="{0854489A-AFED-2A6D-7611-947274485C74}"/>
              </a:ext>
            </a:extLst>
          </p:cNvPr>
          <p:cNvSpPr>
            <a:spLocks noGrp="1"/>
          </p:cNvSpPr>
          <p:nvPr>
            <p:ph type="body" sz="quarter" idx="13"/>
          </p:nvPr>
        </p:nvSpPr>
        <p:spPr>
          <a:xfrm>
            <a:off x="865186" y="3508063"/>
            <a:ext cx="10463213" cy="1243325"/>
          </a:xfrm>
        </p:spPr>
        <p:txBody>
          <a:bodyPr/>
          <a:lstStyle/>
          <a:p>
            <a:r>
              <a:rPr lang="en-US" dirty="0"/>
              <a:t>For the children.</a:t>
            </a:r>
          </a:p>
          <a:p>
            <a:r>
              <a:rPr lang="en-US" dirty="0"/>
              <a:t>And the world they dream of.</a:t>
            </a:r>
          </a:p>
        </p:txBody>
      </p:sp>
    </p:spTree>
    <p:extLst>
      <p:ext uri="{BB962C8B-B14F-4D97-AF65-F5344CB8AC3E}">
        <p14:creationId xmlns:p14="http://schemas.microsoft.com/office/powerpoint/2010/main" val="886045268"/>
      </p:ext>
    </p:extLst>
  </p:cSld>
  <p:clrMapOvr>
    <a:masterClrMapping/>
  </p:clrMapOvr>
</p:sld>
</file>

<file path=ppt/theme/theme1.xml><?xml version="1.0" encoding="utf-8"?>
<a:theme xmlns:a="http://schemas.openxmlformats.org/drawingml/2006/main" name="ERIKS Development Partner">
  <a:themeElements>
    <a:clrScheme name="Erikshjälpen - Färger">
      <a:dk1>
        <a:sysClr val="windowText" lastClr="000000"/>
      </a:dk1>
      <a:lt1>
        <a:sysClr val="window" lastClr="FFFFFF"/>
      </a:lt1>
      <a:dk2>
        <a:srgbClr val="000000"/>
      </a:dk2>
      <a:lt2>
        <a:srgbClr val="F4E5ED"/>
      </a:lt2>
      <a:accent1>
        <a:srgbClr val="96004F"/>
      </a:accent1>
      <a:accent2>
        <a:srgbClr val="F2C2D0"/>
      </a:accent2>
      <a:accent3>
        <a:srgbClr val="B54D84"/>
      </a:accent3>
      <a:accent4>
        <a:srgbClr val="005B67"/>
      </a:accent4>
      <a:accent5>
        <a:srgbClr val="FED993"/>
      </a:accent5>
      <a:accent6>
        <a:srgbClr val="B05E12"/>
      </a:accent6>
      <a:hlink>
        <a:srgbClr val="96004F"/>
      </a:hlink>
      <a:folHlink>
        <a:srgbClr val="005B67"/>
      </a:folHlink>
    </a:clrScheme>
    <a:fontScheme name="Erikshjälpen - Typsnitt">
      <a:majorFont>
        <a:latin typeface="Fredoka One"/>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solidFill>
            <a:schemeClr val="accent1"/>
          </a:solidFill>
        </a:ln>
      </a:spPr>
      <a:bodyPr rtlCol="0" anchor="ctr"/>
      <a:lstStyle>
        <a:defPPr algn="ctr">
          <a:defRPr sz="1467" dirty="0" err="1">
            <a:cs typeface="Arial" panose="020B0604020202020204" pitchFamily="34" charset="0"/>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accent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1200" dirty="0" err="1">
            <a:cs typeface="Arial" panose="020B0604020202020204" pitchFamily="34" charset="0"/>
          </a:defRPr>
        </a:defPPr>
      </a:lstStyle>
    </a:txDef>
  </a:objectDefaults>
  <a:extraClrSchemeLst/>
  <a:extLst>
    <a:ext uri="{05A4C25C-085E-4340-85A3-A5531E510DB2}">
      <thm15:themeFamily xmlns:thm15="http://schemas.microsoft.com/office/thememl/2012/main" name="ERIKS Development Partner" id="{1BB0F391-A905-4504-A151-9DA1159F5145}" vid="{AE1B69EC-B147-4A71-9027-EC3949695769}"/>
    </a:ext>
  </a:extLst>
</a:theme>
</file>

<file path=ppt/theme/theme2.xml><?xml version="1.0" encoding="utf-8"?>
<a:theme xmlns:a="http://schemas.openxmlformats.org/drawingml/2006/main" name="Office-tema">
  <a:themeElements>
    <a:clrScheme name="Erikshjälpen - Färger">
      <a:dk1>
        <a:sysClr val="windowText" lastClr="000000"/>
      </a:dk1>
      <a:lt1>
        <a:sysClr val="window" lastClr="FFFFFF"/>
      </a:lt1>
      <a:dk2>
        <a:srgbClr val="000000"/>
      </a:dk2>
      <a:lt2>
        <a:srgbClr val="F4E5ED"/>
      </a:lt2>
      <a:accent1>
        <a:srgbClr val="96004F"/>
      </a:accent1>
      <a:accent2>
        <a:srgbClr val="F2C2D0"/>
      </a:accent2>
      <a:accent3>
        <a:srgbClr val="B54D84"/>
      </a:accent3>
      <a:accent4>
        <a:srgbClr val="005B67"/>
      </a:accent4>
      <a:accent5>
        <a:srgbClr val="FED993"/>
      </a:accent5>
      <a:accent6>
        <a:srgbClr val="B05E12"/>
      </a:accent6>
      <a:hlink>
        <a:srgbClr val="96004F"/>
      </a:hlink>
      <a:folHlink>
        <a:srgbClr val="005B67"/>
      </a:folHlink>
    </a:clrScheme>
    <a:fontScheme name="Erikshjälpen - Typsnitt">
      <a:majorFont>
        <a:latin typeface="Fredoka One"/>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tema">
  <a:themeElements>
    <a:clrScheme name="Erikshjälpen - Färger">
      <a:dk1>
        <a:sysClr val="windowText" lastClr="000000"/>
      </a:dk1>
      <a:lt1>
        <a:sysClr val="window" lastClr="FFFFFF"/>
      </a:lt1>
      <a:dk2>
        <a:srgbClr val="000000"/>
      </a:dk2>
      <a:lt2>
        <a:srgbClr val="F4E5ED"/>
      </a:lt2>
      <a:accent1>
        <a:srgbClr val="96004F"/>
      </a:accent1>
      <a:accent2>
        <a:srgbClr val="F2C2D0"/>
      </a:accent2>
      <a:accent3>
        <a:srgbClr val="B54D84"/>
      </a:accent3>
      <a:accent4>
        <a:srgbClr val="005B67"/>
      </a:accent4>
      <a:accent5>
        <a:srgbClr val="FED993"/>
      </a:accent5>
      <a:accent6>
        <a:srgbClr val="B05E12"/>
      </a:accent6>
      <a:hlink>
        <a:srgbClr val="96004F"/>
      </a:hlink>
      <a:folHlink>
        <a:srgbClr val="005B67"/>
      </a:folHlink>
    </a:clrScheme>
    <a:fontScheme name="Erikshjälpen - Typsnitt">
      <a:majorFont>
        <a:latin typeface="Fredoka One"/>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779" row="6">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3B931610-F55B-482F-8719-FC5500382874}">
  <we:reference id="33491e4f-5d38-4c24-85cb-c5144f8a0d2f" version="1.0.0.0" store="EXCatalog" storeType="EXCatalog"/>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76DA5FA736F4824384415FEF0E93AB0C" ma:contentTypeVersion="18" ma:contentTypeDescription="Skapa ett nytt dokument." ma:contentTypeScope="" ma:versionID="1e5bda52b7b5a3d20101e7293c09c1ad">
  <xsd:schema xmlns:xsd="http://www.w3.org/2001/XMLSchema" xmlns:xs="http://www.w3.org/2001/XMLSchema" xmlns:p="http://schemas.microsoft.com/office/2006/metadata/properties" xmlns:ns3="29ddb8c0-65b5-489d-93d4-17bdd3446103" xmlns:ns4="b8adc652-3e83-4240-bc30-1f1def494323" targetNamespace="http://schemas.microsoft.com/office/2006/metadata/properties" ma:root="true" ma:fieldsID="772fc25587774c1743b4005cb832c9b7" ns3:_="" ns4:_="">
    <xsd:import namespace="29ddb8c0-65b5-489d-93d4-17bdd3446103"/>
    <xsd:import namespace="b8adc652-3e83-4240-bc30-1f1def494323"/>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element ref="ns3:MediaServiceAutoKeyPoints" minOccurs="0"/>
                <xsd:element ref="ns3:MediaServiceKeyPoints" minOccurs="0"/>
                <xsd:element ref="ns3:MediaLengthInSeconds" minOccurs="0"/>
                <xsd:element ref="ns3:_activity"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ddb8c0-65b5-489d-93d4-17bdd344610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8adc652-3e83-4240-bc30-1f1def494323" elementFormDefault="qualified">
    <xsd:import namespace="http://schemas.microsoft.com/office/2006/documentManagement/types"/>
    <xsd:import namespace="http://schemas.microsoft.com/office/infopath/2007/PartnerControls"/>
    <xsd:element name="SharedWithUsers" ma:index="10" nillable="true" ma:displayName="Delat med"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Delat med information" ma:internalName="SharedWithDetails" ma:readOnly="true">
      <xsd:simpleType>
        <xsd:restriction base="dms:Note">
          <xsd:maxLength value="255"/>
        </xsd:restriction>
      </xsd:simpleType>
    </xsd:element>
    <xsd:element name="SharingHintHash" ma:index="12" nillable="true" ma:displayName="Delar tips,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nehållstyp"/>
        <xsd:element ref="dc:title" minOccurs="0" maxOccurs="1" ma:index="4" ma:displayName="Rubrik"/>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29ddb8c0-65b5-489d-93d4-17bdd3446103" xsi:nil="true"/>
  </documentManagement>
</p:properties>
</file>

<file path=customXml/itemProps1.xml><?xml version="1.0" encoding="utf-8"?>
<ds:datastoreItem xmlns:ds="http://schemas.openxmlformats.org/officeDocument/2006/customXml" ds:itemID="{97667876-F67C-4B49-9438-8DA9B81D8AA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9ddb8c0-65b5-489d-93d4-17bdd3446103"/>
    <ds:schemaRef ds:uri="b8adc652-3e83-4240-bc30-1f1def49432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CEBAD6A-AFE5-46E0-9A90-AF4AB80FFBEE}">
  <ds:schemaRefs>
    <ds:schemaRef ds:uri="http://schemas.microsoft.com/sharepoint/v3/contenttype/forms"/>
  </ds:schemaRefs>
</ds:datastoreItem>
</file>

<file path=customXml/itemProps3.xml><?xml version="1.0" encoding="utf-8"?>
<ds:datastoreItem xmlns:ds="http://schemas.openxmlformats.org/officeDocument/2006/customXml" ds:itemID="{D4ABDA6A-1F6C-4B42-8544-08E5AE6AC91F}">
  <ds:schemaRefs>
    <ds:schemaRef ds:uri="http://www.w3.org/XML/1998/namespace"/>
    <ds:schemaRef ds:uri="http://purl.org/dc/terms/"/>
    <ds:schemaRef ds:uri="29ddb8c0-65b5-489d-93d4-17bdd3446103"/>
    <ds:schemaRef ds:uri="b8adc652-3e83-4240-bc30-1f1def494323"/>
    <ds:schemaRef ds:uri="http://schemas.microsoft.com/office/2006/documentManagement/types"/>
    <ds:schemaRef ds:uri="http://purl.org/dc/elements/1.1/"/>
    <ds:schemaRef ds:uri="http://purl.org/dc/dcmitype/"/>
    <ds:schemaRef ds:uri="http://schemas.microsoft.com/office/2006/metadata/properties"/>
    <ds:schemaRef ds:uri="http://schemas.microsoft.com/office/infopath/2007/PartnerControls"/>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emplate>ERIKS Development Partner</Template>
  <TotalTime>1304</TotalTime>
  <Words>780</Words>
  <Application>Microsoft Office PowerPoint</Application>
  <PresentationFormat>Widescreen</PresentationFormat>
  <Paragraphs>69</Paragraphs>
  <Slides>8</Slides>
  <Notes>4</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2</vt:i4>
      </vt:variant>
      <vt:variant>
        <vt:lpstr>Slide Titles</vt:lpstr>
      </vt:variant>
      <vt:variant>
        <vt:i4>8</vt:i4>
      </vt:variant>
    </vt:vector>
  </HeadingPairs>
  <TitlesOfParts>
    <vt:vector size="15" baseType="lpstr">
      <vt:lpstr>Aptos</vt:lpstr>
      <vt:lpstr>Arial</vt:lpstr>
      <vt:lpstr>Fredoka One</vt:lpstr>
      <vt:lpstr>Roboto</vt:lpstr>
      <vt:lpstr>ERIKS Development Partner</vt:lpstr>
      <vt:lpstr>Microsoft Word Document</vt:lpstr>
      <vt:lpstr>Worksheet</vt:lpstr>
      <vt:lpstr>PowerPoint Presentation</vt:lpstr>
      <vt:lpstr>Overview: Outline of Report  </vt:lpstr>
      <vt:lpstr>3- Receipt &amp; Payment:</vt:lpstr>
      <vt:lpstr>PowerPoint Presentation</vt:lpstr>
      <vt:lpstr>PowerPoint Presentation</vt:lpstr>
      <vt:lpstr>Documents support</vt:lpstr>
      <vt:lpstr>Conclusion and Q&amp;A</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Jessica Berg</dc:creator>
  <cp:lastModifiedBy>Roeung Raingsey</cp:lastModifiedBy>
  <cp:revision>7</cp:revision>
  <dcterms:created xsi:type="dcterms:W3CDTF">2025-01-17T10:05:07Z</dcterms:created>
  <dcterms:modified xsi:type="dcterms:W3CDTF">2026-09-02T02:48:36Z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0x01010076DA5FA736F4824384415FEF0E93AB0C</vt:lpwstr>
  </property>
  <property fmtid="{D5CDD505-2E9C-101B-9397-08002B2CF9AE}" pid="3" name="Order">
    <vt:r8>32000</vt:r8>
  </property>
  <property fmtid="{D5CDD505-2E9C-101B-9397-08002B2CF9AE}" pid="4" name="MediaServiceImageTags">
    <vt:lpwstr/>
  </property>
</Properties>
</file>