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0022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731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248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6102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9919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119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99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0076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073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2200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7228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92B1E-3BF6-4C9E-B5FA-21E52D42B34C}" type="datetimeFigureOut">
              <a:rPr lang="en-US" smtClean="0"/>
              <a:t>8/1/2018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187D8F-6142-4B9F-B572-5A1CD162C7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23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38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km-KH" dirty="0" smtClean="0"/>
              <a:t>សំណួរ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76200" y="1295400"/>
            <a:ext cx="9220200" cy="4525963"/>
          </a:xfrm>
        </p:spPr>
        <p:txBody>
          <a:bodyPr>
            <a:normAutofit fontScale="92500" lnSpcReduction="20000"/>
          </a:bodyPr>
          <a:lstStyle/>
          <a:p>
            <a:pPr marL="457200" indent="-457200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 sz="2400" b="1" dirty="0" smtClean="0"/>
              <a:t>1</a:t>
            </a:r>
            <a:r>
              <a:rPr lang="en-US" sz="2400" b="1" dirty="0"/>
              <a:t>.   </a:t>
            </a:r>
            <a:r>
              <a:rPr lang="km-KH" sz="2400" b="1" dirty="0" smtClean="0"/>
              <a:t>តើអ្នកឃើញមានបញ្ហាប្រឈម និងឳកាសអ្វីខ្លះសម្រាប់កម្មវិធីរបស់  ​​​​   ​​​  អង្គការសង្គមស៊ីវិល ក្នុងអំឡុងពេល និងក្រោយការបោះឆ្នោត</a:t>
            </a:r>
            <a:r>
              <a:rPr lang="en-US" sz="2400" b="1" dirty="0" smtClean="0"/>
              <a:t>?</a:t>
            </a:r>
            <a:r>
              <a:rPr lang="en-US" sz="2400" b="1" dirty="0"/>
              <a:t>    </a:t>
            </a:r>
            <a:endParaRPr lang="km-KH" sz="2400" b="1" dirty="0" smtClean="0"/>
          </a:p>
          <a:p>
            <a:pPr marL="398463" indent="-398463">
              <a:lnSpc>
                <a:spcPct val="150000"/>
              </a:lnSpc>
              <a:spcAft>
                <a:spcPts val="1200"/>
              </a:spcAft>
              <a:buNone/>
            </a:pPr>
            <a:r>
              <a:rPr lang="km-KH" sz="2400" b="1" dirty="0" smtClean="0"/>
              <a:t>    </a:t>
            </a:r>
            <a:r>
              <a:rPr lang="en-US" sz="2400" b="1" dirty="0" smtClean="0"/>
              <a:t>What </a:t>
            </a:r>
            <a:r>
              <a:rPr lang="en-US" sz="2400" b="1" dirty="0"/>
              <a:t>do you see the key challenges and </a:t>
            </a:r>
            <a:r>
              <a:rPr lang="en-US" sz="2400" b="1" dirty="0" smtClean="0"/>
              <a:t>opportunities for </a:t>
            </a:r>
            <a:r>
              <a:rPr lang="en-US" sz="2400" b="1" dirty="0"/>
              <a:t>CSO </a:t>
            </a:r>
            <a:r>
              <a:rPr lang="en-US" sz="2400" b="1" dirty="0" smtClean="0"/>
              <a:t>program </a:t>
            </a:r>
            <a:r>
              <a:rPr lang="en-US" sz="2400" b="1" dirty="0" smtClean="0"/>
              <a:t>during and after election</a:t>
            </a:r>
            <a:r>
              <a:rPr lang="en-US" sz="2400" b="1" dirty="0" smtClean="0"/>
              <a:t>?</a:t>
            </a:r>
            <a:endParaRPr lang="en-US" sz="2400" b="1" dirty="0"/>
          </a:p>
          <a:p>
            <a:pPr marL="398463" indent="-398463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 sz="2400" b="1" dirty="0"/>
              <a:t>2.  </a:t>
            </a:r>
            <a:r>
              <a:rPr lang="km-KH" sz="2400" b="1" dirty="0" smtClean="0"/>
              <a:t>តើអ្វីខ្លះជាអាទិភាពបន្ទាប់សម្រាប់អង្គការសង្គមស៊ីវិល? ហើយ តើអ្នកមានសំណូមពរអ្វីខ្លះសម្រាប់ </a:t>
            </a:r>
            <a:r>
              <a:rPr lang="en-US" sz="2400" b="1" dirty="0" smtClean="0"/>
              <a:t>CCC   </a:t>
            </a:r>
            <a:r>
              <a:rPr lang="km-KH" sz="2400" b="1" dirty="0" smtClean="0"/>
              <a:t>រដ្ឋាភិបាល  និងដៃគូអភិវឌ្ឍន៍?</a:t>
            </a:r>
            <a:endParaRPr lang="en-US" sz="2400" b="1" dirty="0" smtClean="0"/>
          </a:p>
          <a:p>
            <a:pPr marL="398463" indent="-398463">
              <a:lnSpc>
                <a:spcPct val="150000"/>
              </a:lnSpc>
              <a:spcAft>
                <a:spcPts val="1200"/>
              </a:spcAft>
              <a:buNone/>
            </a:pPr>
            <a:r>
              <a:rPr lang="en-US" sz="2400" b="1" dirty="0"/>
              <a:t> </a:t>
            </a:r>
            <a:r>
              <a:rPr lang="en-US" sz="2400" b="1" dirty="0" smtClean="0"/>
              <a:t>   </a:t>
            </a:r>
            <a:r>
              <a:rPr lang="en-US" sz="2400" b="1" dirty="0"/>
              <a:t> </a:t>
            </a:r>
            <a:r>
              <a:rPr lang="en-US" sz="2400" b="1" dirty="0" smtClean="0"/>
              <a:t>What </a:t>
            </a:r>
            <a:r>
              <a:rPr lang="en-US" sz="2400" b="1" dirty="0"/>
              <a:t>are the next key priorities for </a:t>
            </a:r>
            <a:r>
              <a:rPr lang="en-US" sz="2400" b="1" dirty="0" smtClean="0"/>
              <a:t>CSO</a:t>
            </a:r>
            <a:r>
              <a:rPr lang="en-US" sz="2400" b="1" dirty="0"/>
              <a:t>s</a:t>
            </a:r>
            <a:r>
              <a:rPr lang="en-US" sz="2400" b="1" dirty="0" smtClean="0"/>
              <a:t>? </a:t>
            </a:r>
            <a:r>
              <a:rPr lang="en-US" sz="2400" b="1" dirty="0"/>
              <a:t>and D</a:t>
            </a:r>
            <a:r>
              <a:rPr lang="en-US" sz="2400" b="1" dirty="0" smtClean="0"/>
              <a:t>o </a:t>
            </a:r>
            <a:r>
              <a:rPr lang="en-US" sz="2400" b="1" dirty="0"/>
              <a:t>you have any suggestion for CCC, Government, and Development partners?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692784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3</Words>
  <Application>Microsoft Office PowerPoint</Application>
  <PresentationFormat>On-screen Show (4:3)</PresentationFormat>
  <Paragraphs>5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សំណួរ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Chen Sochoeun</dc:creator>
  <cp:lastModifiedBy>Chen Sochoeun</cp:lastModifiedBy>
  <cp:revision>4</cp:revision>
  <dcterms:created xsi:type="dcterms:W3CDTF">2018-08-01T10:07:30Z</dcterms:created>
  <dcterms:modified xsi:type="dcterms:W3CDTF">2018-08-01T10:31:46Z</dcterms:modified>
</cp:coreProperties>
</file>