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3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2" r:id="rId2"/>
  </p:sldMasterIdLst>
  <p:notesMasterIdLst>
    <p:notesMasterId r:id="rId30"/>
  </p:notesMasterIdLst>
  <p:handoutMasterIdLst>
    <p:handoutMasterId r:id="rId31"/>
  </p:handoutMasterIdLst>
  <p:sldIdLst>
    <p:sldId id="423" r:id="rId3"/>
    <p:sldId id="500" r:id="rId4"/>
    <p:sldId id="595" r:id="rId5"/>
    <p:sldId id="566" r:id="rId6"/>
    <p:sldId id="622" r:id="rId7"/>
    <p:sldId id="502" r:id="rId8"/>
    <p:sldId id="607" r:id="rId9"/>
    <p:sldId id="608" r:id="rId10"/>
    <p:sldId id="609" r:id="rId11"/>
    <p:sldId id="610" r:id="rId12"/>
    <p:sldId id="611" r:id="rId13"/>
    <p:sldId id="612" r:id="rId14"/>
    <p:sldId id="613" r:id="rId15"/>
    <p:sldId id="614" r:id="rId16"/>
    <p:sldId id="615" r:id="rId17"/>
    <p:sldId id="616" r:id="rId18"/>
    <p:sldId id="617" r:id="rId19"/>
    <p:sldId id="618" r:id="rId20"/>
    <p:sldId id="619" r:id="rId21"/>
    <p:sldId id="620" r:id="rId22"/>
    <p:sldId id="621" r:id="rId23"/>
    <p:sldId id="600" r:id="rId24"/>
    <p:sldId id="623" r:id="rId25"/>
    <p:sldId id="605" r:id="rId26"/>
    <p:sldId id="606" r:id="rId27"/>
    <p:sldId id="603" r:id="rId28"/>
    <p:sldId id="527" r:id="rId29"/>
  </p:sldIdLst>
  <p:sldSz cx="9906000" cy="6858000" type="A4"/>
  <p:notesSz cx="9296400" cy="70104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  <p:extLst>
    <p:ext uri="{521415D9-36F7-43E2-AB2F-B90AF26B5E84}">
      <p14:sectionLst xmlns:p14="http://schemas.microsoft.com/office/powerpoint/2010/main">
        <p14:section name="Default Section" id="{F8AE58FC-48D7-4AB8-B3A2-84A425E6A9F5}">
          <p14:sldIdLst>
            <p14:sldId id="423"/>
            <p14:sldId id="500"/>
            <p14:sldId id="595"/>
            <p14:sldId id="566"/>
            <p14:sldId id="622"/>
            <p14:sldId id="502"/>
            <p14:sldId id="607"/>
            <p14:sldId id="608"/>
            <p14:sldId id="609"/>
            <p14:sldId id="610"/>
            <p14:sldId id="611"/>
            <p14:sldId id="612"/>
            <p14:sldId id="613"/>
            <p14:sldId id="614"/>
            <p14:sldId id="615"/>
            <p14:sldId id="616"/>
            <p14:sldId id="617"/>
            <p14:sldId id="618"/>
            <p14:sldId id="619"/>
            <p14:sldId id="620"/>
            <p14:sldId id="621"/>
            <p14:sldId id="600"/>
            <p14:sldId id="623"/>
            <p14:sldId id="605"/>
            <p14:sldId id="606"/>
            <p14:sldId id="603"/>
            <p14:sldId id="527"/>
          </p14:sldIdLst>
        </p14:section>
        <p14:section name="Untitled Section" id="{9DC71AD9-6078-4006-AE75-AC97332FDE83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Lun Borithy" initials="LB" lastIdx="3" clrIdx="0"/>
  <p:cmAuthor id="1" name="kbunthong" initials="k" lastIdx="5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807B8"/>
    <a:srgbClr val="0033CC"/>
    <a:srgbClr val="FFCC99"/>
    <a:srgbClr val="FCD8BA"/>
    <a:srgbClr val="FDE4CF"/>
    <a:srgbClr val="FCCDA6"/>
    <a:srgbClr val="FCD1AE"/>
    <a:srgbClr val="FFFFCC"/>
    <a:srgbClr val="FFFF99"/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192" autoAdjust="0"/>
    <p:restoredTop sz="74245" autoAdjust="0"/>
  </p:normalViewPr>
  <p:slideViewPr>
    <p:cSldViewPr>
      <p:cViewPr varScale="1">
        <p:scale>
          <a:sx n="74" d="100"/>
          <a:sy n="74" d="100"/>
        </p:scale>
        <p:origin x="1104" y="54"/>
      </p:cViewPr>
      <p:guideLst>
        <p:guide orient="horz" pos="2160"/>
        <p:guide pos="312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commentAuthors" Target="commentAuthor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handoutMaster" Target="handoutMasters/handout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notesMaster" Target="notesMasters/notesMaster1.xml"/><Relationship Id="rId35" Type="http://schemas.openxmlformats.org/officeDocument/2006/relationships/theme" Target="theme/theme1.xml"/><Relationship Id="rId8" Type="http://schemas.openxmlformats.org/officeDocument/2006/relationships/slide" Target="slides/slide6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seanvang\Desktop\GPP%20Progress%20by%20Year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4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2400" b="1" i="0" baseline="0">
                <a:solidFill>
                  <a:schemeClr val="accent6"/>
                </a:solidFill>
                <a:effectLst/>
              </a:rPr>
              <a:t>Accumulated GPP Applications and Certificates </a:t>
            </a:r>
            <a:endParaRPr lang="en-US" sz="2400">
              <a:solidFill>
                <a:schemeClr val="accent6"/>
              </a:solidFill>
              <a:effectLst/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4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lineChart>
        <c:grouping val="stacked"/>
        <c:varyColors val="0"/>
        <c:ser>
          <c:idx val="0"/>
          <c:order val="0"/>
          <c:tx>
            <c:strRef>
              <c:f>Sheet1!$E$6</c:f>
              <c:strCache>
                <c:ptCount val="1"/>
                <c:pt idx="0">
                  <c:v>GPP Certificate Awarded to NGOs</c:v>
                </c:pt>
              </c:strCache>
            </c:strRef>
          </c:tx>
          <c:spPr>
            <a:ln w="34925" cap="rnd">
              <a:solidFill>
                <a:schemeClr val="accent1"/>
              </a:solidFill>
              <a:round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marker>
            <c:symbol val="none"/>
          </c:marker>
          <c:dLbls>
            <c:dLbl>
              <c:idx val="0"/>
              <c:layout>
                <c:manualLayout>
                  <c:x val="-1.4387424872861767E-2"/>
                  <c:y val="-1.9046622472866273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0F78-40EB-ACF7-81E8F1CD7844}"/>
                </c:ext>
              </c:extLst>
            </c:dLbl>
            <c:dLbl>
              <c:idx val="1"/>
              <c:layout>
                <c:manualLayout>
                  <c:x val="-1.9935275080906149E-2"/>
                  <c:y val="-2.4913873831920449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0F78-40EB-ACF7-81E8F1CD7844}"/>
                </c:ext>
              </c:extLst>
            </c:dLbl>
            <c:dLbl>
              <c:idx val="2"/>
              <c:layout>
                <c:manualLayout>
                  <c:x val="-1.6754479506481325E-2"/>
                  <c:y val="-3.4748282913536981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0F78-40EB-ACF7-81E8F1CD7844}"/>
                </c:ext>
              </c:extLst>
            </c:dLbl>
            <c:dLbl>
              <c:idx val="3"/>
              <c:layout>
                <c:manualLayout>
                  <c:x val="-2.6309147468781748E-2"/>
                  <c:y val="-3.4748282913536981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0F78-40EB-ACF7-81E8F1CD7844}"/>
                </c:ext>
              </c:extLst>
            </c:dLbl>
            <c:dLbl>
              <c:idx val="4"/>
              <c:layout>
                <c:manualLayout>
                  <c:x val="-2.4151685901359413E-2"/>
                  <c:y val="-3.9982171808378673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0F78-40EB-ACF7-81E8F1CD7844}"/>
                </c:ext>
              </c:extLst>
            </c:dLbl>
            <c:dLbl>
              <c:idx val="5"/>
              <c:layout>
                <c:manualLayout>
                  <c:x val="-2.8158475358770661E-2"/>
                  <c:y val="-3.7365227360957827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0F78-40EB-ACF7-81E8F1CD7844}"/>
                </c:ext>
              </c:extLst>
            </c:dLbl>
            <c:dLbl>
              <c:idx val="6"/>
              <c:layout>
                <c:manualLayout>
                  <c:x val="-2.5487282387163229E-2"/>
                  <c:y val="-3.4748282913536981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0F78-40EB-ACF7-81E8F1CD7844}"/>
                </c:ext>
              </c:extLst>
            </c:dLbl>
            <c:dLbl>
              <c:idx val="7"/>
              <c:layout>
                <c:manualLayout>
                  <c:x val="-2.2816089415555598E-2"/>
                  <c:y val="-3.7048515265234533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0F78-40EB-ACF7-81E8F1CD7844}"/>
                </c:ext>
              </c:extLst>
            </c:dLbl>
            <c:dLbl>
              <c:idx val="8"/>
              <c:layout>
                <c:manualLayout>
                  <c:x val="-1.9631165039763015E-2"/>
                  <c:y val="-4.259911625579952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0F78-40EB-ACF7-81E8F1CD7844}"/>
                </c:ext>
              </c:extLst>
            </c:dLbl>
            <c:dLbl>
              <c:idx val="9"/>
              <c:layout>
                <c:manualLayout>
                  <c:x val="-2.4151641239019878E-2"/>
                  <c:y val="-2.7847499511447375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0F78-40EB-ACF7-81E8F1CD7844}"/>
                </c:ext>
              </c:extLst>
            </c:dLbl>
            <c:dLbl>
              <c:idx val="10"/>
              <c:layout>
                <c:manualLayout>
                  <c:x val="-2.8158475358770661E-2"/>
                  <c:y val="-4.0298883904101968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0F78-40EB-ACF7-81E8F1CD7844}"/>
                </c:ext>
              </c:extLst>
            </c:dLbl>
            <c:dLbl>
              <c:idx val="11"/>
              <c:layout>
                <c:manualLayout>
                  <c:x val="-2.5487282387163131E-2"/>
                  <c:y val="-3.7681939456681121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0F78-40EB-ACF7-81E8F1CD7844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Sheet1!$D$7:$D$18</c:f>
              <c:numCache>
                <c:formatCode>General</c:formatCode>
                <c:ptCount val="12"/>
                <c:pt idx="0">
                  <c:v>2007</c:v>
                </c:pt>
                <c:pt idx="1">
                  <c:v>2008</c:v>
                </c:pt>
                <c:pt idx="2">
                  <c:v>2009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2013</c:v>
                </c:pt>
                <c:pt idx="7">
                  <c:v>2014</c:v>
                </c:pt>
                <c:pt idx="8">
                  <c:v>2015</c:v>
                </c:pt>
                <c:pt idx="9">
                  <c:v>2016</c:v>
                </c:pt>
                <c:pt idx="10">
                  <c:v>2017</c:v>
                </c:pt>
                <c:pt idx="11">
                  <c:v>2018</c:v>
                </c:pt>
              </c:numCache>
            </c:numRef>
          </c:cat>
          <c:val>
            <c:numRef>
              <c:f>Sheet1!$E$7:$E$18</c:f>
              <c:numCache>
                <c:formatCode>General</c:formatCode>
                <c:ptCount val="12"/>
                <c:pt idx="0">
                  <c:v>2</c:v>
                </c:pt>
                <c:pt idx="1">
                  <c:v>6</c:v>
                </c:pt>
                <c:pt idx="2">
                  <c:v>16</c:v>
                </c:pt>
                <c:pt idx="3">
                  <c:v>24</c:v>
                </c:pt>
                <c:pt idx="4">
                  <c:v>37</c:v>
                </c:pt>
                <c:pt idx="5">
                  <c:v>48</c:v>
                </c:pt>
                <c:pt idx="6">
                  <c:v>56</c:v>
                </c:pt>
                <c:pt idx="7">
                  <c:v>63</c:v>
                </c:pt>
                <c:pt idx="8">
                  <c:v>69</c:v>
                </c:pt>
                <c:pt idx="9">
                  <c:v>80</c:v>
                </c:pt>
                <c:pt idx="10">
                  <c:v>86</c:v>
                </c:pt>
                <c:pt idx="11">
                  <c:v>88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C-0F78-40EB-ACF7-81E8F1CD7844}"/>
            </c:ext>
          </c:extLst>
        </c:ser>
        <c:ser>
          <c:idx val="1"/>
          <c:order val="1"/>
          <c:tx>
            <c:strRef>
              <c:f>Sheet1!$F$6</c:f>
              <c:strCache>
                <c:ptCount val="1"/>
                <c:pt idx="0">
                  <c:v>GPP Application for certification </c:v>
                </c:pt>
              </c:strCache>
            </c:strRef>
          </c:tx>
          <c:spPr>
            <a:ln w="34925" cap="rnd">
              <a:solidFill>
                <a:schemeClr val="accent2"/>
              </a:solidFill>
              <a:round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marker>
            <c:symbol val="none"/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Sheet1!$D$7:$D$18</c:f>
              <c:numCache>
                <c:formatCode>General</c:formatCode>
                <c:ptCount val="12"/>
                <c:pt idx="0">
                  <c:v>2007</c:v>
                </c:pt>
                <c:pt idx="1">
                  <c:v>2008</c:v>
                </c:pt>
                <c:pt idx="2">
                  <c:v>2009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2013</c:v>
                </c:pt>
                <c:pt idx="7">
                  <c:v>2014</c:v>
                </c:pt>
                <c:pt idx="8">
                  <c:v>2015</c:v>
                </c:pt>
                <c:pt idx="9">
                  <c:v>2016</c:v>
                </c:pt>
                <c:pt idx="10">
                  <c:v>2017</c:v>
                </c:pt>
                <c:pt idx="11">
                  <c:v>2018</c:v>
                </c:pt>
              </c:numCache>
            </c:numRef>
          </c:cat>
          <c:val>
            <c:numRef>
              <c:f>Sheet1!$F$7:$F$18</c:f>
              <c:numCache>
                <c:formatCode>General</c:formatCode>
                <c:ptCount val="12"/>
                <c:pt idx="0">
                  <c:v>14</c:v>
                </c:pt>
                <c:pt idx="1">
                  <c:v>23</c:v>
                </c:pt>
                <c:pt idx="2">
                  <c:v>47</c:v>
                </c:pt>
                <c:pt idx="3">
                  <c:v>83</c:v>
                </c:pt>
                <c:pt idx="4">
                  <c:v>115</c:v>
                </c:pt>
                <c:pt idx="5">
                  <c:v>141</c:v>
                </c:pt>
                <c:pt idx="6">
                  <c:v>161</c:v>
                </c:pt>
                <c:pt idx="7">
                  <c:v>179</c:v>
                </c:pt>
                <c:pt idx="8">
                  <c:v>206</c:v>
                </c:pt>
                <c:pt idx="9">
                  <c:v>218</c:v>
                </c:pt>
                <c:pt idx="10">
                  <c:v>225</c:v>
                </c:pt>
                <c:pt idx="11">
                  <c:v>230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D-0F78-40EB-ACF7-81E8F1CD784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194867288"/>
        <c:axId val="194867680"/>
      </c:lineChart>
      <c:catAx>
        <c:axId val="19486728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94867680"/>
        <c:crosses val="autoZero"/>
        <c:auto val="1"/>
        <c:lblAlgn val="ctr"/>
        <c:lblOffset val="100"/>
        <c:noMultiLvlLbl val="0"/>
      </c:catAx>
      <c:valAx>
        <c:axId val="19486768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9486728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4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lt1"/>
    </cs:fontRef>
  </cs:wall>
</cs:chartStyle>
</file>

<file path=ppt/diagrams/_rels/data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image" Target="../media/image13.jpeg"/></Relationships>
</file>

<file path=ppt/diagrams/_rels/drawing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image" Target="../media/image13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05CA438-50C1-46F3-985B-4CAA3DCA81B5}" type="doc">
      <dgm:prSet loTypeId="urn:microsoft.com/office/officeart/2005/8/layout/StepDownProcess" loCatId="process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778EB92B-7ED9-4695-9014-1B1636AC2E3A}">
      <dgm:prSet phldrT="[Text]"/>
      <dgm:spPr/>
      <dgm:t>
        <a:bodyPr/>
        <a:lstStyle/>
        <a:p>
          <a:r>
            <a:rPr lang="en-US" dirty="0" smtClean="0"/>
            <a:t>About the GHP Phase 3</a:t>
          </a:r>
          <a:endParaRPr lang="en-US" dirty="0"/>
        </a:p>
      </dgm:t>
    </dgm:pt>
    <dgm:pt modelId="{BA7DE94A-199F-446F-BB09-CF12620DA928}" type="parTrans" cxnId="{0964FFCC-22EB-4005-8E70-CF2DA555204A}">
      <dgm:prSet/>
      <dgm:spPr/>
      <dgm:t>
        <a:bodyPr/>
        <a:lstStyle/>
        <a:p>
          <a:endParaRPr lang="en-US"/>
        </a:p>
      </dgm:t>
    </dgm:pt>
    <dgm:pt modelId="{D2A17705-E950-4E71-8F69-D8ED02E85293}" type="sibTrans" cxnId="{0964FFCC-22EB-4005-8E70-CF2DA555204A}">
      <dgm:prSet/>
      <dgm:spPr/>
      <dgm:t>
        <a:bodyPr/>
        <a:lstStyle/>
        <a:p>
          <a:endParaRPr lang="en-US"/>
        </a:p>
      </dgm:t>
    </dgm:pt>
    <dgm:pt modelId="{C583EF66-E32E-4B8E-8737-567B1D1B0464}">
      <dgm:prSet phldrT="[Text]"/>
      <dgm:spPr>
        <a:solidFill>
          <a:srgbClr val="7030A0"/>
        </a:solidFill>
      </dgm:spPr>
      <dgm:t>
        <a:bodyPr/>
        <a:lstStyle/>
        <a:p>
          <a:r>
            <a:rPr lang="en-US" dirty="0" smtClean="0"/>
            <a:t>Key Achievements</a:t>
          </a:r>
          <a:endParaRPr lang="en-US" dirty="0"/>
        </a:p>
      </dgm:t>
    </dgm:pt>
    <dgm:pt modelId="{B05219BD-BADB-49BC-A07C-F3E6CBEB0586}" type="parTrans" cxnId="{81D3AFEC-C1E6-4A06-ABCC-644F61C66BDD}">
      <dgm:prSet/>
      <dgm:spPr/>
      <dgm:t>
        <a:bodyPr/>
        <a:lstStyle/>
        <a:p>
          <a:endParaRPr lang="en-US"/>
        </a:p>
      </dgm:t>
    </dgm:pt>
    <dgm:pt modelId="{7A4051D2-FFA8-4B7A-BF0D-2E6916FA6CDA}" type="sibTrans" cxnId="{81D3AFEC-C1E6-4A06-ABCC-644F61C66BDD}">
      <dgm:prSet/>
      <dgm:spPr/>
      <dgm:t>
        <a:bodyPr/>
        <a:lstStyle/>
        <a:p>
          <a:endParaRPr lang="en-US"/>
        </a:p>
      </dgm:t>
    </dgm:pt>
    <dgm:pt modelId="{5D16013E-69C1-4379-9A6D-F30D17246C44}">
      <dgm:prSet phldrT="[Text]"/>
      <dgm:spPr>
        <a:solidFill>
          <a:srgbClr val="0070C0"/>
        </a:solidFill>
      </dgm:spPr>
      <dgm:t>
        <a:bodyPr/>
        <a:lstStyle/>
        <a:p>
          <a:r>
            <a:rPr lang="en-US" dirty="0" smtClean="0"/>
            <a:t>Voluntary Working Groups</a:t>
          </a:r>
          <a:endParaRPr lang="en-US" dirty="0"/>
        </a:p>
      </dgm:t>
    </dgm:pt>
    <dgm:pt modelId="{17EEEF02-0C9E-4032-9FFE-D34F74FE0F4C}" type="parTrans" cxnId="{26201584-42D2-4107-93FA-F315211FFAF0}">
      <dgm:prSet/>
      <dgm:spPr/>
      <dgm:t>
        <a:bodyPr/>
        <a:lstStyle/>
        <a:p>
          <a:endParaRPr lang="en-US"/>
        </a:p>
      </dgm:t>
    </dgm:pt>
    <dgm:pt modelId="{5F04057B-882F-4F02-811D-8BE51554CEA8}" type="sibTrans" cxnId="{26201584-42D2-4107-93FA-F315211FFAF0}">
      <dgm:prSet/>
      <dgm:spPr/>
      <dgm:t>
        <a:bodyPr/>
        <a:lstStyle/>
        <a:p>
          <a:endParaRPr lang="en-US"/>
        </a:p>
      </dgm:t>
    </dgm:pt>
    <dgm:pt modelId="{752AD030-2452-4161-8D69-2A28C43B274B}" type="pres">
      <dgm:prSet presAssocID="{A05CA438-50C1-46F3-985B-4CAA3DCA81B5}" presName="rootnode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F8E00A06-E29D-4B8A-A6E4-6F3CBB72742B}" type="pres">
      <dgm:prSet presAssocID="{778EB92B-7ED9-4695-9014-1B1636AC2E3A}" presName="composite" presStyleCnt="0"/>
      <dgm:spPr/>
      <dgm:t>
        <a:bodyPr/>
        <a:lstStyle/>
        <a:p>
          <a:endParaRPr lang="en-US"/>
        </a:p>
      </dgm:t>
    </dgm:pt>
    <dgm:pt modelId="{EC97F6D8-41B4-42BF-99DF-EE369598EE5B}" type="pres">
      <dgm:prSet presAssocID="{778EB92B-7ED9-4695-9014-1B1636AC2E3A}" presName="bentUpArrow1" presStyleLbl="alignImgPlace1" presStyleIdx="0" presStyleCnt="2"/>
      <dgm:spPr>
        <a:solidFill>
          <a:srgbClr val="7030A0"/>
        </a:solidFill>
      </dgm:spPr>
      <dgm:t>
        <a:bodyPr/>
        <a:lstStyle/>
        <a:p>
          <a:endParaRPr lang="en-US"/>
        </a:p>
      </dgm:t>
    </dgm:pt>
    <dgm:pt modelId="{296F04F8-CD14-4AC9-AD33-94822F056E8F}" type="pres">
      <dgm:prSet presAssocID="{778EB92B-7ED9-4695-9014-1B1636AC2E3A}" presName="ParentText" presStyleLbl="node1" presStyleIdx="0" presStyleCnt="3" custScaleX="141512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1AAE949-97D1-4B55-B2B7-B057619D87B0}" type="pres">
      <dgm:prSet presAssocID="{778EB92B-7ED9-4695-9014-1B1636AC2E3A}" presName="ChildText" presStyleLbl="revTx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2C57BF2-E3CF-4999-B966-2C6A22EB8257}" type="pres">
      <dgm:prSet presAssocID="{D2A17705-E950-4E71-8F69-D8ED02E85293}" presName="sibTrans" presStyleCnt="0"/>
      <dgm:spPr/>
      <dgm:t>
        <a:bodyPr/>
        <a:lstStyle/>
        <a:p>
          <a:endParaRPr lang="en-US"/>
        </a:p>
      </dgm:t>
    </dgm:pt>
    <dgm:pt modelId="{57365F08-4A4D-4756-8800-C2E23FE10C26}" type="pres">
      <dgm:prSet presAssocID="{C583EF66-E32E-4B8E-8737-567B1D1B0464}" presName="composite" presStyleCnt="0"/>
      <dgm:spPr/>
      <dgm:t>
        <a:bodyPr/>
        <a:lstStyle/>
        <a:p>
          <a:endParaRPr lang="en-US"/>
        </a:p>
      </dgm:t>
    </dgm:pt>
    <dgm:pt modelId="{37E98224-E86B-422C-9BE8-EBC7AC1B27DF}" type="pres">
      <dgm:prSet presAssocID="{C583EF66-E32E-4B8E-8737-567B1D1B0464}" presName="bentUpArrow1" presStyleLbl="alignImgPlace1" presStyleIdx="1" presStyleCnt="2"/>
      <dgm:spPr>
        <a:solidFill>
          <a:srgbClr val="0070C0"/>
        </a:solidFill>
      </dgm:spPr>
      <dgm:t>
        <a:bodyPr/>
        <a:lstStyle/>
        <a:p>
          <a:endParaRPr lang="en-US"/>
        </a:p>
      </dgm:t>
    </dgm:pt>
    <dgm:pt modelId="{1E954822-3E20-41FD-9FCF-2EB54F5BE472}" type="pres">
      <dgm:prSet presAssocID="{C583EF66-E32E-4B8E-8737-567B1D1B0464}" presName="ParentText" presStyleLbl="node1" presStyleIdx="1" presStyleCnt="3" custScaleX="137508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D64327F-DF4D-4D92-AE8E-0BD062323618}" type="pres">
      <dgm:prSet presAssocID="{C583EF66-E32E-4B8E-8737-567B1D1B0464}" presName="ChildText" presStyleLbl="revTx" presStyleIdx="1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2E72759-CFDC-4AED-9CCC-797BC65BAAE8}" type="pres">
      <dgm:prSet presAssocID="{7A4051D2-FFA8-4B7A-BF0D-2E6916FA6CDA}" presName="sibTrans" presStyleCnt="0"/>
      <dgm:spPr/>
      <dgm:t>
        <a:bodyPr/>
        <a:lstStyle/>
        <a:p>
          <a:endParaRPr lang="en-US"/>
        </a:p>
      </dgm:t>
    </dgm:pt>
    <dgm:pt modelId="{2DF00744-5A4F-4F02-A6A5-26F3EA20A3C6}" type="pres">
      <dgm:prSet presAssocID="{5D16013E-69C1-4379-9A6D-F30D17246C44}" presName="composite" presStyleCnt="0"/>
      <dgm:spPr/>
      <dgm:t>
        <a:bodyPr/>
        <a:lstStyle/>
        <a:p>
          <a:endParaRPr lang="en-US"/>
        </a:p>
      </dgm:t>
    </dgm:pt>
    <dgm:pt modelId="{950A2DB0-6BB9-436B-95D0-F2BAC6A2F052}" type="pres">
      <dgm:prSet presAssocID="{5D16013E-69C1-4379-9A6D-F30D17246C44}" presName="ParentText" presStyleLbl="node1" presStyleIdx="2" presStyleCnt="3" custScaleX="143632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CAA3E401-16F0-47C6-B66C-659DD110309C}" type="presOf" srcId="{C583EF66-E32E-4B8E-8737-567B1D1B0464}" destId="{1E954822-3E20-41FD-9FCF-2EB54F5BE472}" srcOrd="0" destOrd="0" presId="urn:microsoft.com/office/officeart/2005/8/layout/StepDownProcess"/>
    <dgm:cxn modelId="{26201584-42D2-4107-93FA-F315211FFAF0}" srcId="{A05CA438-50C1-46F3-985B-4CAA3DCA81B5}" destId="{5D16013E-69C1-4379-9A6D-F30D17246C44}" srcOrd="2" destOrd="0" parTransId="{17EEEF02-0C9E-4032-9FFE-D34F74FE0F4C}" sibTransId="{5F04057B-882F-4F02-811D-8BE51554CEA8}"/>
    <dgm:cxn modelId="{07F7309A-FE44-4C53-BDFB-E3E723AD06EC}" type="presOf" srcId="{5D16013E-69C1-4379-9A6D-F30D17246C44}" destId="{950A2DB0-6BB9-436B-95D0-F2BAC6A2F052}" srcOrd="0" destOrd="0" presId="urn:microsoft.com/office/officeart/2005/8/layout/StepDownProcess"/>
    <dgm:cxn modelId="{E8B91224-3A83-4240-80C5-AE6BD195B865}" type="presOf" srcId="{A05CA438-50C1-46F3-985B-4CAA3DCA81B5}" destId="{752AD030-2452-4161-8D69-2A28C43B274B}" srcOrd="0" destOrd="0" presId="urn:microsoft.com/office/officeart/2005/8/layout/StepDownProcess"/>
    <dgm:cxn modelId="{0964FFCC-22EB-4005-8E70-CF2DA555204A}" srcId="{A05CA438-50C1-46F3-985B-4CAA3DCA81B5}" destId="{778EB92B-7ED9-4695-9014-1B1636AC2E3A}" srcOrd="0" destOrd="0" parTransId="{BA7DE94A-199F-446F-BB09-CF12620DA928}" sibTransId="{D2A17705-E950-4E71-8F69-D8ED02E85293}"/>
    <dgm:cxn modelId="{01B1D0DF-E57E-4A75-9350-8F613DB89DB1}" type="presOf" srcId="{778EB92B-7ED9-4695-9014-1B1636AC2E3A}" destId="{296F04F8-CD14-4AC9-AD33-94822F056E8F}" srcOrd="0" destOrd="0" presId="urn:microsoft.com/office/officeart/2005/8/layout/StepDownProcess"/>
    <dgm:cxn modelId="{81D3AFEC-C1E6-4A06-ABCC-644F61C66BDD}" srcId="{A05CA438-50C1-46F3-985B-4CAA3DCA81B5}" destId="{C583EF66-E32E-4B8E-8737-567B1D1B0464}" srcOrd="1" destOrd="0" parTransId="{B05219BD-BADB-49BC-A07C-F3E6CBEB0586}" sibTransId="{7A4051D2-FFA8-4B7A-BF0D-2E6916FA6CDA}"/>
    <dgm:cxn modelId="{5D48C426-CAEC-4552-BBD9-5100C4499828}" type="presParOf" srcId="{752AD030-2452-4161-8D69-2A28C43B274B}" destId="{F8E00A06-E29D-4B8A-A6E4-6F3CBB72742B}" srcOrd="0" destOrd="0" presId="urn:microsoft.com/office/officeart/2005/8/layout/StepDownProcess"/>
    <dgm:cxn modelId="{D7E2740C-F696-421A-BF3D-AD027ABE4ADB}" type="presParOf" srcId="{F8E00A06-E29D-4B8A-A6E4-6F3CBB72742B}" destId="{EC97F6D8-41B4-42BF-99DF-EE369598EE5B}" srcOrd="0" destOrd="0" presId="urn:microsoft.com/office/officeart/2005/8/layout/StepDownProcess"/>
    <dgm:cxn modelId="{AC7A6BE2-37AB-479A-BD83-18AF31EF75B7}" type="presParOf" srcId="{F8E00A06-E29D-4B8A-A6E4-6F3CBB72742B}" destId="{296F04F8-CD14-4AC9-AD33-94822F056E8F}" srcOrd="1" destOrd="0" presId="urn:microsoft.com/office/officeart/2005/8/layout/StepDownProcess"/>
    <dgm:cxn modelId="{4CA05486-F56D-41D4-B39E-737CEF17E9A5}" type="presParOf" srcId="{F8E00A06-E29D-4B8A-A6E4-6F3CBB72742B}" destId="{21AAE949-97D1-4B55-B2B7-B057619D87B0}" srcOrd="2" destOrd="0" presId="urn:microsoft.com/office/officeart/2005/8/layout/StepDownProcess"/>
    <dgm:cxn modelId="{679166A2-87CD-425E-A6BD-FBBDB4C8D77B}" type="presParOf" srcId="{752AD030-2452-4161-8D69-2A28C43B274B}" destId="{52C57BF2-E3CF-4999-B966-2C6A22EB8257}" srcOrd="1" destOrd="0" presId="urn:microsoft.com/office/officeart/2005/8/layout/StepDownProcess"/>
    <dgm:cxn modelId="{ABA55D2F-35D5-486E-8FF8-31B6D348A55C}" type="presParOf" srcId="{752AD030-2452-4161-8D69-2A28C43B274B}" destId="{57365F08-4A4D-4756-8800-C2E23FE10C26}" srcOrd="2" destOrd="0" presId="urn:microsoft.com/office/officeart/2005/8/layout/StepDownProcess"/>
    <dgm:cxn modelId="{23219329-2215-4A01-B47E-23A09E1F87E6}" type="presParOf" srcId="{57365F08-4A4D-4756-8800-C2E23FE10C26}" destId="{37E98224-E86B-422C-9BE8-EBC7AC1B27DF}" srcOrd="0" destOrd="0" presId="urn:microsoft.com/office/officeart/2005/8/layout/StepDownProcess"/>
    <dgm:cxn modelId="{3F31ED11-8407-4297-80CC-5E8DB72176D8}" type="presParOf" srcId="{57365F08-4A4D-4756-8800-C2E23FE10C26}" destId="{1E954822-3E20-41FD-9FCF-2EB54F5BE472}" srcOrd="1" destOrd="0" presId="urn:microsoft.com/office/officeart/2005/8/layout/StepDownProcess"/>
    <dgm:cxn modelId="{06F644D3-926E-40B9-A8FC-4FC8A1D26DAE}" type="presParOf" srcId="{57365F08-4A4D-4756-8800-C2E23FE10C26}" destId="{5D64327F-DF4D-4D92-AE8E-0BD062323618}" srcOrd="2" destOrd="0" presId="urn:microsoft.com/office/officeart/2005/8/layout/StepDownProcess"/>
    <dgm:cxn modelId="{5550CE84-EDA3-4663-AB47-C69A205F77BC}" type="presParOf" srcId="{752AD030-2452-4161-8D69-2A28C43B274B}" destId="{D2E72759-CFDC-4AED-9CCC-797BC65BAAE8}" srcOrd="3" destOrd="0" presId="urn:microsoft.com/office/officeart/2005/8/layout/StepDownProcess"/>
    <dgm:cxn modelId="{216ED317-1AC2-43C3-9EDB-4006A66ACBED}" type="presParOf" srcId="{752AD030-2452-4161-8D69-2A28C43B274B}" destId="{2DF00744-5A4F-4F02-A6A5-26F3EA20A3C6}" srcOrd="4" destOrd="0" presId="urn:microsoft.com/office/officeart/2005/8/layout/StepDownProcess"/>
    <dgm:cxn modelId="{7074273B-4921-4C97-9E35-AF9FB89F5000}" type="presParOf" srcId="{2DF00744-5A4F-4F02-A6A5-26F3EA20A3C6}" destId="{950A2DB0-6BB9-436B-95D0-F2BAC6A2F052}" srcOrd="0" destOrd="0" presId="urn:microsoft.com/office/officeart/2005/8/layout/StepDown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180E580-3FF8-48C6-9203-C0B841468B84}" type="doc">
      <dgm:prSet loTypeId="urn:microsoft.com/office/officeart/2005/8/layout/hierarchy3" loCatId="hierarchy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53038893-FBB1-4B56-8550-AE8C05454614}">
      <dgm:prSet phldrT="[Text]"/>
      <dgm:spPr/>
      <dgm:t>
        <a:bodyPr/>
        <a:lstStyle/>
        <a:p>
          <a:r>
            <a:rPr lang="en-US" dirty="0" smtClean="0"/>
            <a:t>Increased capacity of CSOs</a:t>
          </a:r>
          <a:endParaRPr lang="en-US" dirty="0"/>
        </a:p>
      </dgm:t>
    </dgm:pt>
    <dgm:pt modelId="{D8780A4C-5090-4DCD-B833-35FFC1000EC9}" type="parTrans" cxnId="{953789F0-39EB-4C69-BDD5-A125A6A36997}">
      <dgm:prSet/>
      <dgm:spPr/>
      <dgm:t>
        <a:bodyPr/>
        <a:lstStyle/>
        <a:p>
          <a:endParaRPr lang="en-US"/>
        </a:p>
      </dgm:t>
    </dgm:pt>
    <dgm:pt modelId="{D6585170-0EE4-41A5-9438-F5CF002E562F}" type="sibTrans" cxnId="{953789F0-39EB-4C69-BDD5-A125A6A36997}">
      <dgm:prSet/>
      <dgm:spPr/>
      <dgm:t>
        <a:bodyPr/>
        <a:lstStyle/>
        <a:p>
          <a:endParaRPr lang="en-US"/>
        </a:p>
      </dgm:t>
    </dgm:pt>
    <dgm:pt modelId="{469D1500-E308-421A-99CF-5A7C9509E2DB}">
      <dgm:prSet phldrT="[Text]"/>
      <dgm:spPr>
        <a:solidFill>
          <a:schemeClr val="accent3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en-US" dirty="0" smtClean="0"/>
            <a:t>NGO governance and org. management</a:t>
          </a:r>
          <a:endParaRPr lang="en-US" dirty="0"/>
        </a:p>
      </dgm:t>
    </dgm:pt>
    <dgm:pt modelId="{AEE1D3E2-95B5-4541-A3DE-A10FFFC53201}" type="parTrans" cxnId="{98EAAACB-8E61-4C8A-9D6D-ADC93141B1CC}">
      <dgm:prSet/>
      <dgm:spPr/>
      <dgm:t>
        <a:bodyPr/>
        <a:lstStyle/>
        <a:p>
          <a:endParaRPr lang="en-US"/>
        </a:p>
      </dgm:t>
    </dgm:pt>
    <dgm:pt modelId="{81FD777A-1310-4699-822C-F71F7F4B40E1}" type="sibTrans" cxnId="{98EAAACB-8E61-4C8A-9D6D-ADC93141B1CC}">
      <dgm:prSet/>
      <dgm:spPr/>
      <dgm:t>
        <a:bodyPr/>
        <a:lstStyle/>
        <a:p>
          <a:endParaRPr lang="en-US"/>
        </a:p>
      </dgm:t>
    </dgm:pt>
    <dgm:pt modelId="{7D9927C0-1BB2-40B8-8682-33B3D22806DF}">
      <dgm:prSet phldrT="[Text]"/>
      <dgm:spPr>
        <a:solidFill>
          <a:schemeClr val="accent3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en-US" dirty="0" smtClean="0"/>
            <a:t>Knowledge sharing and management</a:t>
          </a:r>
          <a:endParaRPr lang="en-US" dirty="0"/>
        </a:p>
      </dgm:t>
    </dgm:pt>
    <dgm:pt modelId="{440D0CE2-77B4-48C8-9E32-5396B756606A}" type="parTrans" cxnId="{72D83DD0-3DD6-442E-AA19-5FC9055973AF}">
      <dgm:prSet/>
      <dgm:spPr/>
      <dgm:t>
        <a:bodyPr/>
        <a:lstStyle/>
        <a:p>
          <a:endParaRPr lang="en-US"/>
        </a:p>
      </dgm:t>
    </dgm:pt>
    <dgm:pt modelId="{0576E1D9-B77A-489C-97D4-C48C882D0485}" type="sibTrans" cxnId="{72D83DD0-3DD6-442E-AA19-5FC9055973AF}">
      <dgm:prSet/>
      <dgm:spPr/>
      <dgm:t>
        <a:bodyPr/>
        <a:lstStyle/>
        <a:p>
          <a:endParaRPr lang="en-US"/>
        </a:p>
      </dgm:t>
    </dgm:pt>
    <dgm:pt modelId="{FB6E6EDF-9231-4CF5-8C8B-6C518A0E8A49}">
      <dgm:prSet phldrT="[Text]"/>
      <dgm:spPr/>
      <dgm:t>
        <a:bodyPr/>
        <a:lstStyle/>
        <a:p>
          <a:r>
            <a:rPr lang="en-US" dirty="0" smtClean="0"/>
            <a:t>Improved MSP for effective cooperation </a:t>
          </a:r>
          <a:endParaRPr lang="en-US" dirty="0"/>
        </a:p>
      </dgm:t>
    </dgm:pt>
    <dgm:pt modelId="{9DB12113-1CA4-40D1-AFB3-970E3715FBF9}" type="parTrans" cxnId="{9DAE365A-53AD-449A-A262-FF9522DD9B83}">
      <dgm:prSet/>
      <dgm:spPr/>
      <dgm:t>
        <a:bodyPr/>
        <a:lstStyle/>
        <a:p>
          <a:endParaRPr lang="en-US"/>
        </a:p>
      </dgm:t>
    </dgm:pt>
    <dgm:pt modelId="{F9BAC7FD-5C19-4B8B-A402-B8A0DC1C3A74}" type="sibTrans" cxnId="{9DAE365A-53AD-449A-A262-FF9522DD9B83}">
      <dgm:prSet/>
      <dgm:spPr/>
      <dgm:t>
        <a:bodyPr/>
        <a:lstStyle/>
        <a:p>
          <a:endParaRPr lang="en-US"/>
        </a:p>
      </dgm:t>
    </dgm:pt>
    <dgm:pt modelId="{C510360F-F5BE-4A30-A8D6-F2DFA94FBB51}">
      <dgm:prSet phldrT="[Text]"/>
      <dgm:spPr>
        <a:solidFill>
          <a:schemeClr val="accent5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en-US" dirty="0" smtClean="0"/>
            <a:t>Research and evidence informed finding</a:t>
          </a:r>
          <a:endParaRPr lang="en-US" dirty="0"/>
        </a:p>
      </dgm:t>
    </dgm:pt>
    <dgm:pt modelId="{AD3B082A-AAB2-4FE4-A476-19B55D8DE4D9}" type="parTrans" cxnId="{AF61CECA-08BD-4DE1-9C11-CCE248A16E6E}">
      <dgm:prSet/>
      <dgm:spPr/>
      <dgm:t>
        <a:bodyPr/>
        <a:lstStyle/>
        <a:p>
          <a:endParaRPr lang="en-US"/>
        </a:p>
      </dgm:t>
    </dgm:pt>
    <dgm:pt modelId="{3306FF62-2577-4135-912A-4B5C680DF6F7}" type="sibTrans" cxnId="{AF61CECA-08BD-4DE1-9C11-CCE248A16E6E}">
      <dgm:prSet/>
      <dgm:spPr/>
      <dgm:t>
        <a:bodyPr/>
        <a:lstStyle/>
        <a:p>
          <a:endParaRPr lang="en-US"/>
        </a:p>
      </dgm:t>
    </dgm:pt>
    <dgm:pt modelId="{93368BF7-CF37-4C09-9EB8-861040FBED5D}">
      <dgm:prSet phldrT="[Text]"/>
      <dgm:spPr>
        <a:solidFill>
          <a:schemeClr val="accent5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en-US" dirty="0" smtClean="0"/>
            <a:t>Platforms for MSI and development challenges </a:t>
          </a:r>
          <a:endParaRPr lang="en-US" dirty="0"/>
        </a:p>
      </dgm:t>
    </dgm:pt>
    <dgm:pt modelId="{FAC40948-5619-4DDB-8C26-1BA23343547B}" type="parTrans" cxnId="{12226076-44CC-4076-9029-FF5E9B4A6C31}">
      <dgm:prSet/>
      <dgm:spPr/>
      <dgm:t>
        <a:bodyPr/>
        <a:lstStyle/>
        <a:p>
          <a:endParaRPr lang="en-US"/>
        </a:p>
      </dgm:t>
    </dgm:pt>
    <dgm:pt modelId="{FBF16B04-FB2E-4C3C-BFEC-95E4AF2BE855}" type="sibTrans" cxnId="{12226076-44CC-4076-9029-FF5E9B4A6C31}">
      <dgm:prSet/>
      <dgm:spPr/>
      <dgm:t>
        <a:bodyPr/>
        <a:lstStyle/>
        <a:p>
          <a:endParaRPr lang="en-US"/>
        </a:p>
      </dgm:t>
    </dgm:pt>
    <dgm:pt modelId="{CF63C507-10FC-4B79-B171-3F276ADCA0D7}">
      <dgm:prSet/>
      <dgm:spPr/>
      <dgm:t>
        <a:bodyPr/>
        <a:lstStyle/>
        <a:p>
          <a:r>
            <a:rPr lang="en-US" dirty="0" smtClean="0"/>
            <a:t>Strengthened membership and secretariat  </a:t>
          </a:r>
          <a:endParaRPr lang="en-US" dirty="0"/>
        </a:p>
      </dgm:t>
    </dgm:pt>
    <dgm:pt modelId="{07DEF254-C7B7-461F-8314-EB710D8C8F3C}" type="parTrans" cxnId="{D04F49FA-7D3C-4187-AACB-05D9D84E2338}">
      <dgm:prSet/>
      <dgm:spPr/>
      <dgm:t>
        <a:bodyPr/>
        <a:lstStyle/>
        <a:p>
          <a:endParaRPr lang="en-US"/>
        </a:p>
      </dgm:t>
    </dgm:pt>
    <dgm:pt modelId="{0B2EA0FB-CAD2-4F7F-9A58-65A56EC82042}" type="sibTrans" cxnId="{D04F49FA-7D3C-4187-AACB-05D9D84E2338}">
      <dgm:prSet/>
      <dgm:spPr/>
      <dgm:t>
        <a:bodyPr/>
        <a:lstStyle/>
        <a:p>
          <a:endParaRPr lang="en-US"/>
        </a:p>
      </dgm:t>
    </dgm:pt>
    <dgm:pt modelId="{31743419-C3C3-4E1B-AB66-654B34DC58DE}">
      <dgm:prSet/>
      <dgm:spPr>
        <a:solidFill>
          <a:schemeClr val="accent4">
            <a:lumMod val="20000"/>
            <a:lumOff val="80000"/>
            <a:alpha val="90000"/>
          </a:schemeClr>
        </a:solidFill>
      </dgm:spPr>
      <dgm:t>
        <a:bodyPr/>
        <a:lstStyle/>
        <a:p>
          <a:r>
            <a:rPr lang="en-US" dirty="0" smtClean="0"/>
            <a:t>CSO knowledge and information hub</a:t>
          </a:r>
          <a:endParaRPr lang="en-US" dirty="0"/>
        </a:p>
      </dgm:t>
    </dgm:pt>
    <dgm:pt modelId="{9583FDB8-A445-42FC-A207-A1D4ADCDB4C7}" type="parTrans" cxnId="{8645BC66-B53E-4F3B-88E7-99362EF34BA4}">
      <dgm:prSet/>
      <dgm:spPr/>
      <dgm:t>
        <a:bodyPr/>
        <a:lstStyle/>
        <a:p>
          <a:endParaRPr lang="en-US"/>
        </a:p>
      </dgm:t>
    </dgm:pt>
    <dgm:pt modelId="{2FA7DED3-92C2-4BA0-8EF8-12FC19E9E7AE}" type="sibTrans" cxnId="{8645BC66-B53E-4F3B-88E7-99362EF34BA4}">
      <dgm:prSet/>
      <dgm:spPr/>
      <dgm:t>
        <a:bodyPr/>
        <a:lstStyle/>
        <a:p>
          <a:endParaRPr lang="en-US"/>
        </a:p>
      </dgm:t>
    </dgm:pt>
    <dgm:pt modelId="{182F4EE7-ACA3-4104-AA94-2BF67374DE05}">
      <dgm:prSet/>
      <dgm:spPr>
        <a:solidFill>
          <a:schemeClr val="accent4">
            <a:lumMod val="20000"/>
            <a:lumOff val="80000"/>
            <a:alpha val="90000"/>
          </a:schemeClr>
        </a:solidFill>
      </dgm:spPr>
      <dgm:t>
        <a:bodyPr/>
        <a:lstStyle/>
        <a:p>
          <a:r>
            <a:rPr lang="en-US" dirty="0" smtClean="0"/>
            <a:t>CCC membership	</a:t>
          </a:r>
          <a:endParaRPr lang="en-US" dirty="0"/>
        </a:p>
      </dgm:t>
    </dgm:pt>
    <dgm:pt modelId="{95A9F8B0-A402-4ADC-A765-FE55E14A0B3D}" type="parTrans" cxnId="{557810BF-3B20-45A1-B2F4-8C369780A09E}">
      <dgm:prSet/>
      <dgm:spPr/>
      <dgm:t>
        <a:bodyPr/>
        <a:lstStyle/>
        <a:p>
          <a:endParaRPr lang="en-US"/>
        </a:p>
      </dgm:t>
    </dgm:pt>
    <dgm:pt modelId="{14A34F2A-403D-4C2A-841D-B32C6A9CC846}" type="sibTrans" cxnId="{557810BF-3B20-45A1-B2F4-8C369780A09E}">
      <dgm:prSet/>
      <dgm:spPr/>
      <dgm:t>
        <a:bodyPr/>
        <a:lstStyle/>
        <a:p>
          <a:endParaRPr lang="en-US"/>
        </a:p>
      </dgm:t>
    </dgm:pt>
    <dgm:pt modelId="{8139C9D8-45BB-4B8C-8589-AA40F8B88EBE}">
      <dgm:prSet/>
      <dgm:spPr>
        <a:solidFill>
          <a:schemeClr val="accent4">
            <a:lumMod val="20000"/>
            <a:lumOff val="80000"/>
            <a:alpha val="90000"/>
          </a:schemeClr>
        </a:solidFill>
      </dgm:spPr>
      <dgm:t>
        <a:bodyPr/>
        <a:lstStyle/>
        <a:p>
          <a:r>
            <a:rPr lang="en-US" dirty="0" smtClean="0"/>
            <a:t>Public communication of CSOs</a:t>
          </a:r>
          <a:endParaRPr lang="en-US" dirty="0"/>
        </a:p>
      </dgm:t>
    </dgm:pt>
    <dgm:pt modelId="{BA4D8A64-812B-40B7-8E0D-E421BBF16924}" type="parTrans" cxnId="{F95915A8-78CF-43C0-A556-04BAF2D327E7}">
      <dgm:prSet/>
      <dgm:spPr/>
      <dgm:t>
        <a:bodyPr/>
        <a:lstStyle/>
        <a:p>
          <a:endParaRPr lang="en-US"/>
        </a:p>
      </dgm:t>
    </dgm:pt>
    <dgm:pt modelId="{577BACF5-A861-4C15-B988-786351D50D6E}" type="sibTrans" cxnId="{F95915A8-78CF-43C0-A556-04BAF2D327E7}">
      <dgm:prSet/>
      <dgm:spPr/>
      <dgm:t>
        <a:bodyPr/>
        <a:lstStyle/>
        <a:p>
          <a:endParaRPr lang="en-US"/>
        </a:p>
      </dgm:t>
    </dgm:pt>
    <dgm:pt modelId="{7D99FBAC-BABB-4700-A86C-F873D8E5DD94}">
      <dgm:prSet/>
      <dgm:spPr>
        <a:solidFill>
          <a:schemeClr val="accent5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en-US" dirty="0" smtClean="0"/>
            <a:t>Income diversification for CSOs</a:t>
          </a:r>
          <a:endParaRPr lang="en-US" dirty="0"/>
        </a:p>
      </dgm:t>
    </dgm:pt>
    <dgm:pt modelId="{8AE83966-66F5-4E99-B4BF-A159937C142A}" type="parTrans" cxnId="{0CDC714C-C298-44BC-8D84-FE9D11419B41}">
      <dgm:prSet/>
      <dgm:spPr/>
      <dgm:t>
        <a:bodyPr/>
        <a:lstStyle/>
        <a:p>
          <a:endParaRPr lang="en-US"/>
        </a:p>
      </dgm:t>
    </dgm:pt>
    <dgm:pt modelId="{592EF523-A7AD-40E9-9E61-4035EDE2F6E2}" type="sibTrans" cxnId="{0CDC714C-C298-44BC-8D84-FE9D11419B41}">
      <dgm:prSet/>
      <dgm:spPr/>
      <dgm:t>
        <a:bodyPr/>
        <a:lstStyle/>
        <a:p>
          <a:endParaRPr lang="en-US"/>
        </a:p>
      </dgm:t>
    </dgm:pt>
    <dgm:pt modelId="{CEC514FC-E8B7-4A38-A863-332AB2AA233E}">
      <dgm:prSet/>
      <dgm:spPr>
        <a:solidFill>
          <a:schemeClr val="accent3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en-US" dirty="0" smtClean="0"/>
            <a:t>CSO use of critical program approach</a:t>
          </a:r>
          <a:endParaRPr lang="en-US" dirty="0"/>
        </a:p>
      </dgm:t>
    </dgm:pt>
    <dgm:pt modelId="{6B9D9638-1744-4B92-993B-A030158A9E30}" type="parTrans" cxnId="{4669738E-E1BF-4A8E-BF77-E77B8CE1D15E}">
      <dgm:prSet/>
      <dgm:spPr/>
      <dgm:t>
        <a:bodyPr/>
        <a:lstStyle/>
        <a:p>
          <a:endParaRPr lang="en-US"/>
        </a:p>
      </dgm:t>
    </dgm:pt>
    <dgm:pt modelId="{54DE8E99-701E-43DB-BAAA-DA9074DE1DF7}" type="sibTrans" cxnId="{4669738E-E1BF-4A8E-BF77-E77B8CE1D15E}">
      <dgm:prSet/>
      <dgm:spPr/>
      <dgm:t>
        <a:bodyPr/>
        <a:lstStyle/>
        <a:p>
          <a:endParaRPr lang="en-US"/>
        </a:p>
      </dgm:t>
    </dgm:pt>
    <dgm:pt modelId="{20128920-338E-47FC-9303-BE5433D5B197}">
      <dgm:prSet/>
      <dgm:spPr>
        <a:solidFill>
          <a:schemeClr val="accent3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en-US" dirty="0" smtClean="0"/>
            <a:t>Capacity of CBOs on governance and sustainability</a:t>
          </a:r>
          <a:endParaRPr lang="en-US" dirty="0"/>
        </a:p>
      </dgm:t>
    </dgm:pt>
    <dgm:pt modelId="{0F3F3842-3C6D-4BE1-81EB-33D2B3A7C801}" type="parTrans" cxnId="{B7CE9403-A294-462B-8ABD-B33B79F1546F}">
      <dgm:prSet/>
      <dgm:spPr/>
      <dgm:t>
        <a:bodyPr/>
        <a:lstStyle/>
        <a:p>
          <a:endParaRPr lang="en-US"/>
        </a:p>
      </dgm:t>
    </dgm:pt>
    <dgm:pt modelId="{F331E4C8-24B2-470C-8E73-44B5BC797192}" type="sibTrans" cxnId="{B7CE9403-A294-462B-8ABD-B33B79F1546F}">
      <dgm:prSet/>
      <dgm:spPr/>
      <dgm:t>
        <a:bodyPr/>
        <a:lstStyle/>
        <a:p>
          <a:endParaRPr lang="en-US"/>
        </a:p>
      </dgm:t>
    </dgm:pt>
    <dgm:pt modelId="{F9A847B1-ADA9-4C2B-AF06-B103892EBDD6}">
      <dgm:prSet/>
      <dgm:spPr>
        <a:solidFill>
          <a:schemeClr val="accent5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en-US" dirty="0" smtClean="0"/>
            <a:t>CSO association and network</a:t>
          </a:r>
          <a:endParaRPr lang="en-US" dirty="0"/>
        </a:p>
      </dgm:t>
    </dgm:pt>
    <dgm:pt modelId="{18D4FD37-BB4D-4599-9635-CB22C46DB268}" type="parTrans" cxnId="{643571E5-2571-4207-B947-02C5AC8885C9}">
      <dgm:prSet/>
      <dgm:spPr/>
      <dgm:t>
        <a:bodyPr/>
        <a:lstStyle/>
        <a:p>
          <a:endParaRPr lang="en-US"/>
        </a:p>
      </dgm:t>
    </dgm:pt>
    <dgm:pt modelId="{8EB3A382-BA2B-4141-8A60-2951AA2D80C4}" type="sibTrans" cxnId="{643571E5-2571-4207-B947-02C5AC8885C9}">
      <dgm:prSet/>
      <dgm:spPr/>
      <dgm:t>
        <a:bodyPr/>
        <a:lstStyle/>
        <a:p>
          <a:endParaRPr lang="en-US"/>
        </a:p>
      </dgm:t>
    </dgm:pt>
    <dgm:pt modelId="{BC2A8665-EEB4-45E0-877F-C04936AE7447}">
      <dgm:prSet/>
      <dgm:spPr>
        <a:solidFill>
          <a:schemeClr val="accent4">
            <a:lumMod val="20000"/>
            <a:lumOff val="80000"/>
            <a:alpha val="90000"/>
          </a:schemeClr>
        </a:solidFill>
      </dgm:spPr>
      <dgm:t>
        <a:bodyPr/>
        <a:lstStyle/>
        <a:p>
          <a:r>
            <a:rPr lang="en-US" dirty="0" smtClean="0"/>
            <a:t>Performance of the CCC  secretariat</a:t>
          </a:r>
          <a:endParaRPr lang="en-US" dirty="0"/>
        </a:p>
      </dgm:t>
    </dgm:pt>
    <dgm:pt modelId="{CC80B73B-C3BB-450D-AC9C-AA112E59803B}" type="parTrans" cxnId="{CD91EA82-53DB-4657-9C24-99D7DCE690AC}">
      <dgm:prSet/>
      <dgm:spPr/>
      <dgm:t>
        <a:bodyPr/>
        <a:lstStyle/>
        <a:p>
          <a:endParaRPr lang="en-US"/>
        </a:p>
      </dgm:t>
    </dgm:pt>
    <dgm:pt modelId="{4CA0EF80-40F4-4248-9611-AFA84A8770CE}" type="sibTrans" cxnId="{CD91EA82-53DB-4657-9C24-99D7DCE690AC}">
      <dgm:prSet/>
      <dgm:spPr/>
      <dgm:t>
        <a:bodyPr/>
        <a:lstStyle/>
        <a:p>
          <a:endParaRPr lang="en-US"/>
        </a:p>
      </dgm:t>
    </dgm:pt>
    <dgm:pt modelId="{B580FD0E-35AB-4B37-9ABF-F480572E3499}" type="pres">
      <dgm:prSet presAssocID="{4180E580-3FF8-48C6-9203-C0B841468B84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953B83C9-8009-4911-A2DE-1BD778189910}" type="pres">
      <dgm:prSet presAssocID="{53038893-FBB1-4B56-8550-AE8C05454614}" presName="root" presStyleCnt="0"/>
      <dgm:spPr/>
    </dgm:pt>
    <dgm:pt modelId="{CF6EF7B0-E757-4A39-9AB3-07CE8EC6449D}" type="pres">
      <dgm:prSet presAssocID="{53038893-FBB1-4B56-8550-AE8C05454614}" presName="rootComposite" presStyleCnt="0"/>
      <dgm:spPr/>
    </dgm:pt>
    <dgm:pt modelId="{756B859A-AE7B-4031-BDEE-2A21187FE180}" type="pres">
      <dgm:prSet presAssocID="{53038893-FBB1-4B56-8550-AE8C05454614}" presName="rootText" presStyleLbl="node1" presStyleIdx="0" presStyleCnt="3"/>
      <dgm:spPr/>
      <dgm:t>
        <a:bodyPr/>
        <a:lstStyle/>
        <a:p>
          <a:endParaRPr lang="en-US"/>
        </a:p>
      </dgm:t>
    </dgm:pt>
    <dgm:pt modelId="{3D31F11E-6179-426B-852A-7141AF2E4ECC}" type="pres">
      <dgm:prSet presAssocID="{53038893-FBB1-4B56-8550-AE8C05454614}" presName="rootConnector" presStyleLbl="node1" presStyleIdx="0" presStyleCnt="3"/>
      <dgm:spPr/>
      <dgm:t>
        <a:bodyPr/>
        <a:lstStyle/>
        <a:p>
          <a:endParaRPr lang="en-US"/>
        </a:p>
      </dgm:t>
    </dgm:pt>
    <dgm:pt modelId="{B484C375-1EB4-41FF-971C-C5A53F43EDD2}" type="pres">
      <dgm:prSet presAssocID="{53038893-FBB1-4B56-8550-AE8C05454614}" presName="childShape" presStyleCnt="0"/>
      <dgm:spPr/>
    </dgm:pt>
    <dgm:pt modelId="{A0B96AD0-BDE0-4ED4-A9D2-44A204862FB2}" type="pres">
      <dgm:prSet presAssocID="{AEE1D3E2-95B5-4541-A3DE-A10FFFC53201}" presName="Name13" presStyleLbl="parChTrans1D2" presStyleIdx="0" presStyleCnt="12"/>
      <dgm:spPr/>
      <dgm:t>
        <a:bodyPr/>
        <a:lstStyle/>
        <a:p>
          <a:endParaRPr lang="en-US"/>
        </a:p>
      </dgm:t>
    </dgm:pt>
    <dgm:pt modelId="{F92EB8F8-107E-4928-A547-9A6E8DF5E942}" type="pres">
      <dgm:prSet presAssocID="{469D1500-E308-421A-99CF-5A7C9509E2DB}" presName="childText" presStyleLbl="bgAcc1" presStyleIdx="0" presStyleCnt="12" custScaleX="108988" custLinFactNeighborX="4353" custLinFactNeighborY="-119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B02C19C-A4E9-49BE-AB2E-92736CB41E45}" type="pres">
      <dgm:prSet presAssocID="{440D0CE2-77B4-48C8-9E32-5396B756606A}" presName="Name13" presStyleLbl="parChTrans1D2" presStyleIdx="1" presStyleCnt="12"/>
      <dgm:spPr/>
      <dgm:t>
        <a:bodyPr/>
        <a:lstStyle/>
        <a:p>
          <a:endParaRPr lang="en-US"/>
        </a:p>
      </dgm:t>
    </dgm:pt>
    <dgm:pt modelId="{AA45FED1-E1DB-4EB6-AE15-F3D3FFFEE66A}" type="pres">
      <dgm:prSet presAssocID="{7D9927C0-1BB2-40B8-8682-33B3D22806DF}" presName="childText" presStyleLbl="bgAcc1" presStyleIdx="1" presStyleCnt="12" custScaleX="108988" custLinFactNeighborX="4353" custLinFactNeighborY="-119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8882BB5-1F5C-4D2B-BFFD-ACA161EA164E}" type="pres">
      <dgm:prSet presAssocID="{6B9D9638-1744-4B92-993B-A030158A9E30}" presName="Name13" presStyleLbl="parChTrans1D2" presStyleIdx="2" presStyleCnt="12"/>
      <dgm:spPr/>
      <dgm:t>
        <a:bodyPr/>
        <a:lstStyle/>
        <a:p>
          <a:endParaRPr lang="en-US"/>
        </a:p>
      </dgm:t>
    </dgm:pt>
    <dgm:pt modelId="{D29B9206-EBDD-4411-BBA6-F07BF1728A26}" type="pres">
      <dgm:prSet presAssocID="{CEC514FC-E8B7-4A38-A863-332AB2AA233E}" presName="childText" presStyleLbl="bgAcc1" presStyleIdx="2" presStyleCnt="12" custScaleX="108988" custLinFactNeighborX="4353" custLinFactNeighborY="-119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6E5DB8C-BF24-485B-BAE6-CF1DBF30E9EF}" type="pres">
      <dgm:prSet presAssocID="{0F3F3842-3C6D-4BE1-81EB-33D2B3A7C801}" presName="Name13" presStyleLbl="parChTrans1D2" presStyleIdx="3" presStyleCnt="12"/>
      <dgm:spPr/>
      <dgm:t>
        <a:bodyPr/>
        <a:lstStyle/>
        <a:p>
          <a:endParaRPr lang="en-US"/>
        </a:p>
      </dgm:t>
    </dgm:pt>
    <dgm:pt modelId="{848AA165-D8F5-43B4-8B18-35875D132BF4}" type="pres">
      <dgm:prSet presAssocID="{20128920-338E-47FC-9303-BE5433D5B197}" presName="childText" presStyleLbl="bgAcc1" presStyleIdx="3" presStyleCnt="12" custScaleX="108988" custLinFactNeighborX="4353" custLinFactNeighborY="-119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481DAB7-B7DE-4A3F-B59C-12E51395070A}" type="pres">
      <dgm:prSet presAssocID="{FB6E6EDF-9231-4CF5-8C8B-6C518A0E8A49}" presName="root" presStyleCnt="0"/>
      <dgm:spPr/>
    </dgm:pt>
    <dgm:pt modelId="{259EC391-D36C-4329-9052-3CEA8C632786}" type="pres">
      <dgm:prSet presAssocID="{FB6E6EDF-9231-4CF5-8C8B-6C518A0E8A49}" presName="rootComposite" presStyleCnt="0"/>
      <dgm:spPr/>
    </dgm:pt>
    <dgm:pt modelId="{50E4A796-232D-4EF4-9B5F-689A3A600610}" type="pres">
      <dgm:prSet presAssocID="{FB6E6EDF-9231-4CF5-8C8B-6C518A0E8A49}" presName="rootText" presStyleLbl="node1" presStyleIdx="1" presStyleCnt="3"/>
      <dgm:spPr/>
      <dgm:t>
        <a:bodyPr/>
        <a:lstStyle/>
        <a:p>
          <a:endParaRPr lang="en-US"/>
        </a:p>
      </dgm:t>
    </dgm:pt>
    <dgm:pt modelId="{913EF6FD-0CA0-4121-A18C-1E16D6E6C590}" type="pres">
      <dgm:prSet presAssocID="{FB6E6EDF-9231-4CF5-8C8B-6C518A0E8A49}" presName="rootConnector" presStyleLbl="node1" presStyleIdx="1" presStyleCnt="3"/>
      <dgm:spPr/>
      <dgm:t>
        <a:bodyPr/>
        <a:lstStyle/>
        <a:p>
          <a:endParaRPr lang="en-US"/>
        </a:p>
      </dgm:t>
    </dgm:pt>
    <dgm:pt modelId="{F46F0495-136D-48E1-A258-BBCCB5C73D48}" type="pres">
      <dgm:prSet presAssocID="{FB6E6EDF-9231-4CF5-8C8B-6C518A0E8A49}" presName="childShape" presStyleCnt="0"/>
      <dgm:spPr/>
    </dgm:pt>
    <dgm:pt modelId="{E9CA209C-BF99-41D8-83B9-BC4CE7D5692F}" type="pres">
      <dgm:prSet presAssocID="{AD3B082A-AAB2-4FE4-A476-19B55D8DE4D9}" presName="Name13" presStyleLbl="parChTrans1D2" presStyleIdx="4" presStyleCnt="12"/>
      <dgm:spPr/>
      <dgm:t>
        <a:bodyPr/>
        <a:lstStyle/>
        <a:p>
          <a:endParaRPr lang="en-US"/>
        </a:p>
      </dgm:t>
    </dgm:pt>
    <dgm:pt modelId="{B2F33A00-04B1-4116-AA7F-2679EB37F857}" type="pres">
      <dgm:prSet presAssocID="{C510360F-F5BE-4A30-A8D6-F2DFA94FBB51}" presName="childText" presStyleLbl="bgAcc1" presStyleIdx="4" presStyleCnt="12" custScaleX="10870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4BED8F2-CF02-4C25-ADEC-A13AC60B6F1C}" type="pres">
      <dgm:prSet presAssocID="{FAC40948-5619-4DDB-8C26-1BA23343547B}" presName="Name13" presStyleLbl="parChTrans1D2" presStyleIdx="5" presStyleCnt="12"/>
      <dgm:spPr/>
      <dgm:t>
        <a:bodyPr/>
        <a:lstStyle/>
        <a:p>
          <a:endParaRPr lang="en-US"/>
        </a:p>
      </dgm:t>
    </dgm:pt>
    <dgm:pt modelId="{84EA3E40-723F-4843-908E-0277462AB901}" type="pres">
      <dgm:prSet presAssocID="{93368BF7-CF37-4C09-9EB8-861040FBED5D}" presName="childText" presStyleLbl="bgAcc1" presStyleIdx="5" presStyleCnt="12" custScaleX="10870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3EB503B-CCF9-472C-9EF4-1AB697A98D05}" type="pres">
      <dgm:prSet presAssocID="{8AE83966-66F5-4E99-B4BF-A159937C142A}" presName="Name13" presStyleLbl="parChTrans1D2" presStyleIdx="6" presStyleCnt="12"/>
      <dgm:spPr/>
      <dgm:t>
        <a:bodyPr/>
        <a:lstStyle/>
        <a:p>
          <a:endParaRPr lang="en-US"/>
        </a:p>
      </dgm:t>
    </dgm:pt>
    <dgm:pt modelId="{25B7893B-4D8F-475F-AD4F-A66FEB316593}" type="pres">
      <dgm:prSet presAssocID="{7D99FBAC-BABB-4700-A86C-F873D8E5DD94}" presName="childText" presStyleLbl="bgAcc1" presStyleIdx="6" presStyleCnt="12" custScaleX="10870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BC72B54-9108-4DAD-A4C1-FFA59F8F598B}" type="pres">
      <dgm:prSet presAssocID="{18D4FD37-BB4D-4599-9635-CB22C46DB268}" presName="Name13" presStyleLbl="parChTrans1D2" presStyleIdx="7" presStyleCnt="12"/>
      <dgm:spPr/>
      <dgm:t>
        <a:bodyPr/>
        <a:lstStyle/>
        <a:p>
          <a:endParaRPr lang="en-US"/>
        </a:p>
      </dgm:t>
    </dgm:pt>
    <dgm:pt modelId="{192029F1-C495-4048-A804-0EA1CF94F527}" type="pres">
      <dgm:prSet presAssocID="{F9A847B1-ADA9-4C2B-AF06-B103892EBDD6}" presName="childText" presStyleLbl="bgAcc1" presStyleIdx="7" presStyleCnt="12" custScaleX="10870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EDD23AE-46EE-4004-A287-CAB6A3822579}" type="pres">
      <dgm:prSet presAssocID="{CF63C507-10FC-4B79-B171-3F276ADCA0D7}" presName="root" presStyleCnt="0"/>
      <dgm:spPr/>
    </dgm:pt>
    <dgm:pt modelId="{047DE5BC-E215-4950-9248-480CC4003122}" type="pres">
      <dgm:prSet presAssocID="{CF63C507-10FC-4B79-B171-3F276ADCA0D7}" presName="rootComposite" presStyleCnt="0"/>
      <dgm:spPr/>
    </dgm:pt>
    <dgm:pt modelId="{F40B3207-5686-445D-B16B-181BF2C2DAB2}" type="pres">
      <dgm:prSet presAssocID="{CF63C507-10FC-4B79-B171-3F276ADCA0D7}" presName="rootText" presStyleLbl="node1" presStyleIdx="2" presStyleCnt="3"/>
      <dgm:spPr/>
      <dgm:t>
        <a:bodyPr/>
        <a:lstStyle/>
        <a:p>
          <a:endParaRPr lang="en-US"/>
        </a:p>
      </dgm:t>
    </dgm:pt>
    <dgm:pt modelId="{5C47055D-363A-49BA-84DC-688BA452E2B2}" type="pres">
      <dgm:prSet presAssocID="{CF63C507-10FC-4B79-B171-3F276ADCA0D7}" presName="rootConnector" presStyleLbl="node1" presStyleIdx="2" presStyleCnt="3"/>
      <dgm:spPr/>
      <dgm:t>
        <a:bodyPr/>
        <a:lstStyle/>
        <a:p>
          <a:endParaRPr lang="en-US"/>
        </a:p>
      </dgm:t>
    </dgm:pt>
    <dgm:pt modelId="{E633724F-370F-4233-9870-2BDA6BEE018C}" type="pres">
      <dgm:prSet presAssocID="{CF63C507-10FC-4B79-B171-3F276ADCA0D7}" presName="childShape" presStyleCnt="0"/>
      <dgm:spPr/>
    </dgm:pt>
    <dgm:pt modelId="{C52C41B8-7D69-4FF3-BD71-17A42DEB15F9}" type="pres">
      <dgm:prSet presAssocID="{9583FDB8-A445-42FC-A207-A1D4ADCDB4C7}" presName="Name13" presStyleLbl="parChTrans1D2" presStyleIdx="8" presStyleCnt="12"/>
      <dgm:spPr/>
      <dgm:t>
        <a:bodyPr/>
        <a:lstStyle/>
        <a:p>
          <a:endParaRPr lang="en-US"/>
        </a:p>
      </dgm:t>
    </dgm:pt>
    <dgm:pt modelId="{F9C3A132-BE5E-4F35-9FBB-38ED0E4833D7}" type="pres">
      <dgm:prSet presAssocID="{31743419-C3C3-4E1B-AB66-654B34DC58DE}" presName="childText" presStyleLbl="bgAcc1" presStyleIdx="8" presStyleCnt="12" custScaleX="11095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D3710CF-511E-4C7C-9078-1595D094D33E}" type="pres">
      <dgm:prSet presAssocID="{95A9F8B0-A402-4ADC-A765-FE55E14A0B3D}" presName="Name13" presStyleLbl="parChTrans1D2" presStyleIdx="9" presStyleCnt="12"/>
      <dgm:spPr/>
      <dgm:t>
        <a:bodyPr/>
        <a:lstStyle/>
        <a:p>
          <a:endParaRPr lang="en-US"/>
        </a:p>
      </dgm:t>
    </dgm:pt>
    <dgm:pt modelId="{E0858693-1C9B-4867-825A-35D5149C0AF8}" type="pres">
      <dgm:prSet presAssocID="{182F4EE7-ACA3-4104-AA94-2BF67374DE05}" presName="childText" presStyleLbl="bgAcc1" presStyleIdx="9" presStyleCnt="12" custScaleX="11095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B5BB738-643E-4190-8247-BA19DDFEFAF2}" type="pres">
      <dgm:prSet presAssocID="{BA4D8A64-812B-40B7-8E0D-E421BBF16924}" presName="Name13" presStyleLbl="parChTrans1D2" presStyleIdx="10" presStyleCnt="12"/>
      <dgm:spPr/>
      <dgm:t>
        <a:bodyPr/>
        <a:lstStyle/>
        <a:p>
          <a:endParaRPr lang="en-US"/>
        </a:p>
      </dgm:t>
    </dgm:pt>
    <dgm:pt modelId="{67B5E871-AAA7-41E4-9445-2ACDC7D4D0CC}" type="pres">
      <dgm:prSet presAssocID="{8139C9D8-45BB-4B8C-8589-AA40F8B88EBE}" presName="childText" presStyleLbl="bgAcc1" presStyleIdx="10" presStyleCnt="12" custScaleX="11095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2C6034D-40A7-41C8-B842-6E40893D5A13}" type="pres">
      <dgm:prSet presAssocID="{CC80B73B-C3BB-450D-AC9C-AA112E59803B}" presName="Name13" presStyleLbl="parChTrans1D2" presStyleIdx="11" presStyleCnt="12"/>
      <dgm:spPr/>
      <dgm:t>
        <a:bodyPr/>
        <a:lstStyle/>
        <a:p>
          <a:endParaRPr lang="en-US"/>
        </a:p>
      </dgm:t>
    </dgm:pt>
    <dgm:pt modelId="{DCD99B50-2725-4C30-B50C-611A4E65BAD6}" type="pres">
      <dgm:prSet presAssocID="{BC2A8665-EEB4-45E0-877F-C04936AE7447}" presName="childText" presStyleLbl="bgAcc1" presStyleIdx="11" presStyleCnt="12" custScaleX="11095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53789F0-39EB-4C69-BDD5-A125A6A36997}" srcId="{4180E580-3FF8-48C6-9203-C0B841468B84}" destId="{53038893-FBB1-4B56-8550-AE8C05454614}" srcOrd="0" destOrd="0" parTransId="{D8780A4C-5090-4DCD-B833-35FFC1000EC9}" sibTransId="{D6585170-0EE4-41A5-9438-F5CF002E562F}"/>
    <dgm:cxn modelId="{9C43941C-1BBF-4A8F-A699-5F48D522AD9D}" type="presOf" srcId="{AD3B082A-AAB2-4FE4-A476-19B55D8DE4D9}" destId="{E9CA209C-BF99-41D8-83B9-BC4CE7D5692F}" srcOrd="0" destOrd="0" presId="urn:microsoft.com/office/officeart/2005/8/layout/hierarchy3"/>
    <dgm:cxn modelId="{B71E1CF3-140B-4C42-A946-1D01AB12B8A1}" type="presOf" srcId="{7D99FBAC-BABB-4700-A86C-F873D8E5DD94}" destId="{25B7893B-4D8F-475F-AD4F-A66FEB316593}" srcOrd="0" destOrd="0" presId="urn:microsoft.com/office/officeart/2005/8/layout/hierarchy3"/>
    <dgm:cxn modelId="{1816A5C1-BDA1-4AFC-86FC-305AF028D4DC}" type="presOf" srcId="{53038893-FBB1-4B56-8550-AE8C05454614}" destId="{3D31F11E-6179-426B-852A-7141AF2E4ECC}" srcOrd="1" destOrd="0" presId="urn:microsoft.com/office/officeart/2005/8/layout/hierarchy3"/>
    <dgm:cxn modelId="{9A53662F-BDAD-4570-87D9-F3BE29B086D8}" type="presOf" srcId="{8AE83966-66F5-4E99-B4BF-A159937C142A}" destId="{13EB503B-CCF9-472C-9EF4-1AB697A98D05}" srcOrd="0" destOrd="0" presId="urn:microsoft.com/office/officeart/2005/8/layout/hierarchy3"/>
    <dgm:cxn modelId="{1C71FF43-419C-482E-8BD3-9FC8FF54961E}" type="presOf" srcId="{AEE1D3E2-95B5-4541-A3DE-A10FFFC53201}" destId="{A0B96AD0-BDE0-4ED4-A9D2-44A204862FB2}" srcOrd="0" destOrd="0" presId="urn:microsoft.com/office/officeart/2005/8/layout/hierarchy3"/>
    <dgm:cxn modelId="{9DAE365A-53AD-449A-A262-FF9522DD9B83}" srcId="{4180E580-3FF8-48C6-9203-C0B841468B84}" destId="{FB6E6EDF-9231-4CF5-8C8B-6C518A0E8A49}" srcOrd="1" destOrd="0" parTransId="{9DB12113-1CA4-40D1-AFB3-970E3715FBF9}" sibTransId="{F9BAC7FD-5C19-4B8B-A402-B8A0DC1C3A74}"/>
    <dgm:cxn modelId="{85115D4B-6E37-480B-8A21-78B385814DE5}" type="presOf" srcId="{20128920-338E-47FC-9303-BE5433D5B197}" destId="{848AA165-D8F5-43B4-8B18-35875D132BF4}" srcOrd="0" destOrd="0" presId="urn:microsoft.com/office/officeart/2005/8/layout/hierarchy3"/>
    <dgm:cxn modelId="{D55F35B1-3760-48AD-B74E-3C0A9C1BDD35}" type="presOf" srcId="{6B9D9638-1744-4B92-993B-A030158A9E30}" destId="{E8882BB5-1F5C-4D2B-BFFD-ACA161EA164E}" srcOrd="0" destOrd="0" presId="urn:microsoft.com/office/officeart/2005/8/layout/hierarchy3"/>
    <dgm:cxn modelId="{F072A597-1D1D-4585-8CF3-6DAB807BE212}" type="presOf" srcId="{CEC514FC-E8B7-4A38-A863-332AB2AA233E}" destId="{D29B9206-EBDD-4411-BBA6-F07BF1728A26}" srcOrd="0" destOrd="0" presId="urn:microsoft.com/office/officeart/2005/8/layout/hierarchy3"/>
    <dgm:cxn modelId="{4669738E-E1BF-4A8E-BF77-E77B8CE1D15E}" srcId="{53038893-FBB1-4B56-8550-AE8C05454614}" destId="{CEC514FC-E8B7-4A38-A863-332AB2AA233E}" srcOrd="2" destOrd="0" parTransId="{6B9D9638-1744-4B92-993B-A030158A9E30}" sibTransId="{54DE8E99-701E-43DB-BAAA-DA9074DE1DF7}"/>
    <dgm:cxn modelId="{557810BF-3B20-45A1-B2F4-8C369780A09E}" srcId="{CF63C507-10FC-4B79-B171-3F276ADCA0D7}" destId="{182F4EE7-ACA3-4104-AA94-2BF67374DE05}" srcOrd="1" destOrd="0" parTransId="{95A9F8B0-A402-4ADC-A765-FE55E14A0B3D}" sibTransId="{14A34F2A-403D-4C2A-841D-B32C6A9CC846}"/>
    <dgm:cxn modelId="{A453978D-94F4-41F1-8485-87B42765E034}" type="presOf" srcId="{31743419-C3C3-4E1B-AB66-654B34DC58DE}" destId="{F9C3A132-BE5E-4F35-9FBB-38ED0E4833D7}" srcOrd="0" destOrd="0" presId="urn:microsoft.com/office/officeart/2005/8/layout/hierarchy3"/>
    <dgm:cxn modelId="{51CCFE83-FF28-47E3-B20C-B5A7B254443E}" type="presOf" srcId="{CF63C507-10FC-4B79-B171-3F276ADCA0D7}" destId="{F40B3207-5686-445D-B16B-181BF2C2DAB2}" srcOrd="0" destOrd="0" presId="urn:microsoft.com/office/officeart/2005/8/layout/hierarchy3"/>
    <dgm:cxn modelId="{643571E5-2571-4207-B947-02C5AC8885C9}" srcId="{FB6E6EDF-9231-4CF5-8C8B-6C518A0E8A49}" destId="{F9A847B1-ADA9-4C2B-AF06-B103892EBDD6}" srcOrd="3" destOrd="0" parTransId="{18D4FD37-BB4D-4599-9635-CB22C46DB268}" sibTransId="{8EB3A382-BA2B-4141-8A60-2951AA2D80C4}"/>
    <dgm:cxn modelId="{AC5FCFEF-6A2A-410F-9BF7-A13810990457}" type="presOf" srcId="{7D9927C0-1BB2-40B8-8682-33B3D22806DF}" destId="{AA45FED1-E1DB-4EB6-AE15-F3D3FFFEE66A}" srcOrd="0" destOrd="0" presId="urn:microsoft.com/office/officeart/2005/8/layout/hierarchy3"/>
    <dgm:cxn modelId="{8645BC66-B53E-4F3B-88E7-99362EF34BA4}" srcId="{CF63C507-10FC-4B79-B171-3F276ADCA0D7}" destId="{31743419-C3C3-4E1B-AB66-654B34DC58DE}" srcOrd="0" destOrd="0" parTransId="{9583FDB8-A445-42FC-A207-A1D4ADCDB4C7}" sibTransId="{2FA7DED3-92C2-4BA0-8EF8-12FC19E9E7AE}"/>
    <dgm:cxn modelId="{FE368537-78B2-4A1A-919C-FDE278A06E0C}" type="presOf" srcId="{8139C9D8-45BB-4B8C-8589-AA40F8B88EBE}" destId="{67B5E871-AAA7-41E4-9445-2ACDC7D4D0CC}" srcOrd="0" destOrd="0" presId="urn:microsoft.com/office/officeart/2005/8/layout/hierarchy3"/>
    <dgm:cxn modelId="{235B4335-8789-4D04-B9D1-822152348A9A}" type="presOf" srcId="{CC80B73B-C3BB-450D-AC9C-AA112E59803B}" destId="{C2C6034D-40A7-41C8-B842-6E40893D5A13}" srcOrd="0" destOrd="0" presId="urn:microsoft.com/office/officeart/2005/8/layout/hierarchy3"/>
    <dgm:cxn modelId="{9E1A42CD-3CC8-4C29-A7C8-A4150EDCE6D7}" type="presOf" srcId="{9583FDB8-A445-42FC-A207-A1D4ADCDB4C7}" destId="{C52C41B8-7D69-4FF3-BD71-17A42DEB15F9}" srcOrd="0" destOrd="0" presId="urn:microsoft.com/office/officeart/2005/8/layout/hierarchy3"/>
    <dgm:cxn modelId="{C1466EC8-F35A-45E3-98E1-1ABDD8642103}" type="presOf" srcId="{440D0CE2-77B4-48C8-9E32-5396B756606A}" destId="{EB02C19C-A4E9-49BE-AB2E-92736CB41E45}" srcOrd="0" destOrd="0" presId="urn:microsoft.com/office/officeart/2005/8/layout/hierarchy3"/>
    <dgm:cxn modelId="{4BA185E6-4594-4B99-8E7D-FDB24F557C26}" type="presOf" srcId="{BA4D8A64-812B-40B7-8E0D-E421BBF16924}" destId="{8B5BB738-643E-4190-8247-BA19DDFEFAF2}" srcOrd="0" destOrd="0" presId="urn:microsoft.com/office/officeart/2005/8/layout/hierarchy3"/>
    <dgm:cxn modelId="{F95915A8-78CF-43C0-A556-04BAF2D327E7}" srcId="{CF63C507-10FC-4B79-B171-3F276ADCA0D7}" destId="{8139C9D8-45BB-4B8C-8589-AA40F8B88EBE}" srcOrd="2" destOrd="0" parTransId="{BA4D8A64-812B-40B7-8E0D-E421BBF16924}" sibTransId="{577BACF5-A861-4C15-B988-786351D50D6E}"/>
    <dgm:cxn modelId="{B7CE9403-A294-462B-8ABD-B33B79F1546F}" srcId="{53038893-FBB1-4B56-8550-AE8C05454614}" destId="{20128920-338E-47FC-9303-BE5433D5B197}" srcOrd="3" destOrd="0" parTransId="{0F3F3842-3C6D-4BE1-81EB-33D2B3A7C801}" sibTransId="{F331E4C8-24B2-470C-8E73-44B5BC797192}"/>
    <dgm:cxn modelId="{ADF2DA7E-DF33-4558-85F4-42898C432ED5}" type="presOf" srcId="{FAC40948-5619-4DDB-8C26-1BA23343547B}" destId="{64BED8F2-CF02-4C25-ADEC-A13AC60B6F1C}" srcOrd="0" destOrd="0" presId="urn:microsoft.com/office/officeart/2005/8/layout/hierarchy3"/>
    <dgm:cxn modelId="{63F62B27-9EF1-4676-827B-F16E7F4C89A0}" type="presOf" srcId="{F9A847B1-ADA9-4C2B-AF06-B103892EBDD6}" destId="{192029F1-C495-4048-A804-0EA1CF94F527}" srcOrd="0" destOrd="0" presId="urn:microsoft.com/office/officeart/2005/8/layout/hierarchy3"/>
    <dgm:cxn modelId="{600263F1-4E01-4D0B-A294-2BFE2F51161C}" type="presOf" srcId="{53038893-FBB1-4B56-8550-AE8C05454614}" destId="{756B859A-AE7B-4031-BDEE-2A21187FE180}" srcOrd="0" destOrd="0" presId="urn:microsoft.com/office/officeart/2005/8/layout/hierarchy3"/>
    <dgm:cxn modelId="{738099DB-6D99-4B84-B1EA-9E50ECB6FD3D}" type="presOf" srcId="{CF63C507-10FC-4B79-B171-3F276ADCA0D7}" destId="{5C47055D-363A-49BA-84DC-688BA452E2B2}" srcOrd="1" destOrd="0" presId="urn:microsoft.com/office/officeart/2005/8/layout/hierarchy3"/>
    <dgm:cxn modelId="{8DBE9703-66F3-481B-8764-C7BF1F64ACC9}" type="presOf" srcId="{93368BF7-CF37-4C09-9EB8-861040FBED5D}" destId="{84EA3E40-723F-4843-908E-0277462AB901}" srcOrd="0" destOrd="0" presId="urn:microsoft.com/office/officeart/2005/8/layout/hierarchy3"/>
    <dgm:cxn modelId="{9B6F6521-961C-466D-B7B8-643BC8A6CD33}" type="presOf" srcId="{95A9F8B0-A402-4ADC-A765-FE55E14A0B3D}" destId="{0D3710CF-511E-4C7C-9078-1595D094D33E}" srcOrd="0" destOrd="0" presId="urn:microsoft.com/office/officeart/2005/8/layout/hierarchy3"/>
    <dgm:cxn modelId="{8B2AA01F-E340-469E-A6E4-A91A0D944BF1}" type="presOf" srcId="{18D4FD37-BB4D-4599-9635-CB22C46DB268}" destId="{CBC72B54-9108-4DAD-A4C1-FFA59F8F598B}" srcOrd="0" destOrd="0" presId="urn:microsoft.com/office/officeart/2005/8/layout/hierarchy3"/>
    <dgm:cxn modelId="{828C0582-D0D2-4658-8C21-5E0DA434231B}" type="presOf" srcId="{469D1500-E308-421A-99CF-5A7C9509E2DB}" destId="{F92EB8F8-107E-4928-A547-9A6E8DF5E942}" srcOrd="0" destOrd="0" presId="urn:microsoft.com/office/officeart/2005/8/layout/hierarchy3"/>
    <dgm:cxn modelId="{C437D8AB-F45E-45FB-94C6-558F4D09069C}" type="presOf" srcId="{BC2A8665-EEB4-45E0-877F-C04936AE7447}" destId="{DCD99B50-2725-4C30-B50C-611A4E65BAD6}" srcOrd="0" destOrd="0" presId="urn:microsoft.com/office/officeart/2005/8/layout/hierarchy3"/>
    <dgm:cxn modelId="{12226076-44CC-4076-9029-FF5E9B4A6C31}" srcId="{FB6E6EDF-9231-4CF5-8C8B-6C518A0E8A49}" destId="{93368BF7-CF37-4C09-9EB8-861040FBED5D}" srcOrd="1" destOrd="0" parTransId="{FAC40948-5619-4DDB-8C26-1BA23343547B}" sibTransId="{FBF16B04-FB2E-4C3C-BFEC-95E4AF2BE855}"/>
    <dgm:cxn modelId="{72D83DD0-3DD6-442E-AA19-5FC9055973AF}" srcId="{53038893-FBB1-4B56-8550-AE8C05454614}" destId="{7D9927C0-1BB2-40B8-8682-33B3D22806DF}" srcOrd="1" destOrd="0" parTransId="{440D0CE2-77B4-48C8-9E32-5396B756606A}" sibTransId="{0576E1D9-B77A-489C-97D4-C48C882D0485}"/>
    <dgm:cxn modelId="{4A41DBBE-DACD-405E-8E43-9D62499B73A5}" type="presOf" srcId="{182F4EE7-ACA3-4104-AA94-2BF67374DE05}" destId="{E0858693-1C9B-4867-825A-35D5149C0AF8}" srcOrd="0" destOrd="0" presId="urn:microsoft.com/office/officeart/2005/8/layout/hierarchy3"/>
    <dgm:cxn modelId="{CD91EA82-53DB-4657-9C24-99D7DCE690AC}" srcId="{CF63C507-10FC-4B79-B171-3F276ADCA0D7}" destId="{BC2A8665-EEB4-45E0-877F-C04936AE7447}" srcOrd="3" destOrd="0" parTransId="{CC80B73B-C3BB-450D-AC9C-AA112E59803B}" sibTransId="{4CA0EF80-40F4-4248-9611-AFA84A8770CE}"/>
    <dgm:cxn modelId="{D4C49B3C-2E4C-4A5D-BE45-4811CAE03FD6}" type="presOf" srcId="{FB6E6EDF-9231-4CF5-8C8B-6C518A0E8A49}" destId="{913EF6FD-0CA0-4121-A18C-1E16D6E6C590}" srcOrd="1" destOrd="0" presId="urn:microsoft.com/office/officeart/2005/8/layout/hierarchy3"/>
    <dgm:cxn modelId="{4F76D884-3894-4281-9D9B-35C661186120}" type="presOf" srcId="{C510360F-F5BE-4A30-A8D6-F2DFA94FBB51}" destId="{B2F33A00-04B1-4116-AA7F-2679EB37F857}" srcOrd="0" destOrd="0" presId="urn:microsoft.com/office/officeart/2005/8/layout/hierarchy3"/>
    <dgm:cxn modelId="{98EAAACB-8E61-4C8A-9D6D-ADC93141B1CC}" srcId="{53038893-FBB1-4B56-8550-AE8C05454614}" destId="{469D1500-E308-421A-99CF-5A7C9509E2DB}" srcOrd="0" destOrd="0" parTransId="{AEE1D3E2-95B5-4541-A3DE-A10FFFC53201}" sibTransId="{81FD777A-1310-4699-822C-F71F7F4B40E1}"/>
    <dgm:cxn modelId="{AF61CECA-08BD-4DE1-9C11-CCE248A16E6E}" srcId="{FB6E6EDF-9231-4CF5-8C8B-6C518A0E8A49}" destId="{C510360F-F5BE-4A30-A8D6-F2DFA94FBB51}" srcOrd="0" destOrd="0" parTransId="{AD3B082A-AAB2-4FE4-A476-19B55D8DE4D9}" sibTransId="{3306FF62-2577-4135-912A-4B5C680DF6F7}"/>
    <dgm:cxn modelId="{6CDF7EAC-2772-49B8-A444-CA6B54C30E50}" type="presOf" srcId="{0F3F3842-3C6D-4BE1-81EB-33D2B3A7C801}" destId="{66E5DB8C-BF24-485B-BAE6-CF1DBF30E9EF}" srcOrd="0" destOrd="0" presId="urn:microsoft.com/office/officeart/2005/8/layout/hierarchy3"/>
    <dgm:cxn modelId="{0CDC714C-C298-44BC-8D84-FE9D11419B41}" srcId="{FB6E6EDF-9231-4CF5-8C8B-6C518A0E8A49}" destId="{7D99FBAC-BABB-4700-A86C-F873D8E5DD94}" srcOrd="2" destOrd="0" parTransId="{8AE83966-66F5-4E99-B4BF-A159937C142A}" sibTransId="{592EF523-A7AD-40E9-9E61-4035EDE2F6E2}"/>
    <dgm:cxn modelId="{D04F49FA-7D3C-4187-AACB-05D9D84E2338}" srcId="{4180E580-3FF8-48C6-9203-C0B841468B84}" destId="{CF63C507-10FC-4B79-B171-3F276ADCA0D7}" srcOrd="2" destOrd="0" parTransId="{07DEF254-C7B7-461F-8314-EB710D8C8F3C}" sibTransId="{0B2EA0FB-CAD2-4F7F-9A58-65A56EC82042}"/>
    <dgm:cxn modelId="{486483F7-3955-4EAB-BCC8-7EA3D0562461}" type="presOf" srcId="{FB6E6EDF-9231-4CF5-8C8B-6C518A0E8A49}" destId="{50E4A796-232D-4EF4-9B5F-689A3A600610}" srcOrd="0" destOrd="0" presId="urn:microsoft.com/office/officeart/2005/8/layout/hierarchy3"/>
    <dgm:cxn modelId="{EB0495CC-D9AE-4A19-8F27-F3736B0F5B34}" type="presOf" srcId="{4180E580-3FF8-48C6-9203-C0B841468B84}" destId="{B580FD0E-35AB-4B37-9ABF-F480572E3499}" srcOrd="0" destOrd="0" presId="urn:microsoft.com/office/officeart/2005/8/layout/hierarchy3"/>
    <dgm:cxn modelId="{3E189355-0E90-4011-BED2-92E9083BBA27}" type="presParOf" srcId="{B580FD0E-35AB-4B37-9ABF-F480572E3499}" destId="{953B83C9-8009-4911-A2DE-1BD778189910}" srcOrd="0" destOrd="0" presId="urn:microsoft.com/office/officeart/2005/8/layout/hierarchy3"/>
    <dgm:cxn modelId="{CC17E600-C40C-4367-9F66-F3C3DFAAA6B9}" type="presParOf" srcId="{953B83C9-8009-4911-A2DE-1BD778189910}" destId="{CF6EF7B0-E757-4A39-9AB3-07CE8EC6449D}" srcOrd="0" destOrd="0" presId="urn:microsoft.com/office/officeart/2005/8/layout/hierarchy3"/>
    <dgm:cxn modelId="{D997FEA0-82FC-4032-B276-8D8FD19E8C34}" type="presParOf" srcId="{CF6EF7B0-E757-4A39-9AB3-07CE8EC6449D}" destId="{756B859A-AE7B-4031-BDEE-2A21187FE180}" srcOrd="0" destOrd="0" presId="urn:microsoft.com/office/officeart/2005/8/layout/hierarchy3"/>
    <dgm:cxn modelId="{BE97AF67-A42C-40B6-BAC9-0AD1C64D3140}" type="presParOf" srcId="{CF6EF7B0-E757-4A39-9AB3-07CE8EC6449D}" destId="{3D31F11E-6179-426B-852A-7141AF2E4ECC}" srcOrd="1" destOrd="0" presId="urn:microsoft.com/office/officeart/2005/8/layout/hierarchy3"/>
    <dgm:cxn modelId="{967BF8CF-DACC-4BF9-9934-B0DE022C6ECC}" type="presParOf" srcId="{953B83C9-8009-4911-A2DE-1BD778189910}" destId="{B484C375-1EB4-41FF-971C-C5A53F43EDD2}" srcOrd="1" destOrd="0" presId="urn:microsoft.com/office/officeart/2005/8/layout/hierarchy3"/>
    <dgm:cxn modelId="{59FD1023-E720-46AD-998C-C32C3FE5A5DD}" type="presParOf" srcId="{B484C375-1EB4-41FF-971C-C5A53F43EDD2}" destId="{A0B96AD0-BDE0-4ED4-A9D2-44A204862FB2}" srcOrd="0" destOrd="0" presId="urn:microsoft.com/office/officeart/2005/8/layout/hierarchy3"/>
    <dgm:cxn modelId="{1BB2ABB3-D969-48B7-B479-264C1C93B3E1}" type="presParOf" srcId="{B484C375-1EB4-41FF-971C-C5A53F43EDD2}" destId="{F92EB8F8-107E-4928-A547-9A6E8DF5E942}" srcOrd="1" destOrd="0" presId="urn:microsoft.com/office/officeart/2005/8/layout/hierarchy3"/>
    <dgm:cxn modelId="{865F3416-9D31-4267-A40A-B29301E37BB1}" type="presParOf" srcId="{B484C375-1EB4-41FF-971C-C5A53F43EDD2}" destId="{EB02C19C-A4E9-49BE-AB2E-92736CB41E45}" srcOrd="2" destOrd="0" presId="urn:microsoft.com/office/officeart/2005/8/layout/hierarchy3"/>
    <dgm:cxn modelId="{BBD1BC03-EDB4-46EF-9A11-C70CFB75E139}" type="presParOf" srcId="{B484C375-1EB4-41FF-971C-C5A53F43EDD2}" destId="{AA45FED1-E1DB-4EB6-AE15-F3D3FFFEE66A}" srcOrd="3" destOrd="0" presId="urn:microsoft.com/office/officeart/2005/8/layout/hierarchy3"/>
    <dgm:cxn modelId="{4E00E736-B89D-407D-8C61-92163A92BDE1}" type="presParOf" srcId="{B484C375-1EB4-41FF-971C-C5A53F43EDD2}" destId="{E8882BB5-1F5C-4D2B-BFFD-ACA161EA164E}" srcOrd="4" destOrd="0" presId="urn:microsoft.com/office/officeart/2005/8/layout/hierarchy3"/>
    <dgm:cxn modelId="{DE43876F-BAC1-4037-B5D2-67F5A6E29C82}" type="presParOf" srcId="{B484C375-1EB4-41FF-971C-C5A53F43EDD2}" destId="{D29B9206-EBDD-4411-BBA6-F07BF1728A26}" srcOrd="5" destOrd="0" presId="urn:microsoft.com/office/officeart/2005/8/layout/hierarchy3"/>
    <dgm:cxn modelId="{F3AAA77F-B710-4BD3-819B-71447AF1CE38}" type="presParOf" srcId="{B484C375-1EB4-41FF-971C-C5A53F43EDD2}" destId="{66E5DB8C-BF24-485B-BAE6-CF1DBF30E9EF}" srcOrd="6" destOrd="0" presId="urn:microsoft.com/office/officeart/2005/8/layout/hierarchy3"/>
    <dgm:cxn modelId="{40FE2A02-8D32-4890-82D1-D7CE93A2B0E6}" type="presParOf" srcId="{B484C375-1EB4-41FF-971C-C5A53F43EDD2}" destId="{848AA165-D8F5-43B4-8B18-35875D132BF4}" srcOrd="7" destOrd="0" presId="urn:microsoft.com/office/officeart/2005/8/layout/hierarchy3"/>
    <dgm:cxn modelId="{94104DE5-DFE9-4AB0-9BDC-5B64587416E5}" type="presParOf" srcId="{B580FD0E-35AB-4B37-9ABF-F480572E3499}" destId="{B481DAB7-B7DE-4A3F-B59C-12E51395070A}" srcOrd="1" destOrd="0" presId="urn:microsoft.com/office/officeart/2005/8/layout/hierarchy3"/>
    <dgm:cxn modelId="{1EF4FF13-97E3-4592-AADC-9FB7927CADA7}" type="presParOf" srcId="{B481DAB7-B7DE-4A3F-B59C-12E51395070A}" destId="{259EC391-D36C-4329-9052-3CEA8C632786}" srcOrd="0" destOrd="0" presId="urn:microsoft.com/office/officeart/2005/8/layout/hierarchy3"/>
    <dgm:cxn modelId="{F9940802-1760-4471-8BBF-ECF1331D3502}" type="presParOf" srcId="{259EC391-D36C-4329-9052-3CEA8C632786}" destId="{50E4A796-232D-4EF4-9B5F-689A3A600610}" srcOrd="0" destOrd="0" presId="urn:microsoft.com/office/officeart/2005/8/layout/hierarchy3"/>
    <dgm:cxn modelId="{1502826D-7F15-44F6-8B14-8D883D5CDB39}" type="presParOf" srcId="{259EC391-D36C-4329-9052-3CEA8C632786}" destId="{913EF6FD-0CA0-4121-A18C-1E16D6E6C590}" srcOrd="1" destOrd="0" presId="urn:microsoft.com/office/officeart/2005/8/layout/hierarchy3"/>
    <dgm:cxn modelId="{1C29F6FA-963E-4DFE-84AC-929DFFCF370B}" type="presParOf" srcId="{B481DAB7-B7DE-4A3F-B59C-12E51395070A}" destId="{F46F0495-136D-48E1-A258-BBCCB5C73D48}" srcOrd="1" destOrd="0" presId="urn:microsoft.com/office/officeart/2005/8/layout/hierarchy3"/>
    <dgm:cxn modelId="{62105059-1766-4A62-AADB-B695A4FBDFAB}" type="presParOf" srcId="{F46F0495-136D-48E1-A258-BBCCB5C73D48}" destId="{E9CA209C-BF99-41D8-83B9-BC4CE7D5692F}" srcOrd="0" destOrd="0" presId="urn:microsoft.com/office/officeart/2005/8/layout/hierarchy3"/>
    <dgm:cxn modelId="{50ADB0E9-C93F-4172-AEAA-77E7A8C3A2D7}" type="presParOf" srcId="{F46F0495-136D-48E1-A258-BBCCB5C73D48}" destId="{B2F33A00-04B1-4116-AA7F-2679EB37F857}" srcOrd="1" destOrd="0" presId="urn:microsoft.com/office/officeart/2005/8/layout/hierarchy3"/>
    <dgm:cxn modelId="{4657256E-2519-421F-80FA-D7145A668E8F}" type="presParOf" srcId="{F46F0495-136D-48E1-A258-BBCCB5C73D48}" destId="{64BED8F2-CF02-4C25-ADEC-A13AC60B6F1C}" srcOrd="2" destOrd="0" presId="urn:microsoft.com/office/officeart/2005/8/layout/hierarchy3"/>
    <dgm:cxn modelId="{58DD2921-0329-4A94-8463-CEE9BB9BAFE2}" type="presParOf" srcId="{F46F0495-136D-48E1-A258-BBCCB5C73D48}" destId="{84EA3E40-723F-4843-908E-0277462AB901}" srcOrd="3" destOrd="0" presId="urn:microsoft.com/office/officeart/2005/8/layout/hierarchy3"/>
    <dgm:cxn modelId="{FB1C9A6A-9E64-42DB-8DA0-7DBAA7AF1B02}" type="presParOf" srcId="{F46F0495-136D-48E1-A258-BBCCB5C73D48}" destId="{13EB503B-CCF9-472C-9EF4-1AB697A98D05}" srcOrd="4" destOrd="0" presId="urn:microsoft.com/office/officeart/2005/8/layout/hierarchy3"/>
    <dgm:cxn modelId="{B728622A-DA0E-4DB7-A589-2E2D629689AF}" type="presParOf" srcId="{F46F0495-136D-48E1-A258-BBCCB5C73D48}" destId="{25B7893B-4D8F-475F-AD4F-A66FEB316593}" srcOrd="5" destOrd="0" presId="urn:microsoft.com/office/officeart/2005/8/layout/hierarchy3"/>
    <dgm:cxn modelId="{A65B66B9-9478-42C6-AB19-0B612FBD7A66}" type="presParOf" srcId="{F46F0495-136D-48E1-A258-BBCCB5C73D48}" destId="{CBC72B54-9108-4DAD-A4C1-FFA59F8F598B}" srcOrd="6" destOrd="0" presId="urn:microsoft.com/office/officeart/2005/8/layout/hierarchy3"/>
    <dgm:cxn modelId="{92B866EA-FCDE-4E48-A503-457214DED18C}" type="presParOf" srcId="{F46F0495-136D-48E1-A258-BBCCB5C73D48}" destId="{192029F1-C495-4048-A804-0EA1CF94F527}" srcOrd="7" destOrd="0" presId="urn:microsoft.com/office/officeart/2005/8/layout/hierarchy3"/>
    <dgm:cxn modelId="{99F2987C-DC5E-4DB3-BF3A-B287A40C4F82}" type="presParOf" srcId="{B580FD0E-35AB-4B37-9ABF-F480572E3499}" destId="{BEDD23AE-46EE-4004-A287-CAB6A3822579}" srcOrd="2" destOrd="0" presId="urn:microsoft.com/office/officeart/2005/8/layout/hierarchy3"/>
    <dgm:cxn modelId="{AA3D19F6-D416-4C09-8D61-649B25B6629C}" type="presParOf" srcId="{BEDD23AE-46EE-4004-A287-CAB6A3822579}" destId="{047DE5BC-E215-4950-9248-480CC4003122}" srcOrd="0" destOrd="0" presId="urn:microsoft.com/office/officeart/2005/8/layout/hierarchy3"/>
    <dgm:cxn modelId="{14090470-D838-4D41-A370-FE7B51D8E9D5}" type="presParOf" srcId="{047DE5BC-E215-4950-9248-480CC4003122}" destId="{F40B3207-5686-445D-B16B-181BF2C2DAB2}" srcOrd="0" destOrd="0" presId="urn:microsoft.com/office/officeart/2005/8/layout/hierarchy3"/>
    <dgm:cxn modelId="{9A32E27F-B192-4937-A960-862D1B3316DD}" type="presParOf" srcId="{047DE5BC-E215-4950-9248-480CC4003122}" destId="{5C47055D-363A-49BA-84DC-688BA452E2B2}" srcOrd="1" destOrd="0" presId="urn:microsoft.com/office/officeart/2005/8/layout/hierarchy3"/>
    <dgm:cxn modelId="{305AD7DC-0324-4734-BE2E-F8C9C7239857}" type="presParOf" srcId="{BEDD23AE-46EE-4004-A287-CAB6A3822579}" destId="{E633724F-370F-4233-9870-2BDA6BEE018C}" srcOrd="1" destOrd="0" presId="urn:microsoft.com/office/officeart/2005/8/layout/hierarchy3"/>
    <dgm:cxn modelId="{161D3A98-46A7-4746-91E4-688DA82D283B}" type="presParOf" srcId="{E633724F-370F-4233-9870-2BDA6BEE018C}" destId="{C52C41B8-7D69-4FF3-BD71-17A42DEB15F9}" srcOrd="0" destOrd="0" presId="urn:microsoft.com/office/officeart/2005/8/layout/hierarchy3"/>
    <dgm:cxn modelId="{7882BB69-73EB-44DB-AFA6-69A9F806B4C4}" type="presParOf" srcId="{E633724F-370F-4233-9870-2BDA6BEE018C}" destId="{F9C3A132-BE5E-4F35-9FBB-38ED0E4833D7}" srcOrd="1" destOrd="0" presId="urn:microsoft.com/office/officeart/2005/8/layout/hierarchy3"/>
    <dgm:cxn modelId="{946850FF-1567-46FB-A0A6-874BDAB027C0}" type="presParOf" srcId="{E633724F-370F-4233-9870-2BDA6BEE018C}" destId="{0D3710CF-511E-4C7C-9078-1595D094D33E}" srcOrd="2" destOrd="0" presId="urn:microsoft.com/office/officeart/2005/8/layout/hierarchy3"/>
    <dgm:cxn modelId="{004DE22E-670C-48E4-A6F2-102215EA98F7}" type="presParOf" srcId="{E633724F-370F-4233-9870-2BDA6BEE018C}" destId="{E0858693-1C9B-4867-825A-35D5149C0AF8}" srcOrd="3" destOrd="0" presId="urn:microsoft.com/office/officeart/2005/8/layout/hierarchy3"/>
    <dgm:cxn modelId="{B38E4AAA-DE23-47B1-A1A5-8CE865747371}" type="presParOf" srcId="{E633724F-370F-4233-9870-2BDA6BEE018C}" destId="{8B5BB738-643E-4190-8247-BA19DDFEFAF2}" srcOrd="4" destOrd="0" presId="urn:microsoft.com/office/officeart/2005/8/layout/hierarchy3"/>
    <dgm:cxn modelId="{3589E59A-86D7-41BA-BAF7-9615A9D77C31}" type="presParOf" srcId="{E633724F-370F-4233-9870-2BDA6BEE018C}" destId="{67B5E871-AAA7-41E4-9445-2ACDC7D4D0CC}" srcOrd="5" destOrd="0" presId="urn:microsoft.com/office/officeart/2005/8/layout/hierarchy3"/>
    <dgm:cxn modelId="{F7C79121-1C00-4EDF-B884-6991D1267AA4}" type="presParOf" srcId="{E633724F-370F-4233-9870-2BDA6BEE018C}" destId="{C2C6034D-40A7-41C8-B842-6E40893D5A13}" srcOrd="6" destOrd="0" presId="urn:microsoft.com/office/officeart/2005/8/layout/hierarchy3"/>
    <dgm:cxn modelId="{8FDF686A-F19C-49C6-AA91-5F07354BAEF8}" type="presParOf" srcId="{E633724F-370F-4233-9870-2BDA6BEE018C}" destId="{DCD99B50-2725-4C30-B50C-611A4E65BAD6}" srcOrd="7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0B43E09-10E1-4CB2-B3D2-3F2A3F34E1B8}" type="doc">
      <dgm:prSet loTypeId="urn:microsoft.com/office/officeart/2005/8/layout/radial6" loCatId="cycle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76E5A388-37C8-4BA9-827C-FCE53C60E182}">
      <dgm:prSet phldrT="[Text]"/>
      <dgm:spPr/>
      <dgm:t>
        <a:bodyPr/>
        <a:lstStyle/>
        <a:p>
          <a:r>
            <a:rPr lang="en-US" dirty="0" smtClean="0"/>
            <a:t>GPP Revision</a:t>
          </a:r>
          <a:endParaRPr lang="en-US" dirty="0"/>
        </a:p>
      </dgm:t>
    </dgm:pt>
    <dgm:pt modelId="{65E111C7-4C56-445D-B040-55B07E6E56C8}" type="parTrans" cxnId="{E5E288BD-AD0A-4612-85B7-DAC5EAF50A23}">
      <dgm:prSet/>
      <dgm:spPr/>
      <dgm:t>
        <a:bodyPr/>
        <a:lstStyle/>
        <a:p>
          <a:endParaRPr lang="en-US"/>
        </a:p>
      </dgm:t>
    </dgm:pt>
    <dgm:pt modelId="{7D5C05F0-BAC5-4528-8933-3B1F690E0B61}" type="sibTrans" cxnId="{E5E288BD-AD0A-4612-85B7-DAC5EAF50A23}">
      <dgm:prSet/>
      <dgm:spPr/>
      <dgm:t>
        <a:bodyPr/>
        <a:lstStyle/>
        <a:p>
          <a:endParaRPr lang="en-US"/>
        </a:p>
      </dgm:t>
    </dgm:pt>
    <dgm:pt modelId="{BC27FC65-8799-48EC-821A-683F603A67DE}">
      <dgm:prSet phldrT="[Text]" custT="1"/>
      <dgm:spPr/>
      <dgm:t>
        <a:bodyPr/>
        <a:lstStyle/>
        <a:p>
          <a:r>
            <a:rPr lang="en-US" sz="2000" dirty="0" smtClean="0"/>
            <a:t>Impact study from the current system</a:t>
          </a:r>
          <a:endParaRPr lang="en-US" sz="2000" dirty="0"/>
        </a:p>
      </dgm:t>
    </dgm:pt>
    <dgm:pt modelId="{71546800-2B10-4EFB-B3E7-CC5C51E45DEA}" type="parTrans" cxnId="{69016FCC-62FE-45D7-A185-AC9B060E1486}">
      <dgm:prSet/>
      <dgm:spPr/>
      <dgm:t>
        <a:bodyPr/>
        <a:lstStyle/>
        <a:p>
          <a:endParaRPr lang="en-US"/>
        </a:p>
      </dgm:t>
    </dgm:pt>
    <dgm:pt modelId="{421629D6-7F7B-4178-88FA-20D9026D084E}" type="sibTrans" cxnId="{69016FCC-62FE-45D7-A185-AC9B060E1486}">
      <dgm:prSet/>
      <dgm:spPr/>
      <dgm:t>
        <a:bodyPr/>
        <a:lstStyle/>
        <a:p>
          <a:endParaRPr lang="en-US"/>
        </a:p>
      </dgm:t>
    </dgm:pt>
    <dgm:pt modelId="{3B29977D-E102-4FC1-B3F8-CC105D185CC3}">
      <dgm:prSet phldrT="[Text]" custT="1"/>
      <dgm:spPr/>
      <dgm:t>
        <a:bodyPr/>
        <a:lstStyle/>
        <a:p>
          <a:r>
            <a:rPr lang="en-US" sz="2000" dirty="0" smtClean="0"/>
            <a:t>Decision on the new modality</a:t>
          </a:r>
          <a:endParaRPr lang="en-US" sz="2000" dirty="0"/>
        </a:p>
      </dgm:t>
    </dgm:pt>
    <dgm:pt modelId="{501A8E82-4DB8-4146-B0A2-5481AFC999BB}" type="parTrans" cxnId="{4074E0DC-3C17-4CDC-8EA7-9EB077E20CA6}">
      <dgm:prSet/>
      <dgm:spPr/>
      <dgm:t>
        <a:bodyPr/>
        <a:lstStyle/>
        <a:p>
          <a:endParaRPr lang="en-US"/>
        </a:p>
      </dgm:t>
    </dgm:pt>
    <dgm:pt modelId="{151957A8-7F36-4469-88FD-CE0B1777770E}" type="sibTrans" cxnId="{4074E0DC-3C17-4CDC-8EA7-9EB077E20CA6}">
      <dgm:prSet/>
      <dgm:spPr/>
      <dgm:t>
        <a:bodyPr/>
        <a:lstStyle/>
        <a:p>
          <a:endParaRPr lang="en-US"/>
        </a:p>
      </dgm:t>
    </dgm:pt>
    <dgm:pt modelId="{B89D538A-8675-4F2A-B376-1DA770912101}">
      <dgm:prSet phldrT="[Text]" custT="1"/>
      <dgm:spPr/>
      <dgm:t>
        <a:bodyPr/>
        <a:lstStyle/>
        <a:p>
          <a:r>
            <a:rPr lang="en-US" sz="2000" dirty="0" smtClean="0"/>
            <a:t>Process and Innovation of the new modality</a:t>
          </a:r>
          <a:endParaRPr lang="en-US" sz="2000" dirty="0"/>
        </a:p>
      </dgm:t>
    </dgm:pt>
    <dgm:pt modelId="{BA87DD12-EEB4-4FED-903B-57706758A581}" type="parTrans" cxnId="{FAC24D76-35FA-456B-B3FF-5913C07BCCFC}">
      <dgm:prSet/>
      <dgm:spPr/>
      <dgm:t>
        <a:bodyPr/>
        <a:lstStyle/>
        <a:p>
          <a:endParaRPr lang="en-US"/>
        </a:p>
      </dgm:t>
    </dgm:pt>
    <dgm:pt modelId="{66FF4E2C-419B-48BD-A9E6-4A88376EE195}" type="sibTrans" cxnId="{FAC24D76-35FA-456B-B3FF-5913C07BCCFC}">
      <dgm:prSet/>
      <dgm:spPr/>
      <dgm:t>
        <a:bodyPr/>
        <a:lstStyle/>
        <a:p>
          <a:endParaRPr lang="en-US"/>
        </a:p>
      </dgm:t>
    </dgm:pt>
    <dgm:pt modelId="{B89D5B16-FCC9-4E58-9F63-7AC80F962DC1}">
      <dgm:prSet phldrT="[Text]" custT="1"/>
      <dgm:spPr/>
      <dgm:t>
        <a:bodyPr/>
        <a:lstStyle/>
        <a:p>
          <a:r>
            <a:rPr lang="en-US" sz="2000" dirty="0" smtClean="0"/>
            <a:t>Application of the new modality</a:t>
          </a:r>
          <a:endParaRPr lang="en-US" sz="2000" dirty="0"/>
        </a:p>
      </dgm:t>
    </dgm:pt>
    <dgm:pt modelId="{14F12E1B-8E88-4164-836F-5D78AD6DFD2F}" type="parTrans" cxnId="{8523253F-18FA-48C6-AC40-2AD50DD6D172}">
      <dgm:prSet/>
      <dgm:spPr/>
      <dgm:t>
        <a:bodyPr/>
        <a:lstStyle/>
        <a:p>
          <a:endParaRPr lang="en-US"/>
        </a:p>
      </dgm:t>
    </dgm:pt>
    <dgm:pt modelId="{9EF94480-04A6-401B-8457-3ECCD543F917}" type="sibTrans" cxnId="{8523253F-18FA-48C6-AC40-2AD50DD6D172}">
      <dgm:prSet/>
      <dgm:spPr/>
      <dgm:t>
        <a:bodyPr/>
        <a:lstStyle/>
        <a:p>
          <a:endParaRPr lang="en-US"/>
        </a:p>
      </dgm:t>
    </dgm:pt>
    <dgm:pt modelId="{0B412030-6E36-46F8-A0CB-08226D7BEEDF}" type="pres">
      <dgm:prSet presAssocID="{10B43E09-10E1-4CB2-B3D2-3F2A3F34E1B8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1FC7C69-942F-4021-A7CB-BF05276D5931}" type="pres">
      <dgm:prSet presAssocID="{76E5A388-37C8-4BA9-827C-FCE53C60E182}" presName="centerShape" presStyleLbl="node0" presStyleIdx="0" presStyleCnt="1" custScaleX="124998"/>
      <dgm:spPr/>
      <dgm:t>
        <a:bodyPr/>
        <a:lstStyle/>
        <a:p>
          <a:endParaRPr lang="en-US"/>
        </a:p>
      </dgm:t>
    </dgm:pt>
    <dgm:pt modelId="{851B6207-15BB-4617-87C2-0BFBC181948A}" type="pres">
      <dgm:prSet presAssocID="{BC27FC65-8799-48EC-821A-683F603A67DE}" presName="node" presStyleLbl="node1" presStyleIdx="0" presStyleCnt="4" custScaleX="15063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4945103-2F66-4E2C-9284-4410ABF64648}" type="pres">
      <dgm:prSet presAssocID="{BC27FC65-8799-48EC-821A-683F603A67DE}" presName="dummy" presStyleCnt="0"/>
      <dgm:spPr/>
    </dgm:pt>
    <dgm:pt modelId="{7071E13E-4C30-432B-8993-99B51DCBA1D0}" type="pres">
      <dgm:prSet presAssocID="{421629D6-7F7B-4178-88FA-20D9026D084E}" presName="sibTrans" presStyleLbl="sibTrans2D1" presStyleIdx="0" presStyleCnt="4" custScaleX="117290" custScaleY="98370"/>
      <dgm:spPr/>
      <dgm:t>
        <a:bodyPr/>
        <a:lstStyle/>
        <a:p>
          <a:endParaRPr lang="en-US"/>
        </a:p>
      </dgm:t>
    </dgm:pt>
    <dgm:pt modelId="{2AFB520F-C550-4D04-9024-6C30CCDFCE3E}" type="pres">
      <dgm:prSet presAssocID="{3B29977D-E102-4FC1-B3F8-CC105D185CC3}" presName="node" presStyleLbl="node1" presStyleIdx="1" presStyleCnt="4" custScaleX="143752" custRadScaleRad="13585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370C28D-C8E2-4DAB-B8A9-06A61C21C01E}" type="pres">
      <dgm:prSet presAssocID="{3B29977D-E102-4FC1-B3F8-CC105D185CC3}" presName="dummy" presStyleCnt="0"/>
      <dgm:spPr/>
    </dgm:pt>
    <dgm:pt modelId="{6781AFC1-9E46-4A74-B5EB-2C0A939AB83A}" type="pres">
      <dgm:prSet presAssocID="{151957A8-7F36-4469-88FD-CE0B1777770E}" presName="sibTrans" presStyleLbl="sibTrans2D1" presStyleIdx="1" presStyleCnt="4" custScaleX="126688" custScaleY="109887"/>
      <dgm:spPr/>
      <dgm:t>
        <a:bodyPr/>
        <a:lstStyle/>
        <a:p>
          <a:endParaRPr lang="en-US"/>
        </a:p>
      </dgm:t>
    </dgm:pt>
    <dgm:pt modelId="{72721404-09B0-4D32-B7D4-1542A977E169}" type="pres">
      <dgm:prSet presAssocID="{B89D538A-8675-4F2A-B376-1DA770912101}" presName="node" presStyleLbl="node1" presStyleIdx="2" presStyleCnt="4" custScaleX="15063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B6B4A4F-8695-4759-AB94-D871269F7619}" type="pres">
      <dgm:prSet presAssocID="{B89D538A-8675-4F2A-B376-1DA770912101}" presName="dummy" presStyleCnt="0"/>
      <dgm:spPr/>
    </dgm:pt>
    <dgm:pt modelId="{0CAD9E35-9437-4177-9C45-8ED3666223B5}" type="pres">
      <dgm:prSet presAssocID="{66FF4E2C-419B-48BD-A9E6-4A88376EE195}" presName="sibTrans" presStyleLbl="sibTrans2D1" presStyleIdx="2" presStyleCnt="4" custScaleX="104014" custScaleY="101742" custLinFactNeighborX="-4482" custLinFactNeighborY="2506"/>
      <dgm:spPr/>
      <dgm:t>
        <a:bodyPr/>
        <a:lstStyle/>
        <a:p>
          <a:endParaRPr lang="en-US"/>
        </a:p>
      </dgm:t>
    </dgm:pt>
    <dgm:pt modelId="{FEE1E8B1-BCF6-41A7-84B6-95F155068C1C}" type="pres">
      <dgm:prSet presAssocID="{B89D5B16-FCC9-4E58-9F63-7AC80F962DC1}" presName="node" presStyleLbl="node1" presStyleIdx="3" presStyleCnt="4" custScaleX="149814" custRadScaleRad="13585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01743AC-8A0C-43D4-9756-CEB10A76A26B}" type="pres">
      <dgm:prSet presAssocID="{B89D5B16-FCC9-4E58-9F63-7AC80F962DC1}" presName="dummy" presStyleCnt="0"/>
      <dgm:spPr/>
    </dgm:pt>
    <dgm:pt modelId="{DF3321DB-B811-46B0-802A-4372DBE651F1}" type="pres">
      <dgm:prSet presAssocID="{9EF94480-04A6-401B-8457-3ECCD543F917}" presName="sibTrans" presStyleLbl="sibTrans2D1" presStyleIdx="3" presStyleCnt="4" custScaleX="108964" custScaleY="94989"/>
      <dgm:spPr/>
      <dgm:t>
        <a:bodyPr/>
        <a:lstStyle/>
        <a:p>
          <a:endParaRPr lang="en-US"/>
        </a:p>
      </dgm:t>
    </dgm:pt>
  </dgm:ptLst>
  <dgm:cxnLst>
    <dgm:cxn modelId="{3FB5490F-3FC1-4932-A890-ED1CBEFBF654}" type="presOf" srcId="{421629D6-7F7B-4178-88FA-20D9026D084E}" destId="{7071E13E-4C30-432B-8993-99B51DCBA1D0}" srcOrd="0" destOrd="0" presId="urn:microsoft.com/office/officeart/2005/8/layout/radial6"/>
    <dgm:cxn modelId="{69016FCC-62FE-45D7-A185-AC9B060E1486}" srcId="{76E5A388-37C8-4BA9-827C-FCE53C60E182}" destId="{BC27FC65-8799-48EC-821A-683F603A67DE}" srcOrd="0" destOrd="0" parTransId="{71546800-2B10-4EFB-B3E7-CC5C51E45DEA}" sibTransId="{421629D6-7F7B-4178-88FA-20D9026D084E}"/>
    <dgm:cxn modelId="{89A25921-1741-4F20-B5DF-C2E327F9F097}" type="presOf" srcId="{9EF94480-04A6-401B-8457-3ECCD543F917}" destId="{DF3321DB-B811-46B0-802A-4372DBE651F1}" srcOrd="0" destOrd="0" presId="urn:microsoft.com/office/officeart/2005/8/layout/radial6"/>
    <dgm:cxn modelId="{8523253F-18FA-48C6-AC40-2AD50DD6D172}" srcId="{76E5A388-37C8-4BA9-827C-FCE53C60E182}" destId="{B89D5B16-FCC9-4E58-9F63-7AC80F962DC1}" srcOrd="3" destOrd="0" parTransId="{14F12E1B-8E88-4164-836F-5D78AD6DFD2F}" sibTransId="{9EF94480-04A6-401B-8457-3ECCD543F917}"/>
    <dgm:cxn modelId="{25A88A04-D051-457A-A020-2C5EAB579026}" type="presOf" srcId="{10B43E09-10E1-4CB2-B3D2-3F2A3F34E1B8}" destId="{0B412030-6E36-46F8-A0CB-08226D7BEEDF}" srcOrd="0" destOrd="0" presId="urn:microsoft.com/office/officeart/2005/8/layout/radial6"/>
    <dgm:cxn modelId="{E5E288BD-AD0A-4612-85B7-DAC5EAF50A23}" srcId="{10B43E09-10E1-4CB2-B3D2-3F2A3F34E1B8}" destId="{76E5A388-37C8-4BA9-827C-FCE53C60E182}" srcOrd="0" destOrd="0" parTransId="{65E111C7-4C56-445D-B040-55B07E6E56C8}" sibTransId="{7D5C05F0-BAC5-4528-8933-3B1F690E0B61}"/>
    <dgm:cxn modelId="{2598E931-6B10-4239-9960-0E5C80437C4C}" type="presOf" srcId="{151957A8-7F36-4469-88FD-CE0B1777770E}" destId="{6781AFC1-9E46-4A74-B5EB-2C0A939AB83A}" srcOrd="0" destOrd="0" presId="urn:microsoft.com/office/officeart/2005/8/layout/radial6"/>
    <dgm:cxn modelId="{4074E0DC-3C17-4CDC-8EA7-9EB077E20CA6}" srcId="{76E5A388-37C8-4BA9-827C-FCE53C60E182}" destId="{3B29977D-E102-4FC1-B3F8-CC105D185CC3}" srcOrd="1" destOrd="0" parTransId="{501A8E82-4DB8-4146-B0A2-5481AFC999BB}" sibTransId="{151957A8-7F36-4469-88FD-CE0B1777770E}"/>
    <dgm:cxn modelId="{98485100-633A-42DC-BFE7-77AED946EFD3}" type="presOf" srcId="{B89D538A-8675-4F2A-B376-1DA770912101}" destId="{72721404-09B0-4D32-B7D4-1542A977E169}" srcOrd="0" destOrd="0" presId="urn:microsoft.com/office/officeart/2005/8/layout/radial6"/>
    <dgm:cxn modelId="{1AF7F7D8-D4F9-4E4B-A47B-E52B7A5F1575}" type="presOf" srcId="{B89D5B16-FCC9-4E58-9F63-7AC80F962DC1}" destId="{FEE1E8B1-BCF6-41A7-84B6-95F155068C1C}" srcOrd="0" destOrd="0" presId="urn:microsoft.com/office/officeart/2005/8/layout/radial6"/>
    <dgm:cxn modelId="{FAC24D76-35FA-456B-B3FF-5913C07BCCFC}" srcId="{76E5A388-37C8-4BA9-827C-FCE53C60E182}" destId="{B89D538A-8675-4F2A-B376-1DA770912101}" srcOrd="2" destOrd="0" parTransId="{BA87DD12-EEB4-4FED-903B-57706758A581}" sibTransId="{66FF4E2C-419B-48BD-A9E6-4A88376EE195}"/>
    <dgm:cxn modelId="{6078A1B0-013B-4C4A-A0A5-5BEF4B3222AF}" type="presOf" srcId="{76E5A388-37C8-4BA9-827C-FCE53C60E182}" destId="{91FC7C69-942F-4021-A7CB-BF05276D5931}" srcOrd="0" destOrd="0" presId="urn:microsoft.com/office/officeart/2005/8/layout/radial6"/>
    <dgm:cxn modelId="{E732351F-D954-43DE-86AC-E24219AEBE5F}" type="presOf" srcId="{66FF4E2C-419B-48BD-A9E6-4A88376EE195}" destId="{0CAD9E35-9437-4177-9C45-8ED3666223B5}" srcOrd="0" destOrd="0" presId="urn:microsoft.com/office/officeart/2005/8/layout/radial6"/>
    <dgm:cxn modelId="{1E72F131-F8D5-4E98-800E-F75A3C196B7E}" type="presOf" srcId="{3B29977D-E102-4FC1-B3F8-CC105D185CC3}" destId="{2AFB520F-C550-4D04-9024-6C30CCDFCE3E}" srcOrd="0" destOrd="0" presId="urn:microsoft.com/office/officeart/2005/8/layout/radial6"/>
    <dgm:cxn modelId="{DFB0F91C-590C-45FF-BFDA-F94694E620A3}" type="presOf" srcId="{BC27FC65-8799-48EC-821A-683F603A67DE}" destId="{851B6207-15BB-4617-87C2-0BFBC181948A}" srcOrd="0" destOrd="0" presId="urn:microsoft.com/office/officeart/2005/8/layout/radial6"/>
    <dgm:cxn modelId="{70991228-E05A-4907-9595-2AC9A08AD2E7}" type="presParOf" srcId="{0B412030-6E36-46F8-A0CB-08226D7BEEDF}" destId="{91FC7C69-942F-4021-A7CB-BF05276D5931}" srcOrd="0" destOrd="0" presId="urn:microsoft.com/office/officeart/2005/8/layout/radial6"/>
    <dgm:cxn modelId="{E298F0D8-E924-4921-A3C9-046A359AB82E}" type="presParOf" srcId="{0B412030-6E36-46F8-A0CB-08226D7BEEDF}" destId="{851B6207-15BB-4617-87C2-0BFBC181948A}" srcOrd="1" destOrd="0" presId="urn:microsoft.com/office/officeart/2005/8/layout/radial6"/>
    <dgm:cxn modelId="{D5D9D457-488A-4C7C-BE81-8B856D4DE59C}" type="presParOf" srcId="{0B412030-6E36-46F8-A0CB-08226D7BEEDF}" destId="{14945103-2F66-4E2C-9284-4410ABF64648}" srcOrd="2" destOrd="0" presId="urn:microsoft.com/office/officeart/2005/8/layout/radial6"/>
    <dgm:cxn modelId="{AA7D11A6-B078-4150-B136-3520739385B7}" type="presParOf" srcId="{0B412030-6E36-46F8-A0CB-08226D7BEEDF}" destId="{7071E13E-4C30-432B-8993-99B51DCBA1D0}" srcOrd="3" destOrd="0" presId="urn:microsoft.com/office/officeart/2005/8/layout/radial6"/>
    <dgm:cxn modelId="{8852B1A0-5755-4942-BAF0-0504B0193C61}" type="presParOf" srcId="{0B412030-6E36-46F8-A0CB-08226D7BEEDF}" destId="{2AFB520F-C550-4D04-9024-6C30CCDFCE3E}" srcOrd="4" destOrd="0" presId="urn:microsoft.com/office/officeart/2005/8/layout/radial6"/>
    <dgm:cxn modelId="{6F34A083-047B-4472-8F52-DE0B787E84E9}" type="presParOf" srcId="{0B412030-6E36-46F8-A0CB-08226D7BEEDF}" destId="{9370C28D-C8E2-4DAB-B8A9-06A61C21C01E}" srcOrd="5" destOrd="0" presId="urn:microsoft.com/office/officeart/2005/8/layout/radial6"/>
    <dgm:cxn modelId="{525A4EE5-D02B-40EC-AEFF-534C9D7B49FB}" type="presParOf" srcId="{0B412030-6E36-46F8-A0CB-08226D7BEEDF}" destId="{6781AFC1-9E46-4A74-B5EB-2C0A939AB83A}" srcOrd="6" destOrd="0" presId="urn:microsoft.com/office/officeart/2005/8/layout/radial6"/>
    <dgm:cxn modelId="{E3654861-2E65-4BFF-8D22-3EBA86F71C74}" type="presParOf" srcId="{0B412030-6E36-46F8-A0CB-08226D7BEEDF}" destId="{72721404-09B0-4D32-B7D4-1542A977E169}" srcOrd="7" destOrd="0" presId="urn:microsoft.com/office/officeart/2005/8/layout/radial6"/>
    <dgm:cxn modelId="{A01B5D41-A25B-4869-8C85-9559BD2C21EB}" type="presParOf" srcId="{0B412030-6E36-46F8-A0CB-08226D7BEEDF}" destId="{5B6B4A4F-8695-4759-AB94-D871269F7619}" srcOrd="8" destOrd="0" presId="urn:microsoft.com/office/officeart/2005/8/layout/radial6"/>
    <dgm:cxn modelId="{422BC571-F0E4-4385-AFE3-B826AF62B8EF}" type="presParOf" srcId="{0B412030-6E36-46F8-A0CB-08226D7BEEDF}" destId="{0CAD9E35-9437-4177-9C45-8ED3666223B5}" srcOrd="9" destOrd="0" presId="urn:microsoft.com/office/officeart/2005/8/layout/radial6"/>
    <dgm:cxn modelId="{09006E5A-0E19-43C2-9AC5-4E06C6BFA4DC}" type="presParOf" srcId="{0B412030-6E36-46F8-A0CB-08226D7BEEDF}" destId="{FEE1E8B1-BCF6-41A7-84B6-95F155068C1C}" srcOrd="10" destOrd="0" presId="urn:microsoft.com/office/officeart/2005/8/layout/radial6"/>
    <dgm:cxn modelId="{0E336819-0ED2-4E52-B6C7-DB9614D6C111}" type="presParOf" srcId="{0B412030-6E36-46F8-A0CB-08226D7BEEDF}" destId="{901743AC-8A0C-43D4-9756-CEB10A76A26B}" srcOrd="11" destOrd="0" presId="urn:microsoft.com/office/officeart/2005/8/layout/radial6"/>
    <dgm:cxn modelId="{A8A5A6E4-832C-43E1-9FFF-C9AB21CA254F}" type="presParOf" srcId="{0B412030-6E36-46F8-A0CB-08226D7BEEDF}" destId="{DF3321DB-B811-46B0-802A-4372DBE651F1}" srcOrd="12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C8B1C6D-9CA6-44A9-A1FE-7B48D8236D7A}" type="doc">
      <dgm:prSet loTypeId="urn:microsoft.com/office/officeart/2005/8/layout/bList2" loCatId="list" qsTypeId="urn:microsoft.com/office/officeart/2005/8/quickstyle/simple1" qsCatId="simple" csTypeId="urn:microsoft.com/office/officeart/2005/8/colors/accent1_2" csCatId="accent1" phldr="1"/>
      <dgm:spPr/>
    </dgm:pt>
    <dgm:pt modelId="{1816B8D8-FD3F-4884-BD6D-A4629C62CF3B}">
      <dgm:prSet phldrT="[Text]"/>
      <dgm:spPr>
        <a:solidFill>
          <a:srgbClr val="00B0F0"/>
        </a:solidFill>
      </dgm:spPr>
      <dgm:t>
        <a:bodyPr/>
        <a:lstStyle/>
        <a:p>
          <a:r>
            <a:rPr lang="en-US" dirty="0" smtClean="0"/>
            <a:t>Done</a:t>
          </a:r>
          <a:endParaRPr lang="en-US" dirty="0"/>
        </a:p>
      </dgm:t>
    </dgm:pt>
    <dgm:pt modelId="{B6186C20-D196-44DB-8850-29909392F251}" type="parTrans" cxnId="{3CEA2E55-06DF-4F46-AF8B-167D04A18000}">
      <dgm:prSet/>
      <dgm:spPr/>
      <dgm:t>
        <a:bodyPr/>
        <a:lstStyle/>
        <a:p>
          <a:endParaRPr lang="en-US"/>
        </a:p>
      </dgm:t>
    </dgm:pt>
    <dgm:pt modelId="{C79F1F8E-EDDD-49E9-9DEB-7F3F5279B581}" type="sibTrans" cxnId="{3CEA2E55-06DF-4F46-AF8B-167D04A18000}">
      <dgm:prSet/>
      <dgm:spPr/>
      <dgm:t>
        <a:bodyPr/>
        <a:lstStyle/>
        <a:p>
          <a:endParaRPr lang="en-US"/>
        </a:p>
      </dgm:t>
    </dgm:pt>
    <dgm:pt modelId="{F07503C8-3789-41F7-B300-A924A981A5FB}">
      <dgm:prSet phldrT="[Text]"/>
      <dgm:spPr>
        <a:solidFill>
          <a:srgbClr val="FFC000"/>
        </a:solidFill>
      </dgm:spPr>
      <dgm:t>
        <a:bodyPr/>
        <a:lstStyle/>
        <a:p>
          <a:r>
            <a:rPr lang="en-US" dirty="0" smtClean="0"/>
            <a:t>In Progress</a:t>
          </a:r>
          <a:endParaRPr lang="en-US" dirty="0"/>
        </a:p>
      </dgm:t>
    </dgm:pt>
    <dgm:pt modelId="{8FACF0FD-112E-49C7-AA7A-353574A6B482}" type="parTrans" cxnId="{24C3AF11-89DD-44E1-BF22-45992C56E051}">
      <dgm:prSet/>
      <dgm:spPr/>
      <dgm:t>
        <a:bodyPr/>
        <a:lstStyle/>
        <a:p>
          <a:endParaRPr lang="en-US"/>
        </a:p>
      </dgm:t>
    </dgm:pt>
    <dgm:pt modelId="{60D99E22-93E3-4558-9F81-5F6F8F55DE63}" type="sibTrans" cxnId="{24C3AF11-89DD-44E1-BF22-45992C56E051}">
      <dgm:prSet/>
      <dgm:spPr/>
      <dgm:t>
        <a:bodyPr/>
        <a:lstStyle/>
        <a:p>
          <a:endParaRPr lang="en-US"/>
        </a:p>
      </dgm:t>
    </dgm:pt>
    <dgm:pt modelId="{4112C4BC-6C23-49AF-A864-A312407EA89D}">
      <dgm:prSet phldrT="[Text]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en-US" dirty="0" smtClean="0"/>
            <a:t>To Be Done</a:t>
          </a:r>
          <a:endParaRPr lang="en-US" dirty="0"/>
        </a:p>
      </dgm:t>
    </dgm:pt>
    <dgm:pt modelId="{55072479-6ED8-4381-89CB-9460D9379D5C}" type="parTrans" cxnId="{FCE420D0-D7CA-4482-8296-8A9A6AEC95F9}">
      <dgm:prSet/>
      <dgm:spPr/>
      <dgm:t>
        <a:bodyPr/>
        <a:lstStyle/>
        <a:p>
          <a:endParaRPr lang="en-US"/>
        </a:p>
      </dgm:t>
    </dgm:pt>
    <dgm:pt modelId="{7D90C7E1-0131-474A-9093-16AFEA45C5BB}" type="sibTrans" cxnId="{FCE420D0-D7CA-4482-8296-8A9A6AEC95F9}">
      <dgm:prSet/>
      <dgm:spPr/>
      <dgm:t>
        <a:bodyPr/>
        <a:lstStyle/>
        <a:p>
          <a:endParaRPr lang="en-US"/>
        </a:p>
      </dgm:t>
    </dgm:pt>
    <dgm:pt modelId="{DCF0CAD4-82CC-488F-87A6-3F9E1E98EA36}">
      <dgm:prSet/>
      <dgm:spPr>
        <a:solidFill>
          <a:srgbClr val="FFC000"/>
        </a:solidFill>
      </dgm:spPr>
      <dgm:t>
        <a:bodyPr/>
        <a:lstStyle/>
        <a:p>
          <a:r>
            <a:rPr lang="en-US" dirty="0" smtClean="0"/>
            <a:t>Impact and revision of the GPP</a:t>
          </a:r>
          <a:endParaRPr lang="en-US" dirty="0"/>
        </a:p>
      </dgm:t>
    </dgm:pt>
    <dgm:pt modelId="{F0AADEDC-18F0-41B7-B2C6-6A6DE3A10E4F}" type="parTrans" cxnId="{25A006AF-6983-4EE9-AE50-F12F30DA771F}">
      <dgm:prSet/>
      <dgm:spPr/>
      <dgm:t>
        <a:bodyPr/>
        <a:lstStyle/>
        <a:p>
          <a:endParaRPr lang="en-US"/>
        </a:p>
      </dgm:t>
    </dgm:pt>
    <dgm:pt modelId="{6D2AC875-0B51-4E95-953F-EC9DCFE1226E}" type="sibTrans" cxnId="{25A006AF-6983-4EE9-AE50-F12F30DA771F}">
      <dgm:prSet/>
      <dgm:spPr/>
      <dgm:t>
        <a:bodyPr/>
        <a:lstStyle/>
        <a:p>
          <a:endParaRPr lang="en-US"/>
        </a:p>
      </dgm:t>
    </dgm:pt>
    <dgm:pt modelId="{1E3F5880-3597-41C5-A5BB-674D1BE1C11B}">
      <dgm:prSet/>
      <dgm:spPr>
        <a:solidFill>
          <a:srgbClr val="00B0F0"/>
        </a:solidFill>
      </dgm:spPr>
      <dgm:t>
        <a:bodyPr/>
        <a:lstStyle/>
        <a:p>
          <a:r>
            <a:rPr lang="en-US" dirty="0" smtClean="0"/>
            <a:t>Civil society sustainability index</a:t>
          </a:r>
          <a:endParaRPr lang="en-US" dirty="0"/>
        </a:p>
      </dgm:t>
    </dgm:pt>
    <dgm:pt modelId="{58F9E44F-0235-4474-BAFB-392272992EFF}" type="parTrans" cxnId="{C8F97BF6-D1C0-40DE-B795-460A0DC71932}">
      <dgm:prSet/>
      <dgm:spPr/>
      <dgm:t>
        <a:bodyPr/>
        <a:lstStyle/>
        <a:p>
          <a:endParaRPr lang="en-US"/>
        </a:p>
      </dgm:t>
    </dgm:pt>
    <dgm:pt modelId="{B9C83954-35CC-4D98-8976-DDF4FF509B83}" type="sibTrans" cxnId="{C8F97BF6-D1C0-40DE-B795-460A0DC71932}">
      <dgm:prSet/>
      <dgm:spPr/>
      <dgm:t>
        <a:bodyPr/>
        <a:lstStyle/>
        <a:p>
          <a:endParaRPr lang="en-US"/>
        </a:p>
      </dgm:t>
    </dgm:pt>
    <dgm:pt modelId="{0D5D2507-F91B-43A2-997A-67DADF1A71D4}">
      <dgm:prSet/>
      <dgm:spPr>
        <a:solidFill>
          <a:srgbClr val="00B0F0"/>
        </a:solidFill>
      </dgm:spPr>
      <dgm:t>
        <a:bodyPr/>
        <a:lstStyle/>
        <a:p>
          <a:r>
            <a:rPr lang="en-US" dirty="0" smtClean="0"/>
            <a:t>Capacity need assessment and HID for NGOs</a:t>
          </a:r>
          <a:endParaRPr lang="en-US" dirty="0"/>
        </a:p>
      </dgm:t>
    </dgm:pt>
    <dgm:pt modelId="{68186C08-6C43-44AE-8EB0-910E3745B6E8}" type="parTrans" cxnId="{45D664B9-CD47-4E01-B833-4DCBC4A15D14}">
      <dgm:prSet/>
      <dgm:spPr/>
      <dgm:t>
        <a:bodyPr/>
        <a:lstStyle/>
        <a:p>
          <a:endParaRPr lang="en-US"/>
        </a:p>
      </dgm:t>
    </dgm:pt>
    <dgm:pt modelId="{81A0F661-06AA-48B1-BC80-8908215F9714}" type="sibTrans" cxnId="{45D664B9-CD47-4E01-B833-4DCBC4A15D14}">
      <dgm:prSet/>
      <dgm:spPr/>
      <dgm:t>
        <a:bodyPr/>
        <a:lstStyle/>
        <a:p>
          <a:endParaRPr lang="en-US"/>
        </a:p>
      </dgm:t>
    </dgm:pt>
    <dgm:pt modelId="{C9084BF0-5035-4E17-805C-264F97ECE45B}">
      <dgm:prSet/>
      <dgm:spPr>
        <a:solidFill>
          <a:srgbClr val="00B0F0"/>
        </a:solidFill>
      </dgm:spPr>
      <dgm:t>
        <a:bodyPr/>
        <a:lstStyle/>
        <a:p>
          <a:r>
            <a:rPr lang="en-US" dirty="0" smtClean="0"/>
            <a:t>Capacity need assessment for CBOs</a:t>
          </a:r>
          <a:endParaRPr lang="en-US" dirty="0"/>
        </a:p>
      </dgm:t>
    </dgm:pt>
    <dgm:pt modelId="{1F19A1ED-8219-435D-8C33-EC2CBE48F626}" type="parTrans" cxnId="{BCF65CD9-3208-497B-B468-469258F6D909}">
      <dgm:prSet/>
      <dgm:spPr/>
      <dgm:t>
        <a:bodyPr/>
        <a:lstStyle/>
        <a:p>
          <a:endParaRPr lang="en-US"/>
        </a:p>
      </dgm:t>
    </dgm:pt>
    <dgm:pt modelId="{58D44AA8-83FE-47B3-8386-0577DD39B5D7}" type="sibTrans" cxnId="{BCF65CD9-3208-497B-B468-469258F6D909}">
      <dgm:prSet/>
      <dgm:spPr/>
      <dgm:t>
        <a:bodyPr/>
        <a:lstStyle/>
        <a:p>
          <a:endParaRPr lang="en-US"/>
        </a:p>
      </dgm:t>
    </dgm:pt>
    <dgm:pt modelId="{414DF7BC-5B1C-42E3-AFC7-84BC1076DDCD}">
      <dgm:prSet/>
      <dgm:spPr>
        <a:solidFill>
          <a:srgbClr val="FFC000"/>
        </a:solidFill>
      </dgm:spPr>
      <dgm:t>
        <a:bodyPr/>
        <a:lstStyle/>
        <a:p>
          <a:r>
            <a:rPr lang="en-US" dirty="0" smtClean="0"/>
            <a:t>Enabling environment and MSP for CSOs</a:t>
          </a:r>
          <a:endParaRPr lang="en-US" dirty="0"/>
        </a:p>
      </dgm:t>
    </dgm:pt>
    <dgm:pt modelId="{5CA2ABE6-9E34-4656-A4CF-1DD713CD7EDC}" type="parTrans" cxnId="{F099D957-51FF-4587-B0F8-D104A3EF6FEB}">
      <dgm:prSet/>
      <dgm:spPr/>
      <dgm:t>
        <a:bodyPr/>
        <a:lstStyle/>
        <a:p>
          <a:endParaRPr lang="en-US"/>
        </a:p>
      </dgm:t>
    </dgm:pt>
    <dgm:pt modelId="{90FA3937-AC94-4000-996C-7044661EC731}" type="sibTrans" cxnId="{F099D957-51FF-4587-B0F8-D104A3EF6FEB}">
      <dgm:prSet/>
      <dgm:spPr/>
      <dgm:t>
        <a:bodyPr/>
        <a:lstStyle/>
        <a:p>
          <a:endParaRPr lang="en-US"/>
        </a:p>
      </dgm:t>
    </dgm:pt>
    <dgm:pt modelId="{91085FA8-DAFD-46E8-BB4A-92ED629B0700}">
      <dgm:prSet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en-US" dirty="0" smtClean="0"/>
            <a:t>CSO census and contribution</a:t>
          </a:r>
          <a:endParaRPr lang="en-US" dirty="0"/>
        </a:p>
      </dgm:t>
    </dgm:pt>
    <dgm:pt modelId="{4B025770-F1D8-4763-BC80-2B8FE6B8F985}" type="parTrans" cxnId="{CBED269F-B3B5-4138-AEF8-582B65F98E8F}">
      <dgm:prSet/>
      <dgm:spPr/>
      <dgm:t>
        <a:bodyPr/>
        <a:lstStyle/>
        <a:p>
          <a:endParaRPr lang="en-US"/>
        </a:p>
      </dgm:t>
    </dgm:pt>
    <dgm:pt modelId="{18BCCED9-4F5E-4D38-973B-F9FA260BC6B6}" type="sibTrans" cxnId="{CBED269F-B3B5-4138-AEF8-582B65F98E8F}">
      <dgm:prSet/>
      <dgm:spPr/>
      <dgm:t>
        <a:bodyPr/>
        <a:lstStyle/>
        <a:p>
          <a:endParaRPr lang="en-US"/>
        </a:p>
      </dgm:t>
    </dgm:pt>
    <dgm:pt modelId="{B63A0995-82EC-4512-B35C-BC08BC66AFB4}">
      <dgm:prSet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en-US" dirty="0" smtClean="0"/>
            <a:t>CCC Member satisfaction</a:t>
          </a:r>
          <a:endParaRPr lang="en-US" dirty="0"/>
        </a:p>
      </dgm:t>
    </dgm:pt>
    <dgm:pt modelId="{7135C9EB-AF86-4899-9CBF-B97BE9F41A77}" type="parTrans" cxnId="{A1563FDF-1BD6-492F-B2C1-5DDBEE3FB628}">
      <dgm:prSet/>
      <dgm:spPr/>
      <dgm:t>
        <a:bodyPr/>
        <a:lstStyle/>
        <a:p>
          <a:endParaRPr lang="en-US"/>
        </a:p>
      </dgm:t>
    </dgm:pt>
    <dgm:pt modelId="{F248B204-81A1-4407-A986-5CE7D6F46508}" type="sibTrans" cxnId="{A1563FDF-1BD6-492F-B2C1-5DDBEE3FB628}">
      <dgm:prSet/>
      <dgm:spPr/>
      <dgm:t>
        <a:bodyPr/>
        <a:lstStyle/>
        <a:p>
          <a:endParaRPr lang="en-US"/>
        </a:p>
      </dgm:t>
    </dgm:pt>
    <dgm:pt modelId="{3655EBE7-B151-4E84-941E-309553DE82E9}">
      <dgm:prSet/>
      <dgm:spPr>
        <a:solidFill>
          <a:srgbClr val="FFC000"/>
        </a:solidFill>
      </dgm:spPr>
      <dgm:t>
        <a:bodyPr/>
        <a:lstStyle/>
        <a:p>
          <a:r>
            <a:rPr lang="en-US" dirty="0" smtClean="0"/>
            <a:t>Business Plan for CCC</a:t>
          </a:r>
          <a:endParaRPr lang="en-US" dirty="0"/>
        </a:p>
      </dgm:t>
    </dgm:pt>
    <dgm:pt modelId="{F1ED588A-08A1-4826-B93C-2B9C8C6A7C88}" type="parTrans" cxnId="{956FBEDC-7BFB-4C36-8518-25BD26394DB9}">
      <dgm:prSet/>
      <dgm:spPr/>
      <dgm:t>
        <a:bodyPr/>
        <a:lstStyle/>
        <a:p>
          <a:endParaRPr lang="en-US"/>
        </a:p>
      </dgm:t>
    </dgm:pt>
    <dgm:pt modelId="{5C3FD7F9-1F20-4D12-95EC-266F45E77AA1}" type="sibTrans" cxnId="{956FBEDC-7BFB-4C36-8518-25BD26394DB9}">
      <dgm:prSet/>
      <dgm:spPr/>
      <dgm:t>
        <a:bodyPr/>
        <a:lstStyle/>
        <a:p>
          <a:endParaRPr lang="en-US"/>
        </a:p>
      </dgm:t>
    </dgm:pt>
    <dgm:pt modelId="{B589BFA6-197E-40A3-888A-473656013632}">
      <dgm:prSet/>
      <dgm:spPr>
        <a:solidFill>
          <a:srgbClr val="FFC000"/>
        </a:solidFill>
      </dgm:spPr>
      <dgm:t>
        <a:bodyPr/>
        <a:lstStyle/>
        <a:p>
          <a:r>
            <a:rPr lang="en-US" dirty="0" smtClean="0"/>
            <a:t>Public image of CSOs</a:t>
          </a:r>
          <a:endParaRPr lang="en-US" dirty="0"/>
        </a:p>
      </dgm:t>
    </dgm:pt>
    <dgm:pt modelId="{FC0C0C14-EF5F-4C95-BEA9-E0AB6FBED9F1}" type="parTrans" cxnId="{A2E5B723-DDD5-4347-B9BA-2B74BD6ABFA9}">
      <dgm:prSet/>
      <dgm:spPr/>
      <dgm:t>
        <a:bodyPr/>
        <a:lstStyle/>
        <a:p>
          <a:endParaRPr lang="en-US"/>
        </a:p>
      </dgm:t>
    </dgm:pt>
    <dgm:pt modelId="{417795DA-FAEA-44BA-954F-562BC4C1EC55}" type="sibTrans" cxnId="{A2E5B723-DDD5-4347-B9BA-2B74BD6ABFA9}">
      <dgm:prSet/>
      <dgm:spPr/>
      <dgm:t>
        <a:bodyPr/>
        <a:lstStyle/>
        <a:p>
          <a:endParaRPr lang="en-US"/>
        </a:p>
      </dgm:t>
    </dgm:pt>
    <dgm:pt modelId="{59C4F055-9190-4CF7-9F5D-BCA956B7E58A}" type="pres">
      <dgm:prSet presAssocID="{1C8B1C6D-9CA6-44A9-A1FE-7B48D8236D7A}" presName="diagram" presStyleCnt="0">
        <dgm:presLayoutVars>
          <dgm:dir/>
          <dgm:animLvl val="lvl"/>
          <dgm:resizeHandles val="exact"/>
        </dgm:presLayoutVars>
      </dgm:prSet>
      <dgm:spPr/>
    </dgm:pt>
    <dgm:pt modelId="{5EAE27CD-0200-4DEB-9963-1BBF399E96D6}" type="pres">
      <dgm:prSet presAssocID="{1816B8D8-FD3F-4884-BD6D-A4629C62CF3B}" presName="compNode" presStyleCnt="0"/>
      <dgm:spPr/>
    </dgm:pt>
    <dgm:pt modelId="{C9B97ED8-9A59-49DE-BAB3-6AFA16A76DCB}" type="pres">
      <dgm:prSet presAssocID="{1816B8D8-FD3F-4884-BD6D-A4629C62CF3B}" presName="childRect" presStyleLbl="bgAcc1" presStyleIdx="0" presStyleCnt="3" custScaleY="16812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1C88E19-DAC3-4CA5-AE32-A1A6C0D52CDD}" type="pres">
      <dgm:prSet presAssocID="{1816B8D8-FD3F-4884-BD6D-A4629C62CF3B}" presName="parentText" presStyleLbl="node1" presStyleIdx="0" presStyleCnt="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EA1BF71-1317-4249-81D0-5B3E82DD2C58}" type="pres">
      <dgm:prSet presAssocID="{1816B8D8-FD3F-4884-BD6D-A4629C62CF3B}" presName="parentRect" presStyleLbl="alignNode1" presStyleIdx="0" presStyleCnt="3" custScaleY="93397" custLinFactNeighborY="99920"/>
      <dgm:spPr/>
      <dgm:t>
        <a:bodyPr/>
        <a:lstStyle/>
        <a:p>
          <a:endParaRPr lang="en-US"/>
        </a:p>
      </dgm:t>
    </dgm:pt>
    <dgm:pt modelId="{700E7A8C-7C7D-44A3-BE60-4A7CF72E3C63}" type="pres">
      <dgm:prSet presAssocID="{1816B8D8-FD3F-4884-BD6D-A4629C62CF3B}" presName="adorn" presStyleLbl="fgAccFollowNode1" presStyleIdx="0" presStyleCnt="3" custScaleY="93319" custLinFactNeighborY="91637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7000" r="-17000"/>
          </a:stretch>
        </a:blipFill>
      </dgm:spPr>
    </dgm:pt>
    <dgm:pt modelId="{6AD84E92-3085-459D-A912-C665A67A2DB4}" type="pres">
      <dgm:prSet presAssocID="{C79F1F8E-EDDD-49E9-9DEB-7F3F5279B581}" presName="sibTrans" presStyleLbl="sibTrans2D1" presStyleIdx="0" presStyleCnt="0"/>
      <dgm:spPr/>
      <dgm:t>
        <a:bodyPr/>
        <a:lstStyle/>
        <a:p>
          <a:endParaRPr lang="en-US"/>
        </a:p>
      </dgm:t>
    </dgm:pt>
    <dgm:pt modelId="{349B8353-578C-4B3E-BB3A-02838461AB56}" type="pres">
      <dgm:prSet presAssocID="{F07503C8-3789-41F7-B300-A924A981A5FB}" presName="compNode" presStyleCnt="0"/>
      <dgm:spPr/>
    </dgm:pt>
    <dgm:pt modelId="{A19306C8-46CE-4396-A4E9-730F95C530E7}" type="pres">
      <dgm:prSet presAssocID="{F07503C8-3789-41F7-B300-A924A981A5FB}" presName="childRect" presStyleLbl="bgAcc1" presStyleIdx="1" presStyleCnt="3" custScaleY="16812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0C5D071-B4E3-4A46-8D79-F62180ACEBDF}" type="pres">
      <dgm:prSet presAssocID="{F07503C8-3789-41F7-B300-A924A981A5FB}" presName="parentText" presStyleLbl="node1" presStyleIdx="0" presStyleCnt="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8D699F5-F128-4B54-9F15-4E4A11EBA491}" type="pres">
      <dgm:prSet presAssocID="{F07503C8-3789-41F7-B300-A924A981A5FB}" presName="parentRect" presStyleLbl="alignNode1" presStyleIdx="1" presStyleCnt="3" custScaleY="93397" custLinFactNeighborY="99920"/>
      <dgm:spPr/>
      <dgm:t>
        <a:bodyPr/>
        <a:lstStyle/>
        <a:p>
          <a:endParaRPr lang="en-US"/>
        </a:p>
      </dgm:t>
    </dgm:pt>
    <dgm:pt modelId="{66718749-88A1-4A27-89C1-64EE4B8B91A5}" type="pres">
      <dgm:prSet presAssocID="{F07503C8-3789-41F7-B300-A924A981A5FB}" presName="adorn" presStyleLbl="fgAccFollowNode1" presStyleIdx="1" presStyleCnt="3" custScaleY="93319" custLinFactNeighborY="91637"/>
      <dgm:spPr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</dgm:pt>
    <dgm:pt modelId="{49BEF29D-E93A-452D-8FFD-1CD6931B4FF3}" type="pres">
      <dgm:prSet presAssocID="{60D99E22-93E3-4558-9F81-5F6F8F55DE63}" presName="sibTrans" presStyleLbl="sibTrans2D1" presStyleIdx="0" presStyleCnt="0"/>
      <dgm:spPr/>
      <dgm:t>
        <a:bodyPr/>
        <a:lstStyle/>
        <a:p>
          <a:endParaRPr lang="en-US"/>
        </a:p>
      </dgm:t>
    </dgm:pt>
    <dgm:pt modelId="{A807D70E-EF5F-4E8F-B6F4-32DFD1F9FEED}" type="pres">
      <dgm:prSet presAssocID="{4112C4BC-6C23-49AF-A864-A312407EA89D}" presName="compNode" presStyleCnt="0"/>
      <dgm:spPr/>
    </dgm:pt>
    <dgm:pt modelId="{2303FD6A-F342-4470-8C65-6019B1B66A24}" type="pres">
      <dgm:prSet presAssocID="{4112C4BC-6C23-49AF-A864-A312407EA89D}" presName="childRect" presStyleLbl="bgAcc1" presStyleIdx="2" presStyleCnt="3" custScaleY="16790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DD06639-F9DA-4BF2-8078-A9C7E7337F5F}" type="pres">
      <dgm:prSet presAssocID="{4112C4BC-6C23-49AF-A864-A312407EA89D}" presName="parentText" presStyleLbl="node1" presStyleIdx="0" presStyleCnt="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206CAB2-95F4-4C14-9E51-44C1C685EE59}" type="pres">
      <dgm:prSet presAssocID="{4112C4BC-6C23-49AF-A864-A312407EA89D}" presName="parentRect" presStyleLbl="alignNode1" presStyleIdx="2" presStyleCnt="3" custScaleY="93397" custLinFactNeighborY="99920"/>
      <dgm:spPr/>
      <dgm:t>
        <a:bodyPr/>
        <a:lstStyle/>
        <a:p>
          <a:endParaRPr lang="en-US"/>
        </a:p>
      </dgm:t>
    </dgm:pt>
    <dgm:pt modelId="{EB332E51-E17F-4300-B880-33DB5BDD470A}" type="pres">
      <dgm:prSet presAssocID="{4112C4BC-6C23-49AF-A864-A312407EA89D}" presName="adorn" presStyleLbl="fgAccFollowNode1" presStyleIdx="2" presStyleCnt="3" custScaleY="93319" custLinFactNeighborX="662" custLinFactNeighborY="73724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</dgm:spPr>
    </dgm:pt>
  </dgm:ptLst>
  <dgm:cxnLst>
    <dgm:cxn modelId="{5C5B0EB3-800D-4360-90DF-A1C7B238ED2F}" type="presOf" srcId="{60D99E22-93E3-4558-9F81-5F6F8F55DE63}" destId="{49BEF29D-E93A-452D-8FFD-1CD6931B4FF3}" srcOrd="0" destOrd="0" presId="urn:microsoft.com/office/officeart/2005/8/layout/bList2"/>
    <dgm:cxn modelId="{3CF516EC-8062-4D49-8D73-10539256D313}" type="presOf" srcId="{DCF0CAD4-82CC-488F-87A6-3F9E1E98EA36}" destId="{A19306C8-46CE-4396-A4E9-730F95C530E7}" srcOrd="0" destOrd="0" presId="urn:microsoft.com/office/officeart/2005/8/layout/bList2"/>
    <dgm:cxn modelId="{25A006AF-6983-4EE9-AE50-F12F30DA771F}" srcId="{F07503C8-3789-41F7-B300-A924A981A5FB}" destId="{DCF0CAD4-82CC-488F-87A6-3F9E1E98EA36}" srcOrd="0" destOrd="0" parTransId="{F0AADEDC-18F0-41B7-B2C6-6A6DE3A10E4F}" sibTransId="{6D2AC875-0B51-4E95-953F-EC9DCFE1226E}"/>
    <dgm:cxn modelId="{CBED269F-B3B5-4138-AEF8-582B65F98E8F}" srcId="{4112C4BC-6C23-49AF-A864-A312407EA89D}" destId="{91085FA8-DAFD-46E8-BB4A-92ED629B0700}" srcOrd="0" destOrd="0" parTransId="{4B025770-F1D8-4763-BC80-2B8FE6B8F985}" sibTransId="{18BCCED9-4F5E-4D38-973B-F9FA260BC6B6}"/>
    <dgm:cxn modelId="{CED7F98D-824B-465D-9A9B-655A950A441A}" type="presOf" srcId="{1816B8D8-FD3F-4884-BD6D-A4629C62CF3B}" destId="{5EA1BF71-1317-4249-81D0-5B3E82DD2C58}" srcOrd="1" destOrd="0" presId="urn:microsoft.com/office/officeart/2005/8/layout/bList2"/>
    <dgm:cxn modelId="{F099D957-51FF-4587-B0F8-D104A3EF6FEB}" srcId="{F07503C8-3789-41F7-B300-A924A981A5FB}" destId="{414DF7BC-5B1C-42E3-AFC7-84BC1076DDCD}" srcOrd="1" destOrd="0" parTransId="{5CA2ABE6-9E34-4656-A4CF-1DD713CD7EDC}" sibTransId="{90FA3937-AC94-4000-996C-7044661EC731}"/>
    <dgm:cxn modelId="{A5F0043A-7806-411B-9DE9-8C20EC35655D}" type="presOf" srcId="{C9084BF0-5035-4E17-805C-264F97ECE45B}" destId="{C9B97ED8-9A59-49DE-BAB3-6AFA16A76DCB}" srcOrd="0" destOrd="2" presId="urn:microsoft.com/office/officeart/2005/8/layout/bList2"/>
    <dgm:cxn modelId="{01015161-3FB7-465D-98AF-BF7EC081BBA6}" type="presOf" srcId="{1C8B1C6D-9CA6-44A9-A1FE-7B48D8236D7A}" destId="{59C4F055-9190-4CF7-9F5D-BCA956B7E58A}" srcOrd="0" destOrd="0" presId="urn:microsoft.com/office/officeart/2005/8/layout/bList2"/>
    <dgm:cxn modelId="{A2E5B723-DDD5-4347-B9BA-2B74BD6ABFA9}" srcId="{F07503C8-3789-41F7-B300-A924A981A5FB}" destId="{B589BFA6-197E-40A3-888A-473656013632}" srcOrd="3" destOrd="0" parTransId="{FC0C0C14-EF5F-4C95-BEA9-E0AB6FBED9F1}" sibTransId="{417795DA-FAEA-44BA-954F-562BC4C1EC55}"/>
    <dgm:cxn modelId="{F957C77C-49CA-42D3-BEBC-C38C4930B24C}" type="presOf" srcId="{4112C4BC-6C23-49AF-A864-A312407EA89D}" destId="{8DD06639-F9DA-4BF2-8078-A9C7E7337F5F}" srcOrd="0" destOrd="0" presId="urn:microsoft.com/office/officeart/2005/8/layout/bList2"/>
    <dgm:cxn modelId="{411456EE-AAEE-42EE-AB19-575E6A2276FF}" type="presOf" srcId="{1E3F5880-3597-41C5-A5BB-674D1BE1C11B}" destId="{C9B97ED8-9A59-49DE-BAB3-6AFA16A76DCB}" srcOrd="0" destOrd="0" presId="urn:microsoft.com/office/officeart/2005/8/layout/bList2"/>
    <dgm:cxn modelId="{01BA314A-2656-4808-8BB8-338A00C4B011}" type="presOf" srcId="{B589BFA6-197E-40A3-888A-473656013632}" destId="{A19306C8-46CE-4396-A4E9-730F95C530E7}" srcOrd="0" destOrd="3" presId="urn:microsoft.com/office/officeart/2005/8/layout/bList2"/>
    <dgm:cxn modelId="{A1563FDF-1BD6-492F-B2C1-5DDBEE3FB628}" srcId="{4112C4BC-6C23-49AF-A864-A312407EA89D}" destId="{B63A0995-82EC-4512-B35C-BC08BC66AFB4}" srcOrd="1" destOrd="0" parTransId="{7135C9EB-AF86-4899-9CBF-B97BE9F41A77}" sibTransId="{F248B204-81A1-4407-A986-5CE7D6F46508}"/>
    <dgm:cxn modelId="{7564AA7D-4C03-4B1F-8ECF-F5D0169B8B01}" type="presOf" srcId="{F07503C8-3789-41F7-B300-A924A981A5FB}" destId="{B8D699F5-F128-4B54-9F15-4E4A11EBA491}" srcOrd="1" destOrd="0" presId="urn:microsoft.com/office/officeart/2005/8/layout/bList2"/>
    <dgm:cxn modelId="{45D664B9-CD47-4E01-B833-4DCBC4A15D14}" srcId="{1816B8D8-FD3F-4884-BD6D-A4629C62CF3B}" destId="{0D5D2507-F91B-43A2-997A-67DADF1A71D4}" srcOrd="1" destOrd="0" parTransId="{68186C08-6C43-44AE-8EB0-910E3745B6E8}" sibTransId="{81A0F661-06AA-48B1-BC80-8908215F9714}"/>
    <dgm:cxn modelId="{956FBEDC-7BFB-4C36-8518-25BD26394DB9}" srcId="{F07503C8-3789-41F7-B300-A924A981A5FB}" destId="{3655EBE7-B151-4E84-941E-309553DE82E9}" srcOrd="2" destOrd="0" parTransId="{F1ED588A-08A1-4826-B93C-2B9C8C6A7C88}" sibTransId="{5C3FD7F9-1F20-4D12-95EC-266F45E77AA1}"/>
    <dgm:cxn modelId="{0D4676B9-CCDC-49E6-9988-3EB1C133245A}" type="presOf" srcId="{C79F1F8E-EDDD-49E9-9DEB-7F3F5279B581}" destId="{6AD84E92-3085-459D-A912-C665A67A2DB4}" srcOrd="0" destOrd="0" presId="urn:microsoft.com/office/officeart/2005/8/layout/bList2"/>
    <dgm:cxn modelId="{85034437-A2F9-4B45-828B-829A700835EC}" type="presOf" srcId="{3655EBE7-B151-4E84-941E-309553DE82E9}" destId="{A19306C8-46CE-4396-A4E9-730F95C530E7}" srcOrd="0" destOrd="2" presId="urn:microsoft.com/office/officeart/2005/8/layout/bList2"/>
    <dgm:cxn modelId="{BCF65CD9-3208-497B-B468-469258F6D909}" srcId="{1816B8D8-FD3F-4884-BD6D-A4629C62CF3B}" destId="{C9084BF0-5035-4E17-805C-264F97ECE45B}" srcOrd="2" destOrd="0" parTransId="{1F19A1ED-8219-435D-8C33-EC2CBE48F626}" sibTransId="{58D44AA8-83FE-47B3-8386-0577DD39B5D7}"/>
    <dgm:cxn modelId="{EBCA02D9-95AE-47D0-BA2D-9201023F9117}" type="presOf" srcId="{F07503C8-3789-41F7-B300-A924A981A5FB}" destId="{90C5D071-B4E3-4A46-8D79-F62180ACEBDF}" srcOrd="0" destOrd="0" presId="urn:microsoft.com/office/officeart/2005/8/layout/bList2"/>
    <dgm:cxn modelId="{43DB04EF-D74D-449A-A04B-3F26F42E8F14}" type="presOf" srcId="{4112C4BC-6C23-49AF-A864-A312407EA89D}" destId="{E206CAB2-95F4-4C14-9E51-44C1C685EE59}" srcOrd="1" destOrd="0" presId="urn:microsoft.com/office/officeart/2005/8/layout/bList2"/>
    <dgm:cxn modelId="{75322B92-48D7-49E8-A5E0-415084EE401B}" type="presOf" srcId="{414DF7BC-5B1C-42E3-AFC7-84BC1076DDCD}" destId="{A19306C8-46CE-4396-A4E9-730F95C530E7}" srcOrd="0" destOrd="1" presId="urn:microsoft.com/office/officeart/2005/8/layout/bList2"/>
    <dgm:cxn modelId="{FCE420D0-D7CA-4482-8296-8A9A6AEC95F9}" srcId="{1C8B1C6D-9CA6-44A9-A1FE-7B48D8236D7A}" destId="{4112C4BC-6C23-49AF-A864-A312407EA89D}" srcOrd="2" destOrd="0" parTransId="{55072479-6ED8-4381-89CB-9460D9379D5C}" sibTransId="{7D90C7E1-0131-474A-9093-16AFEA45C5BB}"/>
    <dgm:cxn modelId="{0B845FC2-1D73-4760-9FE9-25AB755F29E6}" type="presOf" srcId="{B63A0995-82EC-4512-B35C-BC08BC66AFB4}" destId="{2303FD6A-F342-4470-8C65-6019B1B66A24}" srcOrd="0" destOrd="1" presId="urn:microsoft.com/office/officeart/2005/8/layout/bList2"/>
    <dgm:cxn modelId="{C8F97BF6-D1C0-40DE-B795-460A0DC71932}" srcId="{1816B8D8-FD3F-4884-BD6D-A4629C62CF3B}" destId="{1E3F5880-3597-41C5-A5BB-674D1BE1C11B}" srcOrd="0" destOrd="0" parTransId="{58F9E44F-0235-4474-BAFB-392272992EFF}" sibTransId="{B9C83954-35CC-4D98-8976-DDF4FF509B83}"/>
    <dgm:cxn modelId="{24C3AF11-89DD-44E1-BF22-45992C56E051}" srcId="{1C8B1C6D-9CA6-44A9-A1FE-7B48D8236D7A}" destId="{F07503C8-3789-41F7-B300-A924A981A5FB}" srcOrd="1" destOrd="0" parTransId="{8FACF0FD-112E-49C7-AA7A-353574A6B482}" sibTransId="{60D99E22-93E3-4558-9F81-5F6F8F55DE63}"/>
    <dgm:cxn modelId="{0FD023C1-9975-4D71-AC9F-E630EF51263D}" type="presOf" srcId="{1816B8D8-FD3F-4884-BD6D-A4629C62CF3B}" destId="{91C88E19-DAC3-4CA5-AE32-A1A6C0D52CDD}" srcOrd="0" destOrd="0" presId="urn:microsoft.com/office/officeart/2005/8/layout/bList2"/>
    <dgm:cxn modelId="{4CFD6282-534B-422F-A5A5-74C2B905183E}" type="presOf" srcId="{91085FA8-DAFD-46E8-BB4A-92ED629B0700}" destId="{2303FD6A-F342-4470-8C65-6019B1B66A24}" srcOrd="0" destOrd="0" presId="urn:microsoft.com/office/officeart/2005/8/layout/bList2"/>
    <dgm:cxn modelId="{3CEA2E55-06DF-4F46-AF8B-167D04A18000}" srcId="{1C8B1C6D-9CA6-44A9-A1FE-7B48D8236D7A}" destId="{1816B8D8-FD3F-4884-BD6D-A4629C62CF3B}" srcOrd="0" destOrd="0" parTransId="{B6186C20-D196-44DB-8850-29909392F251}" sibTransId="{C79F1F8E-EDDD-49E9-9DEB-7F3F5279B581}"/>
    <dgm:cxn modelId="{488528EC-5FA2-440B-82DC-8F41B414D9AF}" type="presOf" srcId="{0D5D2507-F91B-43A2-997A-67DADF1A71D4}" destId="{C9B97ED8-9A59-49DE-BAB3-6AFA16A76DCB}" srcOrd="0" destOrd="1" presId="urn:microsoft.com/office/officeart/2005/8/layout/bList2"/>
    <dgm:cxn modelId="{6DF444D1-EC67-4A08-AE84-4E73C418E0AF}" type="presParOf" srcId="{59C4F055-9190-4CF7-9F5D-BCA956B7E58A}" destId="{5EAE27CD-0200-4DEB-9963-1BBF399E96D6}" srcOrd="0" destOrd="0" presId="urn:microsoft.com/office/officeart/2005/8/layout/bList2"/>
    <dgm:cxn modelId="{E2B2E81B-6D73-499B-84B9-27CF5BA1F0AE}" type="presParOf" srcId="{5EAE27CD-0200-4DEB-9963-1BBF399E96D6}" destId="{C9B97ED8-9A59-49DE-BAB3-6AFA16A76DCB}" srcOrd="0" destOrd="0" presId="urn:microsoft.com/office/officeart/2005/8/layout/bList2"/>
    <dgm:cxn modelId="{91C7C60D-B155-4B1C-973E-498D12C574BE}" type="presParOf" srcId="{5EAE27CD-0200-4DEB-9963-1BBF399E96D6}" destId="{91C88E19-DAC3-4CA5-AE32-A1A6C0D52CDD}" srcOrd="1" destOrd="0" presId="urn:microsoft.com/office/officeart/2005/8/layout/bList2"/>
    <dgm:cxn modelId="{0B68F0C6-DA33-4610-AC40-A0E111BC2F89}" type="presParOf" srcId="{5EAE27CD-0200-4DEB-9963-1BBF399E96D6}" destId="{5EA1BF71-1317-4249-81D0-5B3E82DD2C58}" srcOrd="2" destOrd="0" presId="urn:microsoft.com/office/officeart/2005/8/layout/bList2"/>
    <dgm:cxn modelId="{6B1A1C68-9DB3-4481-81DF-F3FE231CEDA4}" type="presParOf" srcId="{5EAE27CD-0200-4DEB-9963-1BBF399E96D6}" destId="{700E7A8C-7C7D-44A3-BE60-4A7CF72E3C63}" srcOrd="3" destOrd="0" presId="urn:microsoft.com/office/officeart/2005/8/layout/bList2"/>
    <dgm:cxn modelId="{3E711562-EC4C-4DDE-8756-7570A5D8F6F6}" type="presParOf" srcId="{59C4F055-9190-4CF7-9F5D-BCA956B7E58A}" destId="{6AD84E92-3085-459D-A912-C665A67A2DB4}" srcOrd="1" destOrd="0" presId="urn:microsoft.com/office/officeart/2005/8/layout/bList2"/>
    <dgm:cxn modelId="{B59359A8-FF22-4ADE-97A6-6670E123A24E}" type="presParOf" srcId="{59C4F055-9190-4CF7-9F5D-BCA956B7E58A}" destId="{349B8353-578C-4B3E-BB3A-02838461AB56}" srcOrd="2" destOrd="0" presId="urn:microsoft.com/office/officeart/2005/8/layout/bList2"/>
    <dgm:cxn modelId="{83524511-4B5E-4BD0-967C-2534E013F4A5}" type="presParOf" srcId="{349B8353-578C-4B3E-BB3A-02838461AB56}" destId="{A19306C8-46CE-4396-A4E9-730F95C530E7}" srcOrd="0" destOrd="0" presId="urn:microsoft.com/office/officeart/2005/8/layout/bList2"/>
    <dgm:cxn modelId="{826203D8-CCE3-4F7A-AF40-5EA139C032AF}" type="presParOf" srcId="{349B8353-578C-4B3E-BB3A-02838461AB56}" destId="{90C5D071-B4E3-4A46-8D79-F62180ACEBDF}" srcOrd="1" destOrd="0" presId="urn:microsoft.com/office/officeart/2005/8/layout/bList2"/>
    <dgm:cxn modelId="{E7B54653-3106-4FA2-A105-E1F72900E8FB}" type="presParOf" srcId="{349B8353-578C-4B3E-BB3A-02838461AB56}" destId="{B8D699F5-F128-4B54-9F15-4E4A11EBA491}" srcOrd="2" destOrd="0" presId="urn:microsoft.com/office/officeart/2005/8/layout/bList2"/>
    <dgm:cxn modelId="{642D7E1D-3A96-4C54-986B-289F6BC18672}" type="presParOf" srcId="{349B8353-578C-4B3E-BB3A-02838461AB56}" destId="{66718749-88A1-4A27-89C1-64EE4B8B91A5}" srcOrd="3" destOrd="0" presId="urn:microsoft.com/office/officeart/2005/8/layout/bList2"/>
    <dgm:cxn modelId="{47B01E3E-9F06-49B6-AFF3-21DBF94A2F9B}" type="presParOf" srcId="{59C4F055-9190-4CF7-9F5D-BCA956B7E58A}" destId="{49BEF29D-E93A-452D-8FFD-1CD6931B4FF3}" srcOrd="3" destOrd="0" presId="urn:microsoft.com/office/officeart/2005/8/layout/bList2"/>
    <dgm:cxn modelId="{80C0E0FA-C617-479A-8DEF-D2A05BF0562A}" type="presParOf" srcId="{59C4F055-9190-4CF7-9F5D-BCA956B7E58A}" destId="{A807D70E-EF5F-4E8F-B6F4-32DFD1F9FEED}" srcOrd="4" destOrd="0" presId="urn:microsoft.com/office/officeart/2005/8/layout/bList2"/>
    <dgm:cxn modelId="{441EB4F1-64B2-47EB-B4EA-E338781D33E0}" type="presParOf" srcId="{A807D70E-EF5F-4E8F-B6F4-32DFD1F9FEED}" destId="{2303FD6A-F342-4470-8C65-6019B1B66A24}" srcOrd="0" destOrd="0" presId="urn:microsoft.com/office/officeart/2005/8/layout/bList2"/>
    <dgm:cxn modelId="{1CB0EF15-9AFE-45BB-9297-89D1E75E835B}" type="presParOf" srcId="{A807D70E-EF5F-4E8F-B6F4-32DFD1F9FEED}" destId="{8DD06639-F9DA-4BF2-8078-A9C7E7337F5F}" srcOrd="1" destOrd="0" presId="urn:microsoft.com/office/officeart/2005/8/layout/bList2"/>
    <dgm:cxn modelId="{9B8D87B7-54EC-4553-9891-E1EC1D92D3CA}" type="presParOf" srcId="{A807D70E-EF5F-4E8F-B6F4-32DFD1F9FEED}" destId="{E206CAB2-95F4-4C14-9E51-44C1C685EE59}" srcOrd="2" destOrd="0" presId="urn:microsoft.com/office/officeart/2005/8/layout/bList2"/>
    <dgm:cxn modelId="{07E90E81-EB8F-45B5-B74E-D2661245BF6D}" type="presParOf" srcId="{A807D70E-EF5F-4E8F-B6F4-32DFD1F9FEED}" destId="{EB332E51-E17F-4300-B880-33DB5BDD470A}" srcOrd="3" destOrd="0" presId="urn:microsoft.com/office/officeart/2005/8/layout/b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5EAC8C91-308C-4183-A612-7F207101D3BE}" type="doc">
      <dgm:prSet loTypeId="urn:microsoft.com/office/officeart/2005/8/layout/cycle2" loCatId="cycle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BBA8A985-AE99-41C6-B598-0CB4AC906021}">
      <dgm:prSet phldrT="[Text]" custT="1"/>
      <dgm:spPr/>
      <dgm:t>
        <a:bodyPr/>
        <a:lstStyle/>
        <a:p>
          <a:r>
            <a:rPr lang="en-US" sz="2000" dirty="0" err="1" smtClean="0"/>
            <a:t>ExCom</a:t>
          </a:r>
          <a:r>
            <a:rPr lang="en-US" sz="2000" dirty="0" smtClean="0"/>
            <a:t> 7</a:t>
          </a:r>
          <a:endParaRPr lang="en-US" sz="2000" dirty="0"/>
        </a:p>
      </dgm:t>
    </dgm:pt>
    <dgm:pt modelId="{FEC1BC01-00B5-4EAF-8BDC-78B1E948703B}" type="parTrans" cxnId="{F4E3D7C1-3344-428E-9785-0DEB40BBEC34}">
      <dgm:prSet/>
      <dgm:spPr/>
      <dgm:t>
        <a:bodyPr/>
        <a:lstStyle/>
        <a:p>
          <a:endParaRPr lang="en-US" sz="2000"/>
        </a:p>
      </dgm:t>
    </dgm:pt>
    <dgm:pt modelId="{60BAB0B0-6148-4B43-9F7E-73BB89830D96}" type="sibTrans" cxnId="{F4E3D7C1-3344-428E-9785-0DEB40BBEC34}">
      <dgm:prSet custT="1"/>
      <dgm:spPr/>
      <dgm:t>
        <a:bodyPr/>
        <a:lstStyle/>
        <a:p>
          <a:endParaRPr lang="en-US" sz="2000"/>
        </a:p>
      </dgm:t>
    </dgm:pt>
    <dgm:pt modelId="{8DE0B869-197F-4732-8C6A-65BB888EFB03}">
      <dgm:prSet phldrT="[Text]" custT="1"/>
      <dgm:spPr/>
      <dgm:t>
        <a:bodyPr/>
        <a:lstStyle/>
        <a:p>
          <a:r>
            <a:rPr lang="en-US" sz="2000" dirty="0" smtClean="0"/>
            <a:t>Local governance 15</a:t>
          </a:r>
          <a:endParaRPr lang="en-US" sz="2000" dirty="0"/>
        </a:p>
      </dgm:t>
    </dgm:pt>
    <dgm:pt modelId="{44B0D12A-5D14-4D76-B89C-7672956FC31D}" type="parTrans" cxnId="{6331F70D-2C2C-4885-AF88-DB27A7F0DBC2}">
      <dgm:prSet/>
      <dgm:spPr/>
      <dgm:t>
        <a:bodyPr/>
        <a:lstStyle/>
        <a:p>
          <a:endParaRPr lang="en-US" sz="2000"/>
        </a:p>
      </dgm:t>
    </dgm:pt>
    <dgm:pt modelId="{EF25A60B-B8F3-41AE-AEDE-9581D420AA48}" type="sibTrans" cxnId="{6331F70D-2C2C-4885-AF88-DB27A7F0DBC2}">
      <dgm:prSet custT="1"/>
      <dgm:spPr/>
      <dgm:t>
        <a:bodyPr/>
        <a:lstStyle/>
        <a:p>
          <a:endParaRPr lang="en-US" sz="2000"/>
        </a:p>
      </dgm:t>
    </dgm:pt>
    <dgm:pt modelId="{D070D07C-52C5-48DD-9EAA-CDEE1CF3BE45}">
      <dgm:prSet phldrT="[Text]" custT="1"/>
      <dgm:spPr/>
      <dgm:t>
        <a:bodyPr/>
        <a:lstStyle/>
        <a:p>
          <a:r>
            <a:rPr lang="en-US" sz="2000" dirty="0" smtClean="0"/>
            <a:t>DNH 20</a:t>
          </a:r>
          <a:endParaRPr lang="en-US" sz="2000" dirty="0"/>
        </a:p>
      </dgm:t>
    </dgm:pt>
    <dgm:pt modelId="{865259EA-3778-4316-8302-71F094E7D05F}" type="parTrans" cxnId="{5F082B34-DFFE-46F0-8276-DC9C0D87E672}">
      <dgm:prSet/>
      <dgm:spPr/>
      <dgm:t>
        <a:bodyPr/>
        <a:lstStyle/>
        <a:p>
          <a:endParaRPr lang="en-US" sz="2000"/>
        </a:p>
      </dgm:t>
    </dgm:pt>
    <dgm:pt modelId="{F265462C-DE05-40AE-8196-7B240A396552}" type="sibTrans" cxnId="{5F082B34-DFFE-46F0-8276-DC9C0D87E672}">
      <dgm:prSet custT="1"/>
      <dgm:spPr/>
      <dgm:t>
        <a:bodyPr/>
        <a:lstStyle/>
        <a:p>
          <a:endParaRPr lang="en-US" sz="2000"/>
        </a:p>
      </dgm:t>
    </dgm:pt>
    <dgm:pt modelId="{5BCAEDEE-60F8-4E60-A356-98586B5C8A8C}">
      <dgm:prSet phldrT="[Text]" custT="1"/>
      <dgm:spPr/>
      <dgm:t>
        <a:bodyPr/>
        <a:lstStyle/>
        <a:p>
          <a:r>
            <a:rPr lang="en-US" sz="2000" dirty="0" smtClean="0"/>
            <a:t>Taxation 17</a:t>
          </a:r>
          <a:endParaRPr lang="en-US" sz="2000" dirty="0"/>
        </a:p>
      </dgm:t>
    </dgm:pt>
    <dgm:pt modelId="{A55AE2DB-2D6E-4B5F-BFFF-CB7D013628EC}" type="parTrans" cxnId="{B9E8EC34-CDB9-4FF7-949F-DA42CA2A713D}">
      <dgm:prSet/>
      <dgm:spPr/>
      <dgm:t>
        <a:bodyPr/>
        <a:lstStyle/>
        <a:p>
          <a:endParaRPr lang="en-US" sz="2000"/>
        </a:p>
      </dgm:t>
    </dgm:pt>
    <dgm:pt modelId="{4DB22DEB-67AA-42EA-BD1A-F7F7430FB9AE}" type="sibTrans" cxnId="{B9E8EC34-CDB9-4FF7-949F-DA42CA2A713D}">
      <dgm:prSet custT="1"/>
      <dgm:spPr/>
      <dgm:t>
        <a:bodyPr/>
        <a:lstStyle/>
        <a:p>
          <a:endParaRPr lang="en-US" sz="2000"/>
        </a:p>
      </dgm:t>
    </dgm:pt>
    <dgm:pt modelId="{F44F6557-12A8-4097-8F18-F212B8444979}">
      <dgm:prSet phldrT="[Text]" custT="1"/>
      <dgm:spPr/>
      <dgm:t>
        <a:bodyPr/>
        <a:lstStyle/>
        <a:p>
          <a:r>
            <a:rPr lang="en-US" sz="2000" dirty="0" smtClean="0"/>
            <a:t>CBO 18</a:t>
          </a:r>
          <a:endParaRPr lang="en-US" sz="2000" dirty="0"/>
        </a:p>
      </dgm:t>
    </dgm:pt>
    <dgm:pt modelId="{5A8DF717-56C9-401F-AF99-153441E091D1}" type="parTrans" cxnId="{A692EA6A-063C-470C-899F-0537CEE969D9}">
      <dgm:prSet/>
      <dgm:spPr/>
      <dgm:t>
        <a:bodyPr/>
        <a:lstStyle/>
        <a:p>
          <a:endParaRPr lang="en-US" sz="2000"/>
        </a:p>
      </dgm:t>
    </dgm:pt>
    <dgm:pt modelId="{DC006FDF-0BF3-47A8-BD6B-D7EC651A5569}" type="sibTrans" cxnId="{A692EA6A-063C-470C-899F-0537CEE969D9}">
      <dgm:prSet custT="1"/>
      <dgm:spPr/>
      <dgm:t>
        <a:bodyPr/>
        <a:lstStyle/>
        <a:p>
          <a:endParaRPr lang="en-US" sz="2000"/>
        </a:p>
      </dgm:t>
    </dgm:pt>
    <dgm:pt modelId="{397DF617-E608-47E3-BAAF-91B8EA487F3C}">
      <dgm:prSet custT="1"/>
      <dgm:spPr/>
      <dgm:t>
        <a:bodyPr/>
        <a:lstStyle/>
        <a:p>
          <a:r>
            <a:rPr lang="en-US" sz="2000" dirty="0" smtClean="0"/>
            <a:t>GPP WG 10</a:t>
          </a:r>
          <a:endParaRPr lang="en-US" sz="2000" dirty="0"/>
        </a:p>
      </dgm:t>
    </dgm:pt>
    <dgm:pt modelId="{6DB891EB-C14D-452C-B813-FDBD1CC57C05}" type="parTrans" cxnId="{7762AEE3-AAC5-4193-AB35-99FC59007175}">
      <dgm:prSet/>
      <dgm:spPr/>
      <dgm:t>
        <a:bodyPr/>
        <a:lstStyle/>
        <a:p>
          <a:endParaRPr lang="en-US" sz="2000"/>
        </a:p>
      </dgm:t>
    </dgm:pt>
    <dgm:pt modelId="{F4AB2183-383A-406B-8D3D-6EE036651A19}" type="sibTrans" cxnId="{7762AEE3-AAC5-4193-AB35-99FC59007175}">
      <dgm:prSet custT="1"/>
      <dgm:spPr/>
      <dgm:t>
        <a:bodyPr/>
        <a:lstStyle/>
        <a:p>
          <a:endParaRPr lang="en-US" sz="2000"/>
        </a:p>
      </dgm:t>
    </dgm:pt>
    <dgm:pt modelId="{9FDFF133-C447-443C-A518-44D032C43D93}">
      <dgm:prSet custT="1"/>
      <dgm:spPr/>
      <dgm:t>
        <a:bodyPr/>
        <a:lstStyle/>
        <a:p>
          <a:r>
            <a:rPr lang="en-US" sz="2000" dirty="0" smtClean="0"/>
            <a:t>CSO Fund 9</a:t>
          </a:r>
          <a:endParaRPr lang="en-US" sz="2000" dirty="0"/>
        </a:p>
      </dgm:t>
    </dgm:pt>
    <dgm:pt modelId="{ACAC659D-BC5D-4FF0-9C56-F49643DD4F5A}" type="parTrans" cxnId="{083717AB-8272-43DC-A2DD-A359580A7DD4}">
      <dgm:prSet/>
      <dgm:spPr/>
      <dgm:t>
        <a:bodyPr/>
        <a:lstStyle/>
        <a:p>
          <a:endParaRPr lang="en-US" sz="2000"/>
        </a:p>
      </dgm:t>
    </dgm:pt>
    <dgm:pt modelId="{3D38F010-F94F-45E7-AC45-7630637C71D3}" type="sibTrans" cxnId="{083717AB-8272-43DC-A2DD-A359580A7DD4}">
      <dgm:prSet custT="1"/>
      <dgm:spPr/>
      <dgm:t>
        <a:bodyPr/>
        <a:lstStyle/>
        <a:p>
          <a:endParaRPr lang="en-US" sz="2000"/>
        </a:p>
      </dgm:t>
    </dgm:pt>
    <dgm:pt modelId="{55360A59-47C2-412F-8213-DF5A51B64F2C}">
      <dgm:prSet custT="1"/>
      <dgm:spPr/>
      <dgm:t>
        <a:bodyPr/>
        <a:lstStyle/>
        <a:p>
          <a:r>
            <a:rPr lang="en-US" sz="2000" dirty="0" smtClean="0"/>
            <a:t>NCCC 7</a:t>
          </a:r>
          <a:endParaRPr lang="en-US" sz="2000" dirty="0"/>
        </a:p>
      </dgm:t>
    </dgm:pt>
    <dgm:pt modelId="{08C1B3E7-763C-448D-A93F-FF0A76425788}" type="parTrans" cxnId="{7FFD77AF-4BC3-4287-B234-A479F07E2206}">
      <dgm:prSet/>
      <dgm:spPr/>
      <dgm:t>
        <a:bodyPr/>
        <a:lstStyle/>
        <a:p>
          <a:endParaRPr lang="en-US" sz="2000"/>
        </a:p>
      </dgm:t>
    </dgm:pt>
    <dgm:pt modelId="{726F3573-3A8B-49E8-818E-C9794BC8879C}" type="sibTrans" cxnId="{7FFD77AF-4BC3-4287-B234-A479F07E2206}">
      <dgm:prSet custT="1"/>
      <dgm:spPr/>
      <dgm:t>
        <a:bodyPr/>
        <a:lstStyle/>
        <a:p>
          <a:endParaRPr lang="en-US" sz="2000"/>
        </a:p>
      </dgm:t>
    </dgm:pt>
    <dgm:pt modelId="{96CA0D52-7083-4E0B-8407-92727AB3A3F4}">
      <dgm:prSet custT="1"/>
      <dgm:spPr/>
      <dgm:t>
        <a:bodyPr/>
        <a:lstStyle/>
        <a:p>
          <a:r>
            <a:rPr lang="en-US" sz="2000" dirty="0" smtClean="0"/>
            <a:t>FM WG 12</a:t>
          </a:r>
          <a:endParaRPr lang="en-US" sz="2000" dirty="0"/>
        </a:p>
      </dgm:t>
    </dgm:pt>
    <dgm:pt modelId="{17641CC9-AB45-4F7A-A95A-334A540AE7BE}" type="parTrans" cxnId="{4DE05896-4124-4E9C-A017-79AFFA9F07CC}">
      <dgm:prSet/>
      <dgm:spPr/>
      <dgm:t>
        <a:bodyPr/>
        <a:lstStyle/>
        <a:p>
          <a:endParaRPr lang="en-US" sz="2000"/>
        </a:p>
      </dgm:t>
    </dgm:pt>
    <dgm:pt modelId="{C1EBA2B3-4C18-458C-8652-1B7686566585}" type="sibTrans" cxnId="{4DE05896-4124-4E9C-A017-79AFFA9F07CC}">
      <dgm:prSet custT="1"/>
      <dgm:spPr/>
      <dgm:t>
        <a:bodyPr/>
        <a:lstStyle/>
        <a:p>
          <a:endParaRPr lang="en-US" sz="2000"/>
        </a:p>
      </dgm:t>
    </dgm:pt>
    <dgm:pt modelId="{879C0C23-7290-4813-9BB1-E8EE3D580F33}">
      <dgm:prSet custT="1"/>
      <dgm:spPr/>
      <dgm:t>
        <a:bodyPr/>
        <a:lstStyle/>
        <a:p>
          <a:r>
            <a:rPr lang="en-US" sz="2000" dirty="0" smtClean="0"/>
            <a:t>HRM WG 12</a:t>
          </a:r>
          <a:endParaRPr lang="en-US" sz="2000" dirty="0"/>
        </a:p>
      </dgm:t>
    </dgm:pt>
    <dgm:pt modelId="{82E82620-B377-4968-AA91-719F520642F0}" type="parTrans" cxnId="{78E09E0D-8B0F-4991-863D-0D6AF617BED4}">
      <dgm:prSet/>
      <dgm:spPr/>
      <dgm:t>
        <a:bodyPr/>
        <a:lstStyle/>
        <a:p>
          <a:endParaRPr lang="en-US" sz="2000"/>
        </a:p>
      </dgm:t>
    </dgm:pt>
    <dgm:pt modelId="{DFFF40D9-6EAD-4731-ACC8-3CFE045A4F50}" type="sibTrans" cxnId="{78E09E0D-8B0F-4991-863D-0D6AF617BED4}">
      <dgm:prSet custT="1"/>
      <dgm:spPr/>
      <dgm:t>
        <a:bodyPr/>
        <a:lstStyle/>
        <a:p>
          <a:endParaRPr lang="en-US" sz="2000"/>
        </a:p>
      </dgm:t>
    </dgm:pt>
    <dgm:pt modelId="{7885A994-AA8F-4915-A0F2-1E66CB862042}">
      <dgm:prSet custT="1"/>
      <dgm:spPr/>
      <dgm:t>
        <a:bodyPr/>
        <a:lstStyle/>
        <a:p>
          <a:r>
            <a:rPr lang="en-US" sz="2000" dirty="0" smtClean="0"/>
            <a:t>ICT WG 12</a:t>
          </a:r>
          <a:endParaRPr lang="en-US" sz="2000" dirty="0"/>
        </a:p>
      </dgm:t>
    </dgm:pt>
    <dgm:pt modelId="{AFB0309F-767E-4EAF-9C62-0387733C9818}" type="parTrans" cxnId="{AC596446-C26C-42B1-A494-2EFD4DA14FB0}">
      <dgm:prSet/>
      <dgm:spPr/>
      <dgm:t>
        <a:bodyPr/>
        <a:lstStyle/>
        <a:p>
          <a:endParaRPr lang="en-US" sz="2000"/>
        </a:p>
      </dgm:t>
    </dgm:pt>
    <dgm:pt modelId="{2DC42B03-41CD-4F8E-93C4-88C497FB4F94}" type="sibTrans" cxnId="{AC596446-C26C-42B1-A494-2EFD4DA14FB0}">
      <dgm:prSet custT="1"/>
      <dgm:spPr/>
      <dgm:t>
        <a:bodyPr/>
        <a:lstStyle/>
        <a:p>
          <a:endParaRPr lang="en-US" sz="2000"/>
        </a:p>
      </dgm:t>
    </dgm:pt>
    <dgm:pt modelId="{A3AC4779-C9EB-417F-A21A-AE6964C16362}">
      <dgm:prSet custT="1"/>
      <dgm:spPr/>
      <dgm:t>
        <a:bodyPr/>
        <a:lstStyle/>
        <a:p>
          <a:r>
            <a:rPr lang="en-US" sz="2000" dirty="0" smtClean="0"/>
            <a:t>M&amp;E WG 12</a:t>
          </a:r>
          <a:endParaRPr lang="en-US" sz="2000" dirty="0"/>
        </a:p>
      </dgm:t>
    </dgm:pt>
    <dgm:pt modelId="{CA234DF4-2685-4DEA-9697-B4E1C1E9A403}" type="parTrans" cxnId="{9E72F4E6-8CE7-4328-956F-A08F3C53E1D0}">
      <dgm:prSet/>
      <dgm:spPr/>
      <dgm:t>
        <a:bodyPr/>
        <a:lstStyle/>
        <a:p>
          <a:endParaRPr lang="en-US" sz="2000"/>
        </a:p>
      </dgm:t>
    </dgm:pt>
    <dgm:pt modelId="{CF649DA7-57E4-4FAB-A5F1-0E2131891268}" type="sibTrans" cxnId="{9E72F4E6-8CE7-4328-956F-A08F3C53E1D0}">
      <dgm:prSet custT="1"/>
      <dgm:spPr/>
      <dgm:t>
        <a:bodyPr/>
        <a:lstStyle/>
        <a:p>
          <a:endParaRPr lang="en-US" sz="2000"/>
        </a:p>
      </dgm:t>
    </dgm:pt>
    <dgm:pt modelId="{015FDADB-433C-4EF0-A7A1-CD145BF06DD3}">
      <dgm:prSet custT="1"/>
      <dgm:spPr/>
      <dgm:t>
        <a:bodyPr/>
        <a:lstStyle/>
        <a:p>
          <a:r>
            <a:rPr lang="en-US" sz="2000" dirty="0" smtClean="0"/>
            <a:t>RAB 14</a:t>
          </a:r>
          <a:endParaRPr lang="en-US" sz="2000" dirty="0"/>
        </a:p>
      </dgm:t>
    </dgm:pt>
    <dgm:pt modelId="{D453E206-F1D3-4B7E-B2E6-E4761BDA4263}" type="parTrans" cxnId="{C2CA6E79-55AB-416B-B1B2-E6F175846CE2}">
      <dgm:prSet/>
      <dgm:spPr/>
      <dgm:t>
        <a:bodyPr/>
        <a:lstStyle/>
        <a:p>
          <a:endParaRPr lang="en-US" sz="2000"/>
        </a:p>
      </dgm:t>
    </dgm:pt>
    <dgm:pt modelId="{E1D700CE-8F56-4112-B667-8879BA68183D}" type="sibTrans" cxnId="{C2CA6E79-55AB-416B-B1B2-E6F175846CE2}">
      <dgm:prSet custT="1"/>
      <dgm:spPr/>
      <dgm:t>
        <a:bodyPr/>
        <a:lstStyle/>
        <a:p>
          <a:endParaRPr lang="en-US" sz="2000"/>
        </a:p>
      </dgm:t>
    </dgm:pt>
    <dgm:pt modelId="{BAB28849-1D2B-4359-BD59-2A36C6398116}" type="pres">
      <dgm:prSet presAssocID="{5EAC8C91-308C-4183-A612-7F207101D3BE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BBC159C-F341-4142-B514-803D650688FC}" type="pres">
      <dgm:prSet presAssocID="{BBA8A985-AE99-41C6-B598-0CB4AC906021}" presName="node" presStyleLbl="node1" presStyleIdx="0" presStyleCnt="13" custScaleX="14644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2909EC8-CCB0-41B3-8389-4C9859D0BF0D}" type="pres">
      <dgm:prSet presAssocID="{60BAB0B0-6148-4B43-9F7E-73BB89830D96}" presName="sibTrans" presStyleLbl="sibTrans2D1" presStyleIdx="0" presStyleCnt="13"/>
      <dgm:spPr/>
      <dgm:t>
        <a:bodyPr/>
        <a:lstStyle/>
        <a:p>
          <a:endParaRPr lang="en-US"/>
        </a:p>
      </dgm:t>
    </dgm:pt>
    <dgm:pt modelId="{AEECC364-6559-4D96-91B0-F1374079C748}" type="pres">
      <dgm:prSet presAssocID="{60BAB0B0-6148-4B43-9F7E-73BB89830D96}" presName="connectorText" presStyleLbl="sibTrans2D1" presStyleIdx="0" presStyleCnt="13"/>
      <dgm:spPr/>
      <dgm:t>
        <a:bodyPr/>
        <a:lstStyle/>
        <a:p>
          <a:endParaRPr lang="en-US"/>
        </a:p>
      </dgm:t>
    </dgm:pt>
    <dgm:pt modelId="{6C71C640-9690-42E1-8C38-1CDB47E4CB98}" type="pres">
      <dgm:prSet presAssocID="{8DE0B869-197F-4732-8C6A-65BB888EFB03}" presName="node" presStyleLbl="node1" presStyleIdx="1" presStyleCnt="13" custScaleX="14644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4D93991-1ACD-4005-820E-A55713657FDD}" type="pres">
      <dgm:prSet presAssocID="{EF25A60B-B8F3-41AE-AEDE-9581D420AA48}" presName="sibTrans" presStyleLbl="sibTrans2D1" presStyleIdx="1" presStyleCnt="13"/>
      <dgm:spPr/>
      <dgm:t>
        <a:bodyPr/>
        <a:lstStyle/>
        <a:p>
          <a:endParaRPr lang="en-US"/>
        </a:p>
      </dgm:t>
    </dgm:pt>
    <dgm:pt modelId="{A2D608F2-5575-49B1-8800-9F95317ED70D}" type="pres">
      <dgm:prSet presAssocID="{EF25A60B-B8F3-41AE-AEDE-9581D420AA48}" presName="connectorText" presStyleLbl="sibTrans2D1" presStyleIdx="1" presStyleCnt="13"/>
      <dgm:spPr/>
      <dgm:t>
        <a:bodyPr/>
        <a:lstStyle/>
        <a:p>
          <a:endParaRPr lang="en-US"/>
        </a:p>
      </dgm:t>
    </dgm:pt>
    <dgm:pt modelId="{861CE327-1B99-4529-B28D-B52FE0B38986}" type="pres">
      <dgm:prSet presAssocID="{397DF617-E608-47E3-BAAF-91B8EA487F3C}" presName="node" presStyleLbl="node1" presStyleIdx="2" presStyleCnt="13" custScaleX="14644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8FDEF29-DAF8-44A2-9F00-202D18E296A9}" type="pres">
      <dgm:prSet presAssocID="{F4AB2183-383A-406B-8D3D-6EE036651A19}" presName="sibTrans" presStyleLbl="sibTrans2D1" presStyleIdx="2" presStyleCnt="13"/>
      <dgm:spPr/>
      <dgm:t>
        <a:bodyPr/>
        <a:lstStyle/>
        <a:p>
          <a:endParaRPr lang="en-US"/>
        </a:p>
      </dgm:t>
    </dgm:pt>
    <dgm:pt modelId="{0DC3A8EE-2EB5-4129-8C77-9D9A7E0BBBE0}" type="pres">
      <dgm:prSet presAssocID="{F4AB2183-383A-406B-8D3D-6EE036651A19}" presName="connectorText" presStyleLbl="sibTrans2D1" presStyleIdx="2" presStyleCnt="13"/>
      <dgm:spPr/>
      <dgm:t>
        <a:bodyPr/>
        <a:lstStyle/>
        <a:p>
          <a:endParaRPr lang="en-US"/>
        </a:p>
      </dgm:t>
    </dgm:pt>
    <dgm:pt modelId="{CEF5468B-494B-492B-ADE0-32597FC2D92F}" type="pres">
      <dgm:prSet presAssocID="{55360A59-47C2-412F-8213-DF5A51B64F2C}" presName="node" presStyleLbl="node1" presStyleIdx="3" presStyleCnt="13" custScaleX="14644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8D7C1CC-3099-4DA0-BBC1-CF5B2DEDD800}" type="pres">
      <dgm:prSet presAssocID="{726F3573-3A8B-49E8-818E-C9794BC8879C}" presName="sibTrans" presStyleLbl="sibTrans2D1" presStyleIdx="3" presStyleCnt="13"/>
      <dgm:spPr/>
      <dgm:t>
        <a:bodyPr/>
        <a:lstStyle/>
        <a:p>
          <a:endParaRPr lang="en-US"/>
        </a:p>
      </dgm:t>
    </dgm:pt>
    <dgm:pt modelId="{15FE37C1-4BF2-485D-A8A6-FB2215DD4E8D}" type="pres">
      <dgm:prSet presAssocID="{726F3573-3A8B-49E8-818E-C9794BC8879C}" presName="connectorText" presStyleLbl="sibTrans2D1" presStyleIdx="3" presStyleCnt="13"/>
      <dgm:spPr/>
      <dgm:t>
        <a:bodyPr/>
        <a:lstStyle/>
        <a:p>
          <a:endParaRPr lang="en-US"/>
        </a:p>
      </dgm:t>
    </dgm:pt>
    <dgm:pt modelId="{1E9F3F50-6424-414E-B134-D1435DABD8A5}" type="pres">
      <dgm:prSet presAssocID="{96CA0D52-7083-4E0B-8407-92727AB3A3F4}" presName="node" presStyleLbl="node1" presStyleIdx="4" presStyleCnt="13" custScaleX="14644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0DD788C-475F-406B-85B2-E71503C19C7E}" type="pres">
      <dgm:prSet presAssocID="{C1EBA2B3-4C18-458C-8652-1B7686566585}" presName="sibTrans" presStyleLbl="sibTrans2D1" presStyleIdx="4" presStyleCnt="13"/>
      <dgm:spPr/>
      <dgm:t>
        <a:bodyPr/>
        <a:lstStyle/>
        <a:p>
          <a:endParaRPr lang="en-US"/>
        </a:p>
      </dgm:t>
    </dgm:pt>
    <dgm:pt modelId="{5DB83413-DEE2-464F-8E97-559973F176D5}" type="pres">
      <dgm:prSet presAssocID="{C1EBA2B3-4C18-458C-8652-1B7686566585}" presName="connectorText" presStyleLbl="sibTrans2D1" presStyleIdx="4" presStyleCnt="13"/>
      <dgm:spPr/>
      <dgm:t>
        <a:bodyPr/>
        <a:lstStyle/>
        <a:p>
          <a:endParaRPr lang="en-US"/>
        </a:p>
      </dgm:t>
    </dgm:pt>
    <dgm:pt modelId="{B271D81E-59E3-4EB5-8BA1-271C2B78D44B}" type="pres">
      <dgm:prSet presAssocID="{879C0C23-7290-4813-9BB1-E8EE3D580F33}" presName="node" presStyleLbl="node1" presStyleIdx="5" presStyleCnt="13" custScaleX="14644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062C292-AE1E-4331-BCFA-74ABB2E68D8F}" type="pres">
      <dgm:prSet presAssocID="{DFFF40D9-6EAD-4731-ACC8-3CFE045A4F50}" presName="sibTrans" presStyleLbl="sibTrans2D1" presStyleIdx="5" presStyleCnt="13"/>
      <dgm:spPr/>
      <dgm:t>
        <a:bodyPr/>
        <a:lstStyle/>
        <a:p>
          <a:endParaRPr lang="en-US"/>
        </a:p>
      </dgm:t>
    </dgm:pt>
    <dgm:pt modelId="{25D681D1-50D2-44D3-9B1E-A3B421354FBF}" type="pres">
      <dgm:prSet presAssocID="{DFFF40D9-6EAD-4731-ACC8-3CFE045A4F50}" presName="connectorText" presStyleLbl="sibTrans2D1" presStyleIdx="5" presStyleCnt="13"/>
      <dgm:spPr/>
      <dgm:t>
        <a:bodyPr/>
        <a:lstStyle/>
        <a:p>
          <a:endParaRPr lang="en-US"/>
        </a:p>
      </dgm:t>
    </dgm:pt>
    <dgm:pt modelId="{7331908E-0E30-4F9D-8A1C-E54721060D3F}" type="pres">
      <dgm:prSet presAssocID="{7885A994-AA8F-4915-A0F2-1E66CB862042}" presName="node" presStyleLbl="node1" presStyleIdx="6" presStyleCnt="13" custScaleX="14644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55103CA-CDEB-4154-880C-EF45A9DA0F5A}" type="pres">
      <dgm:prSet presAssocID="{2DC42B03-41CD-4F8E-93C4-88C497FB4F94}" presName="sibTrans" presStyleLbl="sibTrans2D1" presStyleIdx="6" presStyleCnt="13"/>
      <dgm:spPr/>
      <dgm:t>
        <a:bodyPr/>
        <a:lstStyle/>
        <a:p>
          <a:endParaRPr lang="en-US"/>
        </a:p>
      </dgm:t>
    </dgm:pt>
    <dgm:pt modelId="{FE502E8B-39EC-4334-9656-52B82C7020B2}" type="pres">
      <dgm:prSet presAssocID="{2DC42B03-41CD-4F8E-93C4-88C497FB4F94}" presName="connectorText" presStyleLbl="sibTrans2D1" presStyleIdx="6" presStyleCnt="13"/>
      <dgm:spPr/>
      <dgm:t>
        <a:bodyPr/>
        <a:lstStyle/>
        <a:p>
          <a:endParaRPr lang="en-US"/>
        </a:p>
      </dgm:t>
    </dgm:pt>
    <dgm:pt modelId="{31F68FE6-9E6F-4AEF-8EDB-924D7D74BA04}" type="pres">
      <dgm:prSet presAssocID="{A3AC4779-C9EB-417F-A21A-AE6964C16362}" presName="node" presStyleLbl="node1" presStyleIdx="7" presStyleCnt="13" custScaleX="14644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C3B18E2-82BE-4E64-9337-5AE0F8696381}" type="pres">
      <dgm:prSet presAssocID="{CF649DA7-57E4-4FAB-A5F1-0E2131891268}" presName="sibTrans" presStyleLbl="sibTrans2D1" presStyleIdx="7" presStyleCnt="13"/>
      <dgm:spPr/>
      <dgm:t>
        <a:bodyPr/>
        <a:lstStyle/>
        <a:p>
          <a:endParaRPr lang="en-US"/>
        </a:p>
      </dgm:t>
    </dgm:pt>
    <dgm:pt modelId="{6D26A753-F31A-4BC6-BC0D-964C622FCAF9}" type="pres">
      <dgm:prSet presAssocID="{CF649DA7-57E4-4FAB-A5F1-0E2131891268}" presName="connectorText" presStyleLbl="sibTrans2D1" presStyleIdx="7" presStyleCnt="13"/>
      <dgm:spPr/>
      <dgm:t>
        <a:bodyPr/>
        <a:lstStyle/>
        <a:p>
          <a:endParaRPr lang="en-US"/>
        </a:p>
      </dgm:t>
    </dgm:pt>
    <dgm:pt modelId="{8F880BBF-7995-407E-9C28-C9A37F3D2AFF}" type="pres">
      <dgm:prSet presAssocID="{015FDADB-433C-4EF0-A7A1-CD145BF06DD3}" presName="node" presStyleLbl="node1" presStyleIdx="8" presStyleCnt="13" custScaleX="14644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FDCAE1F-F837-4D2C-8096-0E74033F0E48}" type="pres">
      <dgm:prSet presAssocID="{E1D700CE-8F56-4112-B667-8879BA68183D}" presName="sibTrans" presStyleLbl="sibTrans2D1" presStyleIdx="8" presStyleCnt="13"/>
      <dgm:spPr/>
      <dgm:t>
        <a:bodyPr/>
        <a:lstStyle/>
        <a:p>
          <a:endParaRPr lang="en-US"/>
        </a:p>
      </dgm:t>
    </dgm:pt>
    <dgm:pt modelId="{9620FAD6-4FD9-4A9E-8A94-7809DB6CA54A}" type="pres">
      <dgm:prSet presAssocID="{E1D700CE-8F56-4112-B667-8879BA68183D}" presName="connectorText" presStyleLbl="sibTrans2D1" presStyleIdx="8" presStyleCnt="13"/>
      <dgm:spPr/>
      <dgm:t>
        <a:bodyPr/>
        <a:lstStyle/>
        <a:p>
          <a:endParaRPr lang="en-US"/>
        </a:p>
      </dgm:t>
    </dgm:pt>
    <dgm:pt modelId="{D64AF697-A43E-47A7-8F76-D6EBF2B5561A}" type="pres">
      <dgm:prSet presAssocID="{9FDFF133-C447-443C-A518-44D032C43D93}" presName="node" presStyleLbl="node1" presStyleIdx="9" presStyleCnt="13" custScaleX="14644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563C231-EB13-4949-B2B5-B7E2DF49CDC3}" type="pres">
      <dgm:prSet presAssocID="{3D38F010-F94F-45E7-AC45-7630637C71D3}" presName="sibTrans" presStyleLbl="sibTrans2D1" presStyleIdx="9" presStyleCnt="13"/>
      <dgm:spPr/>
      <dgm:t>
        <a:bodyPr/>
        <a:lstStyle/>
        <a:p>
          <a:endParaRPr lang="en-US"/>
        </a:p>
      </dgm:t>
    </dgm:pt>
    <dgm:pt modelId="{5E043ADE-3408-4367-A29F-C76D7CFBD261}" type="pres">
      <dgm:prSet presAssocID="{3D38F010-F94F-45E7-AC45-7630637C71D3}" presName="connectorText" presStyleLbl="sibTrans2D1" presStyleIdx="9" presStyleCnt="13"/>
      <dgm:spPr/>
      <dgm:t>
        <a:bodyPr/>
        <a:lstStyle/>
        <a:p>
          <a:endParaRPr lang="en-US"/>
        </a:p>
      </dgm:t>
    </dgm:pt>
    <dgm:pt modelId="{D387464C-79C2-4BB2-A6F4-63F91B13E972}" type="pres">
      <dgm:prSet presAssocID="{D070D07C-52C5-48DD-9EAA-CDEE1CF3BE45}" presName="node" presStyleLbl="node1" presStyleIdx="10" presStyleCnt="13" custScaleX="14644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63B2919-61E7-4BF6-B14C-AA86B51440E7}" type="pres">
      <dgm:prSet presAssocID="{F265462C-DE05-40AE-8196-7B240A396552}" presName="sibTrans" presStyleLbl="sibTrans2D1" presStyleIdx="10" presStyleCnt="13"/>
      <dgm:spPr/>
      <dgm:t>
        <a:bodyPr/>
        <a:lstStyle/>
        <a:p>
          <a:endParaRPr lang="en-US"/>
        </a:p>
      </dgm:t>
    </dgm:pt>
    <dgm:pt modelId="{AFB0735B-6A8A-4879-8B32-F57D6FBC95A2}" type="pres">
      <dgm:prSet presAssocID="{F265462C-DE05-40AE-8196-7B240A396552}" presName="connectorText" presStyleLbl="sibTrans2D1" presStyleIdx="10" presStyleCnt="13"/>
      <dgm:spPr/>
      <dgm:t>
        <a:bodyPr/>
        <a:lstStyle/>
        <a:p>
          <a:endParaRPr lang="en-US"/>
        </a:p>
      </dgm:t>
    </dgm:pt>
    <dgm:pt modelId="{7AD0DF7A-B0C6-4FE3-AFBB-8E5B5D9039D6}" type="pres">
      <dgm:prSet presAssocID="{5BCAEDEE-60F8-4E60-A356-98586B5C8A8C}" presName="node" presStyleLbl="node1" presStyleIdx="11" presStyleCnt="13" custScaleX="14644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A2838EC-BBFF-474F-ADB6-FBF12B899C1C}" type="pres">
      <dgm:prSet presAssocID="{4DB22DEB-67AA-42EA-BD1A-F7F7430FB9AE}" presName="sibTrans" presStyleLbl="sibTrans2D1" presStyleIdx="11" presStyleCnt="13"/>
      <dgm:spPr/>
      <dgm:t>
        <a:bodyPr/>
        <a:lstStyle/>
        <a:p>
          <a:endParaRPr lang="en-US"/>
        </a:p>
      </dgm:t>
    </dgm:pt>
    <dgm:pt modelId="{5BB47B58-B1A6-44E1-A1C8-1975E18BAA16}" type="pres">
      <dgm:prSet presAssocID="{4DB22DEB-67AA-42EA-BD1A-F7F7430FB9AE}" presName="connectorText" presStyleLbl="sibTrans2D1" presStyleIdx="11" presStyleCnt="13"/>
      <dgm:spPr/>
      <dgm:t>
        <a:bodyPr/>
        <a:lstStyle/>
        <a:p>
          <a:endParaRPr lang="en-US"/>
        </a:p>
      </dgm:t>
    </dgm:pt>
    <dgm:pt modelId="{7219E937-1FC6-4C0C-938E-DA4AD4E17713}" type="pres">
      <dgm:prSet presAssocID="{F44F6557-12A8-4097-8F18-F212B8444979}" presName="node" presStyleLbl="node1" presStyleIdx="12" presStyleCnt="13" custScaleX="14644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427CD87-F68E-49B0-A16C-257A350844C7}" type="pres">
      <dgm:prSet presAssocID="{DC006FDF-0BF3-47A8-BD6B-D7EC651A5569}" presName="sibTrans" presStyleLbl="sibTrans2D1" presStyleIdx="12" presStyleCnt="13"/>
      <dgm:spPr/>
      <dgm:t>
        <a:bodyPr/>
        <a:lstStyle/>
        <a:p>
          <a:endParaRPr lang="en-US"/>
        </a:p>
      </dgm:t>
    </dgm:pt>
    <dgm:pt modelId="{6CCA37CA-38CA-4676-B4B9-F82E1D024D9C}" type="pres">
      <dgm:prSet presAssocID="{DC006FDF-0BF3-47A8-BD6B-D7EC651A5569}" presName="connectorText" presStyleLbl="sibTrans2D1" presStyleIdx="12" presStyleCnt="13"/>
      <dgm:spPr/>
      <dgm:t>
        <a:bodyPr/>
        <a:lstStyle/>
        <a:p>
          <a:endParaRPr lang="en-US"/>
        </a:p>
      </dgm:t>
    </dgm:pt>
  </dgm:ptLst>
  <dgm:cxnLst>
    <dgm:cxn modelId="{BDC5844E-D570-43C1-B2B8-5D3C77500363}" type="presOf" srcId="{DC006FDF-0BF3-47A8-BD6B-D7EC651A5569}" destId="{6CCA37CA-38CA-4676-B4B9-F82E1D024D9C}" srcOrd="1" destOrd="0" presId="urn:microsoft.com/office/officeart/2005/8/layout/cycle2"/>
    <dgm:cxn modelId="{1AEBF8BD-6CC4-48B4-8D40-CD0A889965DF}" type="presOf" srcId="{3D38F010-F94F-45E7-AC45-7630637C71D3}" destId="{E563C231-EB13-4949-B2B5-B7E2DF49CDC3}" srcOrd="0" destOrd="0" presId="urn:microsoft.com/office/officeart/2005/8/layout/cycle2"/>
    <dgm:cxn modelId="{A692EA6A-063C-470C-899F-0537CEE969D9}" srcId="{5EAC8C91-308C-4183-A612-7F207101D3BE}" destId="{F44F6557-12A8-4097-8F18-F212B8444979}" srcOrd="12" destOrd="0" parTransId="{5A8DF717-56C9-401F-AF99-153441E091D1}" sibTransId="{DC006FDF-0BF3-47A8-BD6B-D7EC651A5569}"/>
    <dgm:cxn modelId="{DFF705FE-F201-4736-B57B-E05A280E4E3B}" type="presOf" srcId="{C1EBA2B3-4C18-458C-8652-1B7686566585}" destId="{A0DD788C-475F-406B-85B2-E71503C19C7E}" srcOrd="0" destOrd="0" presId="urn:microsoft.com/office/officeart/2005/8/layout/cycle2"/>
    <dgm:cxn modelId="{BAE0CA31-3635-4EB2-BA83-1D360C052436}" type="presOf" srcId="{60BAB0B0-6148-4B43-9F7E-73BB89830D96}" destId="{62909EC8-CCB0-41B3-8389-4C9859D0BF0D}" srcOrd="0" destOrd="0" presId="urn:microsoft.com/office/officeart/2005/8/layout/cycle2"/>
    <dgm:cxn modelId="{AC16B9DD-023E-41B7-9862-427A2C34A485}" type="presOf" srcId="{F4AB2183-383A-406B-8D3D-6EE036651A19}" destId="{B8FDEF29-DAF8-44A2-9F00-202D18E296A9}" srcOrd="0" destOrd="0" presId="urn:microsoft.com/office/officeart/2005/8/layout/cycle2"/>
    <dgm:cxn modelId="{86D8BA6E-B71A-43F7-B931-C110E04402C4}" type="presOf" srcId="{879C0C23-7290-4813-9BB1-E8EE3D580F33}" destId="{B271D81E-59E3-4EB5-8BA1-271C2B78D44B}" srcOrd="0" destOrd="0" presId="urn:microsoft.com/office/officeart/2005/8/layout/cycle2"/>
    <dgm:cxn modelId="{EF736CA6-37DE-484E-A62E-BC52C6EB5BBB}" type="presOf" srcId="{4DB22DEB-67AA-42EA-BD1A-F7F7430FB9AE}" destId="{5BB47B58-B1A6-44E1-A1C8-1975E18BAA16}" srcOrd="1" destOrd="0" presId="urn:microsoft.com/office/officeart/2005/8/layout/cycle2"/>
    <dgm:cxn modelId="{74C8C990-3FBC-4EFD-8D06-5AFAB4CF25F6}" type="presOf" srcId="{726F3573-3A8B-49E8-818E-C9794BC8879C}" destId="{15FE37C1-4BF2-485D-A8A6-FB2215DD4E8D}" srcOrd="1" destOrd="0" presId="urn:microsoft.com/office/officeart/2005/8/layout/cycle2"/>
    <dgm:cxn modelId="{98438488-AF82-46D0-B58D-79EE929A9425}" type="presOf" srcId="{9FDFF133-C447-443C-A518-44D032C43D93}" destId="{D64AF697-A43E-47A7-8F76-D6EBF2B5561A}" srcOrd="0" destOrd="0" presId="urn:microsoft.com/office/officeart/2005/8/layout/cycle2"/>
    <dgm:cxn modelId="{5F239B1F-8B37-4BAE-910F-1C0EE5BE30E9}" type="presOf" srcId="{5BCAEDEE-60F8-4E60-A356-98586B5C8A8C}" destId="{7AD0DF7A-B0C6-4FE3-AFBB-8E5B5D9039D6}" srcOrd="0" destOrd="0" presId="urn:microsoft.com/office/officeart/2005/8/layout/cycle2"/>
    <dgm:cxn modelId="{D63F47BB-DC71-4F39-9E81-66117A09CFD4}" type="presOf" srcId="{C1EBA2B3-4C18-458C-8652-1B7686566585}" destId="{5DB83413-DEE2-464F-8E97-559973F176D5}" srcOrd="1" destOrd="0" presId="urn:microsoft.com/office/officeart/2005/8/layout/cycle2"/>
    <dgm:cxn modelId="{C2CA6E79-55AB-416B-B1B2-E6F175846CE2}" srcId="{5EAC8C91-308C-4183-A612-7F207101D3BE}" destId="{015FDADB-433C-4EF0-A7A1-CD145BF06DD3}" srcOrd="8" destOrd="0" parTransId="{D453E206-F1D3-4B7E-B2E6-E4761BDA4263}" sibTransId="{E1D700CE-8F56-4112-B667-8879BA68183D}"/>
    <dgm:cxn modelId="{51C9E0FB-7A98-4B49-AF4C-ACD17173D6D3}" type="presOf" srcId="{397DF617-E608-47E3-BAAF-91B8EA487F3C}" destId="{861CE327-1B99-4529-B28D-B52FE0B38986}" srcOrd="0" destOrd="0" presId="urn:microsoft.com/office/officeart/2005/8/layout/cycle2"/>
    <dgm:cxn modelId="{9E72F4E6-8CE7-4328-956F-A08F3C53E1D0}" srcId="{5EAC8C91-308C-4183-A612-7F207101D3BE}" destId="{A3AC4779-C9EB-417F-A21A-AE6964C16362}" srcOrd="7" destOrd="0" parTransId="{CA234DF4-2685-4DEA-9697-B4E1C1E9A403}" sibTransId="{CF649DA7-57E4-4FAB-A5F1-0E2131891268}"/>
    <dgm:cxn modelId="{C8587F30-BA38-4AE5-8249-C8DF687357C8}" type="presOf" srcId="{DFFF40D9-6EAD-4731-ACC8-3CFE045A4F50}" destId="{5062C292-AE1E-4331-BCFA-74ABB2E68D8F}" srcOrd="0" destOrd="0" presId="urn:microsoft.com/office/officeart/2005/8/layout/cycle2"/>
    <dgm:cxn modelId="{5F082B34-DFFE-46F0-8276-DC9C0D87E672}" srcId="{5EAC8C91-308C-4183-A612-7F207101D3BE}" destId="{D070D07C-52C5-48DD-9EAA-CDEE1CF3BE45}" srcOrd="10" destOrd="0" parTransId="{865259EA-3778-4316-8302-71F094E7D05F}" sibTransId="{F265462C-DE05-40AE-8196-7B240A396552}"/>
    <dgm:cxn modelId="{86EDD3EE-EC47-423E-BE30-ECB5A050E16F}" type="presOf" srcId="{4DB22DEB-67AA-42EA-BD1A-F7F7430FB9AE}" destId="{5A2838EC-BBFF-474F-ADB6-FBF12B899C1C}" srcOrd="0" destOrd="0" presId="urn:microsoft.com/office/officeart/2005/8/layout/cycle2"/>
    <dgm:cxn modelId="{78E09E0D-8B0F-4991-863D-0D6AF617BED4}" srcId="{5EAC8C91-308C-4183-A612-7F207101D3BE}" destId="{879C0C23-7290-4813-9BB1-E8EE3D580F33}" srcOrd="5" destOrd="0" parTransId="{82E82620-B377-4968-AA91-719F520642F0}" sibTransId="{DFFF40D9-6EAD-4731-ACC8-3CFE045A4F50}"/>
    <dgm:cxn modelId="{DF58175C-B6EA-46C1-B549-C8B73734C774}" type="presOf" srcId="{55360A59-47C2-412F-8213-DF5A51B64F2C}" destId="{CEF5468B-494B-492B-ADE0-32597FC2D92F}" srcOrd="0" destOrd="0" presId="urn:microsoft.com/office/officeart/2005/8/layout/cycle2"/>
    <dgm:cxn modelId="{4DE05896-4124-4E9C-A017-79AFFA9F07CC}" srcId="{5EAC8C91-308C-4183-A612-7F207101D3BE}" destId="{96CA0D52-7083-4E0B-8407-92727AB3A3F4}" srcOrd="4" destOrd="0" parTransId="{17641CC9-AB45-4F7A-A95A-334A540AE7BE}" sibTransId="{C1EBA2B3-4C18-458C-8652-1B7686566585}"/>
    <dgm:cxn modelId="{1AD2FB81-859E-4B7A-A8EC-40D1B07709B6}" type="presOf" srcId="{2DC42B03-41CD-4F8E-93C4-88C497FB4F94}" destId="{FE502E8B-39EC-4334-9656-52B82C7020B2}" srcOrd="1" destOrd="0" presId="urn:microsoft.com/office/officeart/2005/8/layout/cycle2"/>
    <dgm:cxn modelId="{701E0D53-8929-4A5E-8BFA-61F500165381}" type="presOf" srcId="{F4AB2183-383A-406B-8D3D-6EE036651A19}" destId="{0DC3A8EE-2EB5-4129-8C77-9D9A7E0BBBE0}" srcOrd="1" destOrd="0" presId="urn:microsoft.com/office/officeart/2005/8/layout/cycle2"/>
    <dgm:cxn modelId="{7FFD77AF-4BC3-4287-B234-A479F07E2206}" srcId="{5EAC8C91-308C-4183-A612-7F207101D3BE}" destId="{55360A59-47C2-412F-8213-DF5A51B64F2C}" srcOrd="3" destOrd="0" parTransId="{08C1B3E7-763C-448D-A93F-FF0A76425788}" sibTransId="{726F3573-3A8B-49E8-818E-C9794BC8879C}"/>
    <dgm:cxn modelId="{8D173111-F0B7-4BED-ABB2-F9B28C47684F}" type="presOf" srcId="{015FDADB-433C-4EF0-A7A1-CD145BF06DD3}" destId="{8F880BBF-7995-407E-9C28-C9A37F3D2AFF}" srcOrd="0" destOrd="0" presId="urn:microsoft.com/office/officeart/2005/8/layout/cycle2"/>
    <dgm:cxn modelId="{916D1A50-B04D-43F9-800E-63FEACB3898F}" type="presOf" srcId="{8DE0B869-197F-4732-8C6A-65BB888EFB03}" destId="{6C71C640-9690-42E1-8C38-1CDB47E4CB98}" srcOrd="0" destOrd="0" presId="urn:microsoft.com/office/officeart/2005/8/layout/cycle2"/>
    <dgm:cxn modelId="{40E31977-7B10-4937-80B2-156139CAC749}" type="presOf" srcId="{BBA8A985-AE99-41C6-B598-0CB4AC906021}" destId="{3BBC159C-F341-4142-B514-803D650688FC}" srcOrd="0" destOrd="0" presId="urn:microsoft.com/office/officeart/2005/8/layout/cycle2"/>
    <dgm:cxn modelId="{256D9C10-D3BB-42E5-BE8F-282ACA61228B}" type="presOf" srcId="{7885A994-AA8F-4915-A0F2-1E66CB862042}" destId="{7331908E-0E30-4F9D-8A1C-E54721060D3F}" srcOrd="0" destOrd="0" presId="urn:microsoft.com/office/officeart/2005/8/layout/cycle2"/>
    <dgm:cxn modelId="{E8F32250-BE92-404A-BB32-08043E6AECD1}" type="presOf" srcId="{3D38F010-F94F-45E7-AC45-7630637C71D3}" destId="{5E043ADE-3408-4367-A29F-C76D7CFBD261}" srcOrd="1" destOrd="0" presId="urn:microsoft.com/office/officeart/2005/8/layout/cycle2"/>
    <dgm:cxn modelId="{B0D29AB8-52B4-4528-B26F-24CFB5C67389}" type="presOf" srcId="{F44F6557-12A8-4097-8F18-F212B8444979}" destId="{7219E937-1FC6-4C0C-938E-DA4AD4E17713}" srcOrd="0" destOrd="0" presId="urn:microsoft.com/office/officeart/2005/8/layout/cycle2"/>
    <dgm:cxn modelId="{6331F70D-2C2C-4885-AF88-DB27A7F0DBC2}" srcId="{5EAC8C91-308C-4183-A612-7F207101D3BE}" destId="{8DE0B869-197F-4732-8C6A-65BB888EFB03}" srcOrd="1" destOrd="0" parTransId="{44B0D12A-5D14-4D76-B89C-7672956FC31D}" sibTransId="{EF25A60B-B8F3-41AE-AEDE-9581D420AA48}"/>
    <dgm:cxn modelId="{077DC909-81BC-4426-823F-4BAB22138898}" type="presOf" srcId="{F265462C-DE05-40AE-8196-7B240A396552}" destId="{663B2919-61E7-4BF6-B14C-AA86B51440E7}" srcOrd="0" destOrd="0" presId="urn:microsoft.com/office/officeart/2005/8/layout/cycle2"/>
    <dgm:cxn modelId="{824D0555-6012-4C4E-9162-CB9E0D3B48CF}" type="presOf" srcId="{2DC42B03-41CD-4F8E-93C4-88C497FB4F94}" destId="{155103CA-CDEB-4154-880C-EF45A9DA0F5A}" srcOrd="0" destOrd="0" presId="urn:microsoft.com/office/officeart/2005/8/layout/cycle2"/>
    <dgm:cxn modelId="{083717AB-8272-43DC-A2DD-A359580A7DD4}" srcId="{5EAC8C91-308C-4183-A612-7F207101D3BE}" destId="{9FDFF133-C447-443C-A518-44D032C43D93}" srcOrd="9" destOrd="0" parTransId="{ACAC659D-BC5D-4FF0-9C56-F49643DD4F5A}" sibTransId="{3D38F010-F94F-45E7-AC45-7630637C71D3}"/>
    <dgm:cxn modelId="{6C1AA0C4-2016-46AB-A1D9-5B1043819395}" type="presOf" srcId="{E1D700CE-8F56-4112-B667-8879BA68183D}" destId="{9620FAD6-4FD9-4A9E-8A94-7809DB6CA54A}" srcOrd="1" destOrd="0" presId="urn:microsoft.com/office/officeart/2005/8/layout/cycle2"/>
    <dgm:cxn modelId="{617025C7-DDD8-4670-9310-FE69B6FBC448}" type="presOf" srcId="{DC006FDF-0BF3-47A8-BD6B-D7EC651A5569}" destId="{1427CD87-F68E-49B0-A16C-257A350844C7}" srcOrd="0" destOrd="0" presId="urn:microsoft.com/office/officeart/2005/8/layout/cycle2"/>
    <dgm:cxn modelId="{5DE3D904-F0A2-407B-A8C2-9976672D2A55}" type="presOf" srcId="{CF649DA7-57E4-4FAB-A5F1-0E2131891268}" destId="{6C3B18E2-82BE-4E64-9337-5AE0F8696381}" srcOrd="0" destOrd="0" presId="urn:microsoft.com/office/officeart/2005/8/layout/cycle2"/>
    <dgm:cxn modelId="{BADEE7B9-C025-4A8B-80BE-2EBAC7553E6F}" type="presOf" srcId="{F265462C-DE05-40AE-8196-7B240A396552}" destId="{AFB0735B-6A8A-4879-8B32-F57D6FBC95A2}" srcOrd="1" destOrd="0" presId="urn:microsoft.com/office/officeart/2005/8/layout/cycle2"/>
    <dgm:cxn modelId="{795B2D0F-B933-4A96-8AD5-10248C9EF279}" type="presOf" srcId="{EF25A60B-B8F3-41AE-AEDE-9581D420AA48}" destId="{A2D608F2-5575-49B1-8800-9F95317ED70D}" srcOrd="1" destOrd="0" presId="urn:microsoft.com/office/officeart/2005/8/layout/cycle2"/>
    <dgm:cxn modelId="{6124D0BD-3CBA-4DB9-912D-533A761F22BB}" type="presOf" srcId="{CF649DA7-57E4-4FAB-A5F1-0E2131891268}" destId="{6D26A753-F31A-4BC6-BC0D-964C622FCAF9}" srcOrd="1" destOrd="0" presId="urn:microsoft.com/office/officeart/2005/8/layout/cycle2"/>
    <dgm:cxn modelId="{A237CA7F-7FBF-4970-827B-2508643B6062}" type="presOf" srcId="{DFFF40D9-6EAD-4731-ACC8-3CFE045A4F50}" destId="{25D681D1-50D2-44D3-9B1E-A3B421354FBF}" srcOrd="1" destOrd="0" presId="urn:microsoft.com/office/officeart/2005/8/layout/cycle2"/>
    <dgm:cxn modelId="{F4E3D7C1-3344-428E-9785-0DEB40BBEC34}" srcId="{5EAC8C91-308C-4183-A612-7F207101D3BE}" destId="{BBA8A985-AE99-41C6-B598-0CB4AC906021}" srcOrd="0" destOrd="0" parTransId="{FEC1BC01-00B5-4EAF-8BDC-78B1E948703B}" sibTransId="{60BAB0B0-6148-4B43-9F7E-73BB89830D96}"/>
    <dgm:cxn modelId="{FE0B06B8-E25D-4FCD-B325-2EAAFC1E2352}" type="presOf" srcId="{EF25A60B-B8F3-41AE-AEDE-9581D420AA48}" destId="{14D93991-1ACD-4005-820E-A55713657FDD}" srcOrd="0" destOrd="0" presId="urn:microsoft.com/office/officeart/2005/8/layout/cycle2"/>
    <dgm:cxn modelId="{8F9D42C7-5ED6-4D39-94B8-973B885DD77A}" type="presOf" srcId="{96CA0D52-7083-4E0B-8407-92727AB3A3F4}" destId="{1E9F3F50-6424-414E-B134-D1435DABD8A5}" srcOrd="0" destOrd="0" presId="urn:microsoft.com/office/officeart/2005/8/layout/cycle2"/>
    <dgm:cxn modelId="{A1F472FB-383B-437B-BD34-1BAC76D6A0F4}" type="presOf" srcId="{A3AC4779-C9EB-417F-A21A-AE6964C16362}" destId="{31F68FE6-9E6F-4AEF-8EDB-924D7D74BA04}" srcOrd="0" destOrd="0" presId="urn:microsoft.com/office/officeart/2005/8/layout/cycle2"/>
    <dgm:cxn modelId="{12184262-C9DC-4E41-977D-1F9B599A5B60}" type="presOf" srcId="{726F3573-3A8B-49E8-818E-C9794BC8879C}" destId="{98D7C1CC-3099-4DA0-BBC1-CF5B2DEDD800}" srcOrd="0" destOrd="0" presId="urn:microsoft.com/office/officeart/2005/8/layout/cycle2"/>
    <dgm:cxn modelId="{AC596446-C26C-42B1-A494-2EFD4DA14FB0}" srcId="{5EAC8C91-308C-4183-A612-7F207101D3BE}" destId="{7885A994-AA8F-4915-A0F2-1E66CB862042}" srcOrd="6" destOrd="0" parTransId="{AFB0309F-767E-4EAF-9C62-0387733C9818}" sibTransId="{2DC42B03-41CD-4F8E-93C4-88C497FB4F94}"/>
    <dgm:cxn modelId="{A24F1976-E116-4867-8C85-FA893CDC3C9B}" type="presOf" srcId="{5EAC8C91-308C-4183-A612-7F207101D3BE}" destId="{BAB28849-1D2B-4359-BD59-2A36C6398116}" srcOrd="0" destOrd="0" presId="urn:microsoft.com/office/officeart/2005/8/layout/cycle2"/>
    <dgm:cxn modelId="{B9E8EC34-CDB9-4FF7-949F-DA42CA2A713D}" srcId="{5EAC8C91-308C-4183-A612-7F207101D3BE}" destId="{5BCAEDEE-60F8-4E60-A356-98586B5C8A8C}" srcOrd="11" destOrd="0" parTransId="{A55AE2DB-2D6E-4B5F-BFFF-CB7D013628EC}" sibTransId="{4DB22DEB-67AA-42EA-BD1A-F7F7430FB9AE}"/>
    <dgm:cxn modelId="{44407996-9509-4B66-8DBD-7D28EB82C25E}" type="presOf" srcId="{60BAB0B0-6148-4B43-9F7E-73BB89830D96}" destId="{AEECC364-6559-4D96-91B0-F1374079C748}" srcOrd="1" destOrd="0" presId="urn:microsoft.com/office/officeart/2005/8/layout/cycle2"/>
    <dgm:cxn modelId="{D08EB23C-1B70-4423-A343-D76CB1102A6E}" type="presOf" srcId="{D070D07C-52C5-48DD-9EAA-CDEE1CF3BE45}" destId="{D387464C-79C2-4BB2-A6F4-63F91B13E972}" srcOrd="0" destOrd="0" presId="urn:microsoft.com/office/officeart/2005/8/layout/cycle2"/>
    <dgm:cxn modelId="{7C1D8AB8-6856-435E-8BBE-5F7FB54DC2BF}" type="presOf" srcId="{E1D700CE-8F56-4112-B667-8879BA68183D}" destId="{EFDCAE1F-F837-4D2C-8096-0E74033F0E48}" srcOrd="0" destOrd="0" presId="urn:microsoft.com/office/officeart/2005/8/layout/cycle2"/>
    <dgm:cxn modelId="{7762AEE3-AAC5-4193-AB35-99FC59007175}" srcId="{5EAC8C91-308C-4183-A612-7F207101D3BE}" destId="{397DF617-E608-47E3-BAAF-91B8EA487F3C}" srcOrd="2" destOrd="0" parTransId="{6DB891EB-C14D-452C-B813-FDBD1CC57C05}" sibTransId="{F4AB2183-383A-406B-8D3D-6EE036651A19}"/>
    <dgm:cxn modelId="{F79DF1A0-39A0-4109-85E3-78782D0F7088}" type="presParOf" srcId="{BAB28849-1D2B-4359-BD59-2A36C6398116}" destId="{3BBC159C-F341-4142-B514-803D650688FC}" srcOrd="0" destOrd="0" presId="urn:microsoft.com/office/officeart/2005/8/layout/cycle2"/>
    <dgm:cxn modelId="{E8BFF2C3-9743-4303-BFE4-7B68F24755BB}" type="presParOf" srcId="{BAB28849-1D2B-4359-BD59-2A36C6398116}" destId="{62909EC8-CCB0-41B3-8389-4C9859D0BF0D}" srcOrd="1" destOrd="0" presId="urn:microsoft.com/office/officeart/2005/8/layout/cycle2"/>
    <dgm:cxn modelId="{41C3DBD5-2020-4693-B697-B4F7B640739B}" type="presParOf" srcId="{62909EC8-CCB0-41B3-8389-4C9859D0BF0D}" destId="{AEECC364-6559-4D96-91B0-F1374079C748}" srcOrd="0" destOrd="0" presId="urn:microsoft.com/office/officeart/2005/8/layout/cycle2"/>
    <dgm:cxn modelId="{C91D272C-0922-4310-89EB-4C902CA8860D}" type="presParOf" srcId="{BAB28849-1D2B-4359-BD59-2A36C6398116}" destId="{6C71C640-9690-42E1-8C38-1CDB47E4CB98}" srcOrd="2" destOrd="0" presId="urn:microsoft.com/office/officeart/2005/8/layout/cycle2"/>
    <dgm:cxn modelId="{C9F9CC3A-55C4-4275-B7F1-2B9B1F394958}" type="presParOf" srcId="{BAB28849-1D2B-4359-BD59-2A36C6398116}" destId="{14D93991-1ACD-4005-820E-A55713657FDD}" srcOrd="3" destOrd="0" presId="urn:microsoft.com/office/officeart/2005/8/layout/cycle2"/>
    <dgm:cxn modelId="{345A6826-DE96-489D-8E99-C3002C627569}" type="presParOf" srcId="{14D93991-1ACD-4005-820E-A55713657FDD}" destId="{A2D608F2-5575-49B1-8800-9F95317ED70D}" srcOrd="0" destOrd="0" presId="urn:microsoft.com/office/officeart/2005/8/layout/cycle2"/>
    <dgm:cxn modelId="{5A19DB4E-4F2F-4617-AD60-40FDD9ABA456}" type="presParOf" srcId="{BAB28849-1D2B-4359-BD59-2A36C6398116}" destId="{861CE327-1B99-4529-B28D-B52FE0B38986}" srcOrd="4" destOrd="0" presId="urn:microsoft.com/office/officeart/2005/8/layout/cycle2"/>
    <dgm:cxn modelId="{8BA8B25A-DDB7-43B2-8BB0-BBC3583F12F5}" type="presParOf" srcId="{BAB28849-1D2B-4359-BD59-2A36C6398116}" destId="{B8FDEF29-DAF8-44A2-9F00-202D18E296A9}" srcOrd="5" destOrd="0" presId="urn:microsoft.com/office/officeart/2005/8/layout/cycle2"/>
    <dgm:cxn modelId="{6B826977-B783-4681-899D-95C37BF11BD1}" type="presParOf" srcId="{B8FDEF29-DAF8-44A2-9F00-202D18E296A9}" destId="{0DC3A8EE-2EB5-4129-8C77-9D9A7E0BBBE0}" srcOrd="0" destOrd="0" presId="urn:microsoft.com/office/officeart/2005/8/layout/cycle2"/>
    <dgm:cxn modelId="{B4FC11D7-6F35-46C4-ABFB-3ACE36D405CC}" type="presParOf" srcId="{BAB28849-1D2B-4359-BD59-2A36C6398116}" destId="{CEF5468B-494B-492B-ADE0-32597FC2D92F}" srcOrd="6" destOrd="0" presId="urn:microsoft.com/office/officeart/2005/8/layout/cycle2"/>
    <dgm:cxn modelId="{B4D5EEA1-B76A-40B8-BE17-AFB1592685BE}" type="presParOf" srcId="{BAB28849-1D2B-4359-BD59-2A36C6398116}" destId="{98D7C1CC-3099-4DA0-BBC1-CF5B2DEDD800}" srcOrd="7" destOrd="0" presId="urn:microsoft.com/office/officeart/2005/8/layout/cycle2"/>
    <dgm:cxn modelId="{3B6B11A2-30BD-4648-A76D-9720445D0F61}" type="presParOf" srcId="{98D7C1CC-3099-4DA0-BBC1-CF5B2DEDD800}" destId="{15FE37C1-4BF2-485D-A8A6-FB2215DD4E8D}" srcOrd="0" destOrd="0" presId="urn:microsoft.com/office/officeart/2005/8/layout/cycle2"/>
    <dgm:cxn modelId="{58786BE3-7EC0-4EAB-B929-0CB6DAC565D5}" type="presParOf" srcId="{BAB28849-1D2B-4359-BD59-2A36C6398116}" destId="{1E9F3F50-6424-414E-B134-D1435DABD8A5}" srcOrd="8" destOrd="0" presId="urn:microsoft.com/office/officeart/2005/8/layout/cycle2"/>
    <dgm:cxn modelId="{2FB6A26A-7220-41B2-990E-9F1296CC2AA5}" type="presParOf" srcId="{BAB28849-1D2B-4359-BD59-2A36C6398116}" destId="{A0DD788C-475F-406B-85B2-E71503C19C7E}" srcOrd="9" destOrd="0" presId="urn:microsoft.com/office/officeart/2005/8/layout/cycle2"/>
    <dgm:cxn modelId="{85019E98-6C04-4713-B97F-3ADD5F60424C}" type="presParOf" srcId="{A0DD788C-475F-406B-85B2-E71503C19C7E}" destId="{5DB83413-DEE2-464F-8E97-559973F176D5}" srcOrd="0" destOrd="0" presId="urn:microsoft.com/office/officeart/2005/8/layout/cycle2"/>
    <dgm:cxn modelId="{F9E460D4-AF73-44C1-9D6F-344EB4D55404}" type="presParOf" srcId="{BAB28849-1D2B-4359-BD59-2A36C6398116}" destId="{B271D81E-59E3-4EB5-8BA1-271C2B78D44B}" srcOrd="10" destOrd="0" presId="urn:microsoft.com/office/officeart/2005/8/layout/cycle2"/>
    <dgm:cxn modelId="{562F3CD9-BA17-45EF-B378-8F65BA8360DB}" type="presParOf" srcId="{BAB28849-1D2B-4359-BD59-2A36C6398116}" destId="{5062C292-AE1E-4331-BCFA-74ABB2E68D8F}" srcOrd="11" destOrd="0" presId="urn:microsoft.com/office/officeart/2005/8/layout/cycle2"/>
    <dgm:cxn modelId="{CB23A86D-44A3-414A-A4C6-A817C0FC5944}" type="presParOf" srcId="{5062C292-AE1E-4331-BCFA-74ABB2E68D8F}" destId="{25D681D1-50D2-44D3-9B1E-A3B421354FBF}" srcOrd="0" destOrd="0" presId="urn:microsoft.com/office/officeart/2005/8/layout/cycle2"/>
    <dgm:cxn modelId="{52DB7EB2-0AC1-4AD4-8058-B1AE276BD6F9}" type="presParOf" srcId="{BAB28849-1D2B-4359-BD59-2A36C6398116}" destId="{7331908E-0E30-4F9D-8A1C-E54721060D3F}" srcOrd="12" destOrd="0" presId="urn:microsoft.com/office/officeart/2005/8/layout/cycle2"/>
    <dgm:cxn modelId="{BA687110-39A4-4700-B539-F14FC2848F67}" type="presParOf" srcId="{BAB28849-1D2B-4359-BD59-2A36C6398116}" destId="{155103CA-CDEB-4154-880C-EF45A9DA0F5A}" srcOrd="13" destOrd="0" presId="urn:microsoft.com/office/officeart/2005/8/layout/cycle2"/>
    <dgm:cxn modelId="{2D4D3D75-784B-4B18-9B28-0E8CFC3A5A87}" type="presParOf" srcId="{155103CA-CDEB-4154-880C-EF45A9DA0F5A}" destId="{FE502E8B-39EC-4334-9656-52B82C7020B2}" srcOrd="0" destOrd="0" presId="urn:microsoft.com/office/officeart/2005/8/layout/cycle2"/>
    <dgm:cxn modelId="{30E47B22-1331-433A-B98B-9FDD08D4FF12}" type="presParOf" srcId="{BAB28849-1D2B-4359-BD59-2A36C6398116}" destId="{31F68FE6-9E6F-4AEF-8EDB-924D7D74BA04}" srcOrd="14" destOrd="0" presId="urn:microsoft.com/office/officeart/2005/8/layout/cycle2"/>
    <dgm:cxn modelId="{548D06CB-2E59-4AA9-90DA-4D8CCE506534}" type="presParOf" srcId="{BAB28849-1D2B-4359-BD59-2A36C6398116}" destId="{6C3B18E2-82BE-4E64-9337-5AE0F8696381}" srcOrd="15" destOrd="0" presId="urn:microsoft.com/office/officeart/2005/8/layout/cycle2"/>
    <dgm:cxn modelId="{147F167A-0738-4C62-9CBE-5B5CBCC98488}" type="presParOf" srcId="{6C3B18E2-82BE-4E64-9337-5AE0F8696381}" destId="{6D26A753-F31A-4BC6-BC0D-964C622FCAF9}" srcOrd="0" destOrd="0" presId="urn:microsoft.com/office/officeart/2005/8/layout/cycle2"/>
    <dgm:cxn modelId="{1956B824-B982-413B-9790-08B0EEBD7ECA}" type="presParOf" srcId="{BAB28849-1D2B-4359-BD59-2A36C6398116}" destId="{8F880BBF-7995-407E-9C28-C9A37F3D2AFF}" srcOrd="16" destOrd="0" presId="urn:microsoft.com/office/officeart/2005/8/layout/cycle2"/>
    <dgm:cxn modelId="{34CB54CB-D4A3-4B47-BFF1-E72B331FC531}" type="presParOf" srcId="{BAB28849-1D2B-4359-BD59-2A36C6398116}" destId="{EFDCAE1F-F837-4D2C-8096-0E74033F0E48}" srcOrd="17" destOrd="0" presId="urn:microsoft.com/office/officeart/2005/8/layout/cycle2"/>
    <dgm:cxn modelId="{8BFA07F6-EBF3-4B14-98F9-5DCB887CD03E}" type="presParOf" srcId="{EFDCAE1F-F837-4D2C-8096-0E74033F0E48}" destId="{9620FAD6-4FD9-4A9E-8A94-7809DB6CA54A}" srcOrd="0" destOrd="0" presId="urn:microsoft.com/office/officeart/2005/8/layout/cycle2"/>
    <dgm:cxn modelId="{32D6D0AF-82A1-4EDE-803E-E33B9D842C2E}" type="presParOf" srcId="{BAB28849-1D2B-4359-BD59-2A36C6398116}" destId="{D64AF697-A43E-47A7-8F76-D6EBF2B5561A}" srcOrd="18" destOrd="0" presId="urn:microsoft.com/office/officeart/2005/8/layout/cycle2"/>
    <dgm:cxn modelId="{FEFA8EF2-9B99-4423-ADA2-AC1FC9F9C84D}" type="presParOf" srcId="{BAB28849-1D2B-4359-BD59-2A36C6398116}" destId="{E563C231-EB13-4949-B2B5-B7E2DF49CDC3}" srcOrd="19" destOrd="0" presId="urn:microsoft.com/office/officeart/2005/8/layout/cycle2"/>
    <dgm:cxn modelId="{C20D36A6-C56A-4ACB-B186-A582A05D687C}" type="presParOf" srcId="{E563C231-EB13-4949-B2B5-B7E2DF49CDC3}" destId="{5E043ADE-3408-4367-A29F-C76D7CFBD261}" srcOrd="0" destOrd="0" presId="urn:microsoft.com/office/officeart/2005/8/layout/cycle2"/>
    <dgm:cxn modelId="{01BAA61D-C516-4D40-AEC0-B3874708388B}" type="presParOf" srcId="{BAB28849-1D2B-4359-BD59-2A36C6398116}" destId="{D387464C-79C2-4BB2-A6F4-63F91B13E972}" srcOrd="20" destOrd="0" presId="urn:microsoft.com/office/officeart/2005/8/layout/cycle2"/>
    <dgm:cxn modelId="{35EAA029-90CE-4258-BB0E-CE419111A654}" type="presParOf" srcId="{BAB28849-1D2B-4359-BD59-2A36C6398116}" destId="{663B2919-61E7-4BF6-B14C-AA86B51440E7}" srcOrd="21" destOrd="0" presId="urn:microsoft.com/office/officeart/2005/8/layout/cycle2"/>
    <dgm:cxn modelId="{F473F4F8-6779-4FEF-948A-8B4FA9E73D19}" type="presParOf" srcId="{663B2919-61E7-4BF6-B14C-AA86B51440E7}" destId="{AFB0735B-6A8A-4879-8B32-F57D6FBC95A2}" srcOrd="0" destOrd="0" presId="urn:microsoft.com/office/officeart/2005/8/layout/cycle2"/>
    <dgm:cxn modelId="{B1F5D15C-9CF3-4E30-B1F3-7D91E3F6066D}" type="presParOf" srcId="{BAB28849-1D2B-4359-BD59-2A36C6398116}" destId="{7AD0DF7A-B0C6-4FE3-AFBB-8E5B5D9039D6}" srcOrd="22" destOrd="0" presId="urn:microsoft.com/office/officeart/2005/8/layout/cycle2"/>
    <dgm:cxn modelId="{84EB2617-7B5D-4B30-9961-AD5385F4F08A}" type="presParOf" srcId="{BAB28849-1D2B-4359-BD59-2A36C6398116}" destId="{5A2838EC-BBFF-474F-ADB6-FBF12B899C1C}" srcOrd="23" destOrd="0" presId="urn:microsoft.com/office/officeart/2005/8/layout/cycle2"/>
    <dgm:cxn modelId="{A84B5EC3-A332-43CB-9293-1CC028B23133}" type="presParOf" srcId="{5A2838EC-BBFF-474F-ADB6-FBF12B899C1C}" destId="{5BB47B58-B1A6-44E1-A1C8-1975E18BAA16}" srcOrd="0" destOrd="0" presId="urn:microsoft.com/office/officeart/2005/8/layout/cycle2"/>
    <dgm:cxn modelId="{ED9E653E-6485-4D68-A7BD-4DA381C561BF}" type="presParOf" srcId="{BAB28849-1D2B-4359-BD59-2A36C6398116}" destId="{7219E937-1FC6-4C0C-938E-DA4AD4E17713}" srcOrd="24" destOrd="0" presId="urn:microsoft.com/office/officeart/2005/8/layout/cycle2"/>
    <dgm:cxn modelId="{2301A684-4A8A-4B10-BF02-8B2FA47A03BB}" type="presParOf" srcId="{BAB28849-1D2B-4359-BD59-2A36C6398116}" destId="{1427CD87-F68E-49B0-A16C-257A350844C7}" srcOrd="25" destOrd="0" presId="urn:microsoft.com/office/officeart/2005/8/layout/cycle2"/>
    <dgm:cxn modelId="{A2EC3D01-2C23-473E-90E9-B4FE10836713}" type="presParOf" srcId="{1427CD87-F68E-49B0-A16C-257A350844C7}" destId="{6CCA37CA-38CA-4676-B4B9-F82E1D024D9C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7BB978C5-7E44-479D-9BF9-D1CC3EFE2776}" type="doc">
      <dgm:prSet loTypeId="urn:microsoft.com/office/officeart/2005/8/layout/v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63B9EA0-FA4E-4AB0-B38A-3B75A406BF58}">
      <dgm:prSet phldrT="[Text]" custT="1"/>
      <dgm:spPr/>
      <dgm:t>
        <a:bodyPr/>
        <a:lstStyle/>
        <a:p>
          <a:r>
            <a:rPr lang="en-US" sz="3200" dirty="0" smtClean="0"/>
            <a:t>Affiliation with CSOs</a:t>
          </a:r>
          <a:endParaRPr lang="en-US" sz="3200" dirty="0"/>
        </a:p>
      </dgm:t>
    </dgm:pt>
    <dgm:pt modelId="{341A48FE-BD84-4D9A-8C20-F2A9A560C2E1}" type="parTrans" cxnId="{25ED2E43-C64B-4D84-8572-B2E5FEB2F84B}">
      <dgm:prSet/>
      <dgm:spPr/>
      <dgm:t>
        <a:bodyPr/>
        <a:lstStyle/>
        <a:p>
          <a:endParaRPr lang="en-US" sz="1600"/>
        </a:p>
      </dgm:t>
    </dgm:pt>
    <dgm:pt modelId="{BC863729-7974-4A07-92B8-0E9CC102F216}" type="sibTrans" cxnId="{25ED2E43-C64B-4D84-8572-B2E5FEB2F84B}">
      <dgm:prSet/>
      <dgm:spPr/>
      <dgm:t>
        <a:bodyPr/>
        <a:lstStyle/>
        <a:p>
          <a:endParaRPr lang="en-US" sz="1600"/>
        </a:p>
      </dgm:t>
    </dgm:pt>
    <dgm:pt modelId="{05AB95A4-CF49-4E6B-B408-88F64CAEC321}">
      <dgm:prSet phldrT="[Text]" custT="1"/>
      <dgm:spPr/>
      <dgm:t>
        <a:bodyPr/>
        <a:lstStyle/>
        <a:p>
          <a:r>
            <a:rPr lang="en-US" sz="2600" dirty="0" err="1" smtClean="0"/>
            <a:t>MoUs</a:t>
          </a:r>
          <a:r>
            <a:rPr lang="en-US" sz="2600" dirty="0" smtClean="0"/>
            <a:t> with provincial NGO networks, ADA, ADN, </a:t>
          </a:r>
          <a:r>
            <a:rPr lang="en-US" sz="2600" dirty="0" err="1" smtClean="0"/>
            <a:t>Civicus</a:t>
          </a:r>
          <a:r>
            <a:rPr lang="en-US" sz="2600" dirty="0" smtClean="0"/>
            <a:t>, </a:t>
          </a:r>
          <a:r>
            <a:rPr lang="en-US" sz="2600" dirty="0" err="1" smtClean="0"/>
            <a:t>FoRUS</a:t>
          </a:r>
          <a:r>
            <a:rPr lang="en-US" sz="2600" dirty="0" smtClean="0"/>
            <a:t>, etc.</a:t>
          </a:r>
          <a:endParaRPr lang="en-US" sz="2600" dirty="0"/>
        </a:p>
      </dgm:t>
    </dgm:pt>
    <dgm:pt modelId="{424E006E-7BF7-4AB3-A564-AA89C9B7C80E}" type="parTrans" cxnId="{22214AB6-DB87-4074-9D40-FF21436F0B3B}">
      <dgm:prSet/>
      <dgm:spPr/>
      <dgm:t>
        <a:bodyPr/>
        <a:lstStyle/>
        <a:p>
          <a:endParaRPr lang="en-US" sz="1600"/>
        </a:p>
      </dgm:t>
    </dgm:pt>
    <dgm:pt modelId="{B4C6088F-2807-4494-BBF4-42E201AFD4F8}" type="sibTrans" cxnId="{22214AB6-DB87-4074-9D40-FF21436F0B3B}">
      <dgm:prSet/>
      <dgm:spPr/>
      <dgm:t>
        <a:bodyPr/>
        <a:lstStyle/>
        <a:p>
          <a:endParaRPr lang="en-US" sz="1600"/>
        </a:p>
      </dgm:t>
    </dgm:pt>
    <dgm:pt modelId="{E5BDC8B3-0763-4217-AC6D-46C4F94C419A}">
      <dgm:prSet phldrT="[Text]" custT="1"/>
      <dgm:spPr/>
      <dgm:t>
        <a:bodyPr/>
        <a:lstStyle/>
        <a:p>
          <a:r>
            <a:rPr lang="en-US" sz="3200" dirty="0" smtClean="0"/>
            <a:t>Engagement with the Government</a:t>
          </a:r>
          <a:endParaRPr lang="en-US" sz="3200" dirty="0"/>
        </a:p>
      </dgm:t>
    </dgm:pt>
    <dgm:pt modelId="{58BE5364-C016-4D04-9430-9E557D600C18}" type="parTrans" cxnId="{B45E03F0-414C-4B6B-BFB8-B40F72F7D412}">
      <dgm:prSet/>
      <dgm:spPr/>
      <dgm:t>
        <a:bodyPr/>
        <a:lstStyle/>
        <a:p>
          <a:endParaRPr lang="en-US" sz="1600"/>
        </a:p>
      </dgm:t>
    </dgm:pt>
    <dgm:pt modelId="{9F9DA17B-4F69-456E-BA8C-1042E73B272B}" type="sibTrans" cxnId="{B45E03F0-414C-4B6B-BFB8-B40F72F7D412}">
      <dgm:prSet/>
      <dgm:spPr/>
      <dgm:t>
        <a:bodyPr/>
        <a:lstStyle/>
        <a:p>
          <a:endParaRPr lang="en-US" sz="1600"/>
        </a:p>
      </dgm:t>
    </dgm:pt>
    <dgm:pt modelId="{7E0E878B-70EE-443B-BCC9-6101554F2BA6}">
      <dgm:prSet phldrT="[Text]" custT="1"/>
      <dgm:spPr/>
      <dgm:t>
        <a:bodyPr/>
        <a:lstStyle/>
        <a:p>
          <a:r>
            <a:rPr lang="en-US" sz="2600" dirty="0" smtClean="0"/>
            <a:t>Through the 4 TWGs (P&amp;H, PPR, PAR, D&amp;D)</a:t>
          </a:r>
          <a:endParaRPr lang="en-US" sz="2600" dirty="0"/>
        </a:p>
      </dgm:t>
    </dgm:pt>
    <dgm:pt modelId="{7966E3BA-FF19-41ED-A074-38956246C1E4}" type="parTrans" cxnId="{4162B427-E922-46B9-B111-87CBA96CEB05}">
      <dgm:prSet/>
      <dgm:spPr/>
      <dgm:t>
        <a:bodyPr/>
        <a:lstStyle/>
        <a:p>
          <a:endParaRPr lang="en-US" sz="1600"/>
        </a:p>
      </dgm:t>
    </dgm:pt>
    <dgm:pt modelId="{4692FB76-E869-4B1B-9B9E-11757F90B8D4}" type="sibTrans" cxnId="{4162B427-E922-46B9-B111-87CBA96CEB05}">
      <dgm:prSet/>
      <dgm:spPr/>
      <dgm:t>
        <a:bodyPr/>
        <a:lstStyle/>
        <a:p>
          <a:endParaRPr lang="en-US" sz="1600"/>
        </a:p>
      </dgm:t>
    </dgm:pt>
    <dgm:pt modelId="{23761481-2AE7-4562-8697-AA4F4DF968D7}">
      <dgm:prSet custT="1"/>
      <dgm:spPr/>
      <dgm:t>
        <a:bodyPr/>
        <a:lstStyle/>
        <a:p>
          <a:r>
            <a:rPr lang="en-US" sz="3200" dirty="0" smtClean="0"/>
            <a:t>Engagement with DPs</a:t>
          </a:r>
          <a:endParaRPr lang="en-US" sz="3200" dirty="0"/>
        </a:p>
      </dgm:t>
    </dgm:pt>
    <dgm:pt modelId="{FE6A91C1-2549-472E-86FA-AB71F70FEC8C}" type="parTrans" cxnId="{2EC953A6-433A-4F82-B1D3-EA22EB92457E}">
      <dgm:prSet/>
      <dgm:spPr/>
      <dgm:t>
        <a:bodyPr/>
        <a:lstStyle/>
        <a:p>
          <a:endParaRPr lang="en-US" sz="1600"/>
        </a:p>
      </dgm:t>
    </dgm:pt>
    <dgm:pt modelId="{5C05650E-CACE-4B5B-BD2E-55DCC2F68B17}" type="sibTrans" cxnId="{2EC953A6-433A-4F82-B1D3-EA22EB92457E}">
      <dgm:prSet/>
      <dgm:spPr/>
      <dgm:t>
        <a:bodyPr/>
        <a:lstStyle/>
        <a:p>
          <a:endParaRPr lang="en-US" sz="1600"/>
        </a:p>
      </dgm:t>
    </dgm:pt>
    <dgm:pt modelId="{E7BD31BF-B5A2-4B6C-9B21-DA7966497A01}">
      <dgm:prSet custT="1"/>
      <dgm:spPr/>
      <dgm:t>
        <a:bodyPr/>
        <a:lstStyle/>
        <a:p>
          <a:r>
            <a:rPr lang="en-US" sz="2600" dirty="0" smtClean="0"/>
            <a:t>EU-CSO dialogue, UN-CSO dialogue, Meetings with DPs,  Meeting with funding partners</a:t>
          </a:r>
          <a:endParaRPr lang="en-US" sz="2600" dirty="0"/>
        </a:p>
      </dgm:t>
    </dgm:pt>
    <dgm:pt modelId="{B1AFEEDD-A66A-4F45-BD7D-60CE5BAD016F}" type="parTrans" cxnId="{D70B3B39-3C59-423A-AA7B-CDD379E57210}">
      <dgm:prSet/>
      <dgm:spPr/>
      <dgm:t>
        <a:bodyPr/>
        <a:lstStyle/>
        <a:p>
          <a:endParaRPr lang="en-US" sz="1600"/>
        </a:p>
      </dgm:t>
    </dgm:pt>
    <dgm:pt modelId="{1BCEBAFF-447C-49A1-BB05-A49AF391E5C3}" type="sibTrans" cxnId="{D70B3B39-3C59-423A-AA7B-CDD379E57210}">
      <dgm:prSet/>
      <dgm:spPr/>
      <dgm:t>
        <a:bodyPr/>
        <a:lstStyle/>
        <a:p>
          <a:endParaRPr lang="en-US" sz="1600"/>
        </a:p>
      </dgm:t>
    </dgm:pt>
    <dgm:pt modelId="{2F089C3F-6810-49BF-A6A0-0BB6A11208F2}">
      <dgm:prSet custT="1"/>
      <dgm:spPr/>
      <dgm:t>
        <a:bodyPr/>
        <a:lstStyle/>
        <a:p>
          <a:r>
            <a:rPr lang="en-US" sz="3200" dirty="0" smtClean="0"/>
            <a:t>Engagement with Private Sector</a:t>
          </a:r>
          <a:endParaRPr lang="en-US" sz="3200" dirty="0"/>
        </a:p>
      </dgm:t>
    </dgm:pt>
    <dgm:pt modelId="{55566248-12A1-4C65-95E5-CF17EABC3C62}" type="parTrans" cxnId="{DFE1ABCE-9466-4CAC-B482-B348B1AAD371}">
      <dgm:prSet/>
      <dgm:spPr/>
      <dgm:t>
        <a:bodyPr/>
        <a:lstStyle/>
        <a:p>
          <a:endParaRPr lang="en-US" sz="1600"/>
        </a:p>
      </dgm:t>
    </dgm:pt>
    <dgm:pt modelId="{BD0A198C-3399-465E-9725-F82D0B16F83B}" type="sibTrans" cxnId="{DFE1ABCE-9466-4CAC-B482-B348B1AAD371}">
      <dgm:prSet/>
      <dgm:spPr/>
      <dgm:t>
        <a:bodyPr/>
        <a:lstStyle/>
        <a:p>
          <a:endParaRPr lang="en-US" sz="1600"/>
        </a:p>
      </dgm:t>
    </dgm:pt>
    <dgm:pt modelId="{233A1CF2-0254-4D45-BB4B-A08B1F003BAE}">
      <dgm:prSet phldrT="[Text]" custT="1"/>
      <dgm:spPr/>
      <dgm:t>
        <a:bodyPr/>
        <a:lstStyle/>
        <a:p>
          <a:r>
            <a:rPr lang="en-US" sz="2600" dirty="0" smtClean="0"/>
            <a:t>Through ISAF etc.</a:t>
          </a:r>
          <a:endParaRPr lang="en-US" sz="2600" dirty="0"/>
        </a:p>
      </dgm:t>
    </dgm:pt>
    <dgm:pt modelId="{CBEF7547-C841-4DA2-9054-1F7DA532FE90}" type="parTrans" cxnId="{AE6A558C-6AE4-4272-90C2-F7DB940E1DDC}">
      <dgm:prSet/>
      <dgm:spPr/>
      <dgm:t>
        <a:bodyPr/>
        <a:lstStyle/>
        <a:p>
          <a:endParaRPr lang="en-US"/>
        </a:p>
      </dgm:t>
    </dgm:pt>
    <dgm:pt modelId="{CF706411-B540-4E82-BFCC-034F471C8CEB}" type="sibTrans" cxnId="{AE6A558C-6AE4-4272-90C2-F7DB940E1DDC}">
      <dgm:prSet/>
      <dgm:spPr/>
      <dgm:t>
        <a:bodyPr/>
        <a:lstStyle/>
        <a:p>
          <a:endParaRPr lang="en-US"/>
        </a:p>
      </dgm:t>
    </dgm:pt>
    <dgm:pt modelId="{51841652-F4F3-457D-B239-200094F4E254}">
      <dgm:prSet custT="1"/>
      <dgm:spPr/>
      <dgm:t>
        <a:bodyPr/>
        <a:lstStyle/>
        <a:p>
          <a:r>
            <a:rPr lang="en-US" sz="2600" dirty="0" smtClean="0"/>
            <a:t>CSR platform</a:t>
          </a:r>
          <a:endParaRPr lang="en-US" sz="2600" dirty="0"/>
        </a:p>
      </dgm:t>
    </dgm:pt>
    <dgm:pt modelId="{FDD3BB5C-DEF4-427F-B4F9-288284D0ED26}" type="parTrans" cxnId="{CD43F8C9-9F76-4CEE-A6B9-DC5F32B5E34F}">
      <dgm:prSet/>
      <dgm:spPr/>
      <dgm:t>
        <a:bodyPr/>
        <a:lstStyle/>
        <a:p>
          <a:endParaRPr lang="en-US"/>
        </a:p>
      </dgm:t>
    </dgm:pt>
    <dgm:pt modelId="{26E0BF3C-591E-4434-AFAB-1652A74F25C3}" type="sibTrans" cxnId="{CD43F8C9-9F76-4CEE-A6B9-DC5F32B5E34F}">
      <dgm:prSet/>
      <dgm:spPr/>
      <dgm:t>
        <a:bodyPr/>
        <a:lstStyle/>
        <a:p>
          <a:endParaRPr lang="en-US"/>
        </a:p>
      </dgm:t>
    </dgm:pt>
    <dgm:pt modelId="{CDA45540-ECEA-4579-8EF4-EB5EAC558586}">
      <dgm:prSet custT="1"/>
      <dgm:spPr/>
      <dgm:t>
        <a:bodyPr/>
        <a:lstStyle/>
        <a:p>
          <a:r>
            <a:rPr lang="en-US" sz="2600" dirty="0" smtClean="0"/>
            <a:t>OECD Watch etc.</a:t>
          </a:r>
          <a:endParaRPr lang="en-US" sz="2600" dirty="0"/>
        </a:p>
      </dgm:t>
    </dgm:pt>
    <dgm:pt modelId="{7EAE7D11-79B5-4B6D-8A0A-E5434477A578}" type="parTrans" cxnId="{AA242746-1FD2-403B-B0E2-5F5FD6CA6336}">
      <dgm:prSet/>
      <dgm:spPr/>
      <dgm:t>
        <a:bodyPr/>
        <a:lstStyle/>
        <a:p>
          <a:endParaRPr lang="en-US"/>
        </a:p>
      </dgm:t>
    </dgm:pt>
    <dgm:pt modelId="{17809084-641C-4412-B698-B8D0742D60E7}" type="sibTrans" cxnId="{AA242746-1FD2-403B-B0E2-5F5FD6CA6336}">
      <dgm:prSet/>
      <dgm:spPr/>
      <dgm:t>
        <a:bodyPr/>
        <a:lstStyle/>
        <a:p>
          <a:endParaRPr lang="en-US"/>
        </a:p>
      </dgm:t>
    </dgm:pt>
    <dgm:pt modelId="{F2D3300D-9D0F-4CB3-A983-C94DB06C8A76}" type="pres">
      <dgm:prSet presAssocID="{7BB978C5-7E44-479D-9BF9-D1CC3EFE2776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F2E41DE6-4105-44F6-8EA4-19830BDED166}" type="pres">
      <dgm:prSet presAssocID="{F63B9EA0-FA4E-4AB0-B38A-3B75A406BF58}" presName="linNode" presStyleCnt="0"/>
      <dgm:spPr/>
    </dgm:pt>
    <dgm:pt modelId="{5C87228A-F993-45AD-B244-4F248E9E32DA}" type="pres">
      <dgm:prSet presAssocID="{F63B9EA0-FA4E-4AB0-B38A-3B75A406BF58}" presName="parentShp" presStyleLbl="node1" presStyleIdx="0" presStyleCnt="4" custScaleY="28068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1C5FEE3-3B45-4AB2-9ADC-7732A0E85B35}" type="pres">
      <dgm:prSet presAssocID="{F63B9EA0-FA4E-4AB0-B38A-3B75A406BF58}" presName="childShp" presStyleLbl="bgAccFollowNode1" presStyleIdx="0" presStyleCnt="4" custScaleY="25590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5952DF0-0D87-4D6A-9078-F7B0029981F9}" type="pres">
      <dgm:prSet presAssocID="{BC863729-7974-4A07-92B8-0E9CC102F216}" presName="spacing" presStyleCnt="0"/>
      <dgm:spPr/>
    </dgm:pt>
    <dgm:pt modelId="{08E58102-06C2-4673-9D6D-8AEE643A52F1}" type="pres">
      <dgm:prSet presAssocID="{23761481-2AE7-4562-8697-AA4F4DF968D7}" presName="linNode" presStyleCnt="0"/>
      <dgm:spPr/>
    </dgm:pt>
    <dgm:pt modelId="{2FA3B473-154C-4FEE-AB92-26AA45438741}" type="pres">
      <dgm:prSet presAssocID="{23761481-2AE7-4562-8697-AA4F4DF968D7}" presName="parentShp" presStyleLbl="node1" presStyleIdx="1" presStyleCnt="4" custScaleY="28245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84F1A06-7E19-4EB2-922C-73E0DFDD4A78}" type="pres">
      <dgm:prSet presAssocID="{23761481-2AE7-4562-8697-AA4F4DF968D7}" presName="childShp" presStyleLbl="bgAccFollowNode1" presStyleIdx="1" presStyleCnt="4" custScaleY="39904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28BCD47-AF54-4ED3-9467-12F460B15F6E}" type="pres">
      <dgm:prSet presAssocID="{5C05650E-CACE-4B5B-BD2E-55DCC2F68B17}" presName="spacing" presStyleCnt="0"/>
      <dgm:spPr/>
    </dgm:pt>
    <dgm:pt modelId="{AAB5C270-A3BE-4FD8-8F74-A651B97E9103}" type="pres">
      <dgm:prSet presAssocID="{E5BDC8B3-0763-4217-AC6D-46C4F94C419A}" presName="linNode" presStyleCnt="0"/>
      <dgm:spPr/>
    </dgm:pt>
    <dgm:pt modelId="{94AFC689-5B69-4F7A-B31A-F929BC3BB9A6}" type="pres">
      <dgm:prSet presAssocID="{E5BDC8B3-0763-4217-AC6D-46C4F94C419A}" presName="parentShp" presStyleLbl="node1" presStyleIdx="2" presStyleCnt="4" custScaleY="28434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F767834-BD77-4EF5-A757-F230F0D8E1D5}" type="pres">
      <dgm:prSet presAssocID="{E5BDC8B3-0763-4217-AC6D-46C4F94C419A}" presName="childShp" presStyleLbl="bgAccFollowNode1" presStyleIdx="2" presStyleCnt="4" custScaleY="42108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902EC22-4542-46F8-ACEF-2437E39A6794}" type="pres">
      <dgm:prSet presAssocID="{9F9DA17B-4F69-456E-BA8C-1042E73B272B}" presName="spacing" presStyleCnt="0"/>
      <dgm:spPr/>
    </dgm:pt>
    <dgm:pt modelId="{75C6BD4F-D47E-4C5B-8868-7C32FD9D3842}" type="pres">
      <dgm:prSet presAssocID="{2F089C3F-6810-49BF-A6A0-0BB6A11208F2}" presName="linNode" presStyleCnt="0"/>
      <dgm:spPr/>
    </dgm:pt>
    <dgm:pt modelId="{B469F631-CE40-429C-9075-6A6F3832D535}" type="pres">
      <dgm:prSet presAssocID="{2F089C3F-6810-49BF-A6A0-0BB6A11208F2}" presName="parentShp" presStyleLbl="node1" presStyleIdx="3" presStyleCnt="4" custScaleY="27956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C077EFE-63E6-4719-8CB0-55C90639B164}" type="pres">
      <dgm:prSet presAssocID="{2F089C3F-6810-49BF-A6A0-0BB6A11208F2}" presName="childShp" presStyleLbl="bgAccFollowNode1" presStyleIdx="3" presStyleCnt="4" custScaleY="32150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71546D3A-EBDD-4F98-9243-006C406F5CBB}" type="presOf" srcId="{F63B9EA0-FA4E-4AB0-B38A-3B75A406BF58}" destId="{5C87228A-F993-45AD-B244-4F248E9E32DA}" srcOrd="0" destOrd="0" presId="urn:microsoft.com/office/officeart/2005/8/layout/vList6"/>
    <dgm:cxn modelId="{AF43F854-8DB4-4C3C-A44E-FB46E50375AD}" type="presOf" srcId="{7E0E878B-70EE-443B-BCC9-6101554F2BA6}" destId="{DF767834-BD77-4EF5-A757-F230F0D8E1D5}" srcOrd="0" destOrd="0" presId="urn:microsoft.com/office/officeart/2005/8/layout/vList6"/>
    <dgm:cxn modelId="{2EC953A6-433A-4F82-B1D3-EA22EB92457E}" srcId="{7BB978C5-7E44-479D-9BF9-D1CC3EFE2776}" destId="{23761481-2AE7-4562-8697-AA4F4DF968D7}" srcOrd="1" destOrd="0" parTransId="{FE6A91C1-2549-472E-86FA-AB71F70FEC8C}" sibTransId="{5C05650E-CACE-4B5B-BD2E-55DCC2F68B17}"/>
    <dgm:cxn modelId="{CD43F8C9-9F76-4CEE-A6B9-DC5F32B5E34F}" srcId="{2F089C3F-6810-49BF-A6A0-0BB6A11208F2}" destId="{51841652-F4F3-457D-B239-200094F4E254}" srcOrd="0" destOrd="0" parTransId="{FDD3BB5C-DEF4-427F-B4F9-288284D0ED26}" sibTransId="{26E0BF3C-591E-4434-AFAB-1652A74F25C3}"/>
    <dgm:cxn modelId="{1F229CB0-A555-4F52-9B9A-747C66DFEEDF}" type="presOf" srcId="{E7BD31BF-B5A2-4B6C-9B21-DA7966497A01}" destId="{784F1A06-7E19-4EB2-922C-73E0DFDD4A78}" srcOrd="0" destOrd="0" presId="urn:microsoft.com/office/officeart/2005/8/layout/vList6"/>
    <dgm:cxn modelId="{A14CA4F7-F54F-4E5D-B3CB-FE67D1F7D4DB}" type="presOf" srcId="{23761481-2AE7-4562-8697-AA4F4DF968D7}" destId="{2FA3B473-154C-4FEE-AB92-26AA45438741}" srcOrd="0" destOrd="0" presId="urn:microsoft.com/office/officeart/2005/8/layout/vList6"/>
    <dgm:cxn modelId="{23B1958A-87C2-49C9-875F-27DE054DA14B}" type="presOf" srcId="{E5BDC8B3-0763-4217-AC6D-46C4F94C419A}" destId="{94AFC689-5B69-4F7A-B31A-F929BC3BB9A6}" srcOrd="0" destOrd="0" presId="urn:microsoft.com/office/officeart/2005/8/layout/vList6"/>
    <dgm:cxn modelId="{DFE1ABCE-9466-4CAC-B482-B348B1AAD371}" srcId="{7BB978C5-7E44-479D-9BF9-D1CC3EFE2776}" destId="{2F089C3F-6810-49BF-A6A0-0BB6A11208F2}" srcOrd="3" destOrd="0" parTransId="{55566248-12A1-4C65-95E5-CF17EABC3C62}" sibTransId="{BD0A198C-3399-465E-9725-F82D0B16F83B}"/>
    <dgm:cxn modelId="{51B865B1-034B-49C7-B4E8-ED3F12286B71}" type="presOf" srcId="{CDA45540-ECEA-4579-8EF4-EB5EAC558586}" destId="{4C077EFE-63E6-4719-8CB0-55C90639B164}" srcOrd="0" destOrd="1" presId="urn:microsoft.com/office/officeart/2005/8/layout/vList6"/>
    <dgm:cxn modelId="{799151E3-C7DF-4236-91E1-163939AB2DA8}" type="presOf" srcId="{05AB95A4-CF49-4E6B-B408-88F64CAEC321}" destId="{41C5FEE3-3B45-4AB2-9ADC-7732A0E85B35}" srcOrd="0" destOrd="0" presId="urn:microsoft.com/office/officeart/2005/8/layout/vList6"/>
    <dgm:cxn modelId="{7E34700E-DD8E-4966-A592-2F8A61D86168}" type="presOf" srcId="{51841652-F4F3-457D-B239-200094F4E254}" destId="{4C077EFE-63E6-4719-8CB0-55C90639B164}" srcOrd="0" destOrd="0" presId="urn:microsoft.com/office/officeart/2005/8/layout/vList6"/>
    <dgm:cxn modelId="{22214AB6-DB87-4074-9D40-FF21436F0B3B}" srcId="{F63B9EA0-FA4E-4AB0-B38A-3B75A406BF58}" destId="{05AB95A4-CF49-4E6B-B408-88F64CAEC321}" srcOrd="0" destOrd="0" parTransId="{424E006E-7BF7-4AB3-A564-AA89C9B7C80E}" sibTransId="{B4C6088F-2807-4494-BBF4-42E201AFD4F8}"/>
    <dgm:cxn modelId="{AA242746-1FD2-403B-B0E2-5F5FD6CA6336}" srcId="{2F089C3F-6810-49BF-A6A0-0BB6A11208F2}" destId="{CDA45540-ECEA-4579-8EF4-EB5EAC558586}" srcOrd="1" destOrd="0" parTransId="{7EAE7D11-79B5-4B6D-8A0A-E5434477A578}" sibTransId="{17809084-641C-4412-B698-B8D0742D60E7}"/>
    <dgm:cxn modelId="{4162B427-E922-46B9-B111-87CBA96CEB05}" srcId="{E5BDC8B3-0763-4217-AC6D-46C4F94C419A}" destId="{7E0E878B-70EE-443B-BCC9-6101554F2BA6}" srcOrd="0" destOrd="0" parTransId="{7966E3BA-FF19-41ED-A074-38956246C1E4}" sibTransId="{4692FB76-E869-4B1B-9B9E-11757F90B8D4}"/>
    <dgm:cxn modelId="{25ED2E43-C64B-4D84-8572-B2E5FEB2F84B}" srcId="{7BB978C5-7E44-479D-9BF9-D1CC3EFE2776}" destId="{F63B9EA0-FA4E-4AB0-B38A-3B75A406BF58}" srcOrd="0" destOrd="0" parTransId="{341A48FE-BD84-4D9A-8C20-F2A9A560C2E1}" sibTransId="{BC863729-7974-4A07-92B8-0E9CC102F216}"/>
    <dgm:cxn modelId="{D70B3B39-3C59-423A-AA7B-CDD379E57210}" srcId="{23761481-2AE7-4562-8697-AA4F4DF968D7}" destId="{E7BD31BF-B5A2-4B6C-9B21-DA7966497A01}" srcOrd="0" destOrd="0" parTransId="{B1AFEEDD-A66A-4F45-BD7D-60CE5BAD016F}" sibTransId="{1BCEBAFF-447C-49A1-BB05-A49AF391E5C3}"/>
    <dgm:cxn modelId="{B45E03F0-414C-4B6B-BFB8-B40F72F7D412}" srcId="{7BB978C5-7E44-479D-9BF9-D1CC3EFE2776}" destId="{E5BDC8B3-0763-4217-AC6D-46C4F94C419A}" srcOrd="2" destOrd="0" parTransId="{58BE5364-C016-4D04-9430-9E557D600C18}" sibTransId="{9F9DA17B-4F69-456E-BA8C-1042E73B272B}"/>
    <dgm:cxn modelId="{D85131F3-9BD5-479C-9389-22915E1F7F1D}" type="presOf" srcId="{7BB978C5-7E44-479D-9BF9-D1CC3EFE2776}" destId="{F2D3300D-9D0F-4CB3-A983-C94DB06C8A76}" srcOrd="0" destOrd="0" presId="urn:microsoft.com/office/officeart/2005/8/layout/vList6"/>
    <dgm:cxn modelId="{6FF623B3-A2F1-4511-882F-EE744CC95801}" type="presOf" srcId="{2F089C3F-6810-49BF-A6A0-0BB6A11208F2}" destId="{B469F631-CE40-429C-9075-6A6F3832D535}" srcOrd="0" destOrd="0" presId="urn:microsoft.com/office/officeart/2005/8/layout/vList6"/>
    <dgm:cxn modelId="{AE6A558C-6AE4-4272-90C2-F7DB940E1DDC}" srcId="{E5BDC8B3-0763-4217-AC6D-46C4F94C419A}" destId="{233A1CF2-0254-4D45-BB4B-A08B1F003BAE}" srcOrd="1" destOrd="0" parTransId="{CBEF7547-C841-4DA2-9054-1F7DA532FE90}" sibTransId="{CF706411-B540-4E82-BFCC-034F471C8CEB}"/>
    <dgm:cxn modelId="{5E8F1E6E-81F5-4BDE-9B0C-556DCEE1878E}" type="presOf" srcId="{233A1CF2-0254-4D45-BB4B-A08B1F003BAE}" destId="{DF767834-BD77-4EF5-A757-F230F0D8E1D5}" srcOrd="0" destOrd="1" presId="urn:microsoft.com/office/officeart/2005/8/layout/vList6"/>
    <dgm:cxn modelId="{C959F082-FF09-4ECA-BFAC-0BB198BF8E74}" type="presParOf" srcId="{F2D3300D-9D0F-4CB3-A983-C94DB06C8A76}" destId="{F2E41DE6-4105-44F6-8EA4-19830BDED166}" srcOrd="0" destOrd="0" presId="urn:microsoft.com/office/officeart/2005/8/layout/vList6"/>
    <dgm:cxn modelId="{49A537FF-E9D5-4060-881C-60E6A5F12D91}" type="presParOf" srcId="{F2E41DE6-4105-44F6-8EA4-19830BDED166}" destId="{5C87228A-F993-45AD-B244-4F248E9E32DA}" srcOrd="0" destOrd="0" presId="urn:microsoft.com/office/officeart/2005/8/layout/vList6"/>
    <dgm:cxn modelId="{8DF6EEA2-0D60-465A-9784-9CCB192D6BB3}" type="presParOf" srcId="{F2E41DE6-4105-44F6-8EA4-19830BDED166}" destId="{41C5FEE3-3B45-4AB2-9ADC-7732A0E85B35}" srcOrd="1" destOrd="0" presId="urn:microsoft.com/office/officeart/2005/8/layout/vList6"/>
    <dgm:cxn modelId="{ECFA0E59-6A8A-45CD-B38D-13A8321C0E7E}" type="presParOf" srcId="{F2D3300D-9D0F-4CB3-A983-C94DB06C8A76}" destId="{75952DF0-0D87-4D6A-9078-F7B0029981F9}" srcOrd="1" destOrd="0" presId="urn:microsoft.com/office/officeart/2005/8/layout/vList6"/>
    <dgm:cxn modelId="{5AF54676-82EA-4D98-9C3F-EAEE11051759}" type="presParOf" srcId="{F2D3300D-9D0F-4CB3-A983-C94DB06C8A76}" destId="{08E58102-06C2-4673-9D6D-8AEE643A52F1}" srcOrd="2" destOrd="0" presId="urn:microsoft.com/office/officeart/2005/8/layout/vList6"/>
    <dgm:cxn modelId="{500C0B8F-FAC3-421C-9A82-32F3040D6DEE}" type="presParOf" srcId="{08E58102-06C2-4673-9D6D-8AEE643A52F1}" destId="{2FA3B473-154C-4FEE-AB92-26AA45438741}" srcOrd="0" destOrd="0" presId="urn:microsoft.com/office/officeart/2005/8/layout/vList6"/>
    <dgm:cxn modelId="{C6CB9271-973D-4027-91C3-BCA209A16CE3}" type="presParOf" srcId="{08E58102-06C2-4673-9D6D-8AEE643A52F1}" destId="{784F1A06-7E19-4EB2-922C-73E0DFDD4A78}" srcOrd="1" destOrd="0" presId="urn:microsoft.com/office/officeart/2005/8/layout/vList6"/>
    <dgm:cxn modelId="{0B4F62A3-672E-45E4-95FE-20193A482442}" type="presParOf" srcId="{F2D3300D-9D0F-4CB3-A983-C94DB06C8A76}" destId="{A28BCD47-AF54-4ED3-9467-12F460B15F6E}" srcOrd="3" destOrd="0" presId="urn:microsoft.com/office/officeart/2005/8/layout/vList6"/>
    <dgm:cxn modelId="{FC4898D4-2BA1-4632-BEFB-85D4BCF1716A}" type="presParOf" srcId="{F2D3300D-9D0F-4CB3-A983-C94DB06C8A76}" destId="{AAB5C270-A3BE-4FD8-8F74-A651B97E9103}" srcOrd="4" destOrd="0" presId="urn:microsoft.com/office/officeart/2005/8/layout/vList6"/>
    <dgm:cxn modelId="{8639D0C6-92C4-412E-9DE6-EB8B27E9DB3B}" type="presParOf" srcId="{AAB5C270-A3BE-4FD8-8F74-A651B97E9103}" destId="{94AFC689-5B69-4F7A-B31A-F929BC3BB9A6}" srcOrd="0" destOrd="0" presId="urn:microsoft.com/office/officeart/2005/8/layout/vList6"/>
    <dgm:cxn modelId="{0F6648C6-17A0-4A76-9FD4-0CB234321CA1}" type="presParOf" srcId="{AAB5C270-A3BE-4FD8-8F74-A651B97E9103}" destId="{DF767834-BD77-4EF5-A757-F230F0D8E1D5}" srcOrd="1" destOrd="0" presId="urn:microsoft.com/office/officeart/2005/8/layout/vList6"/>
    <dgm:cxn modelId="{353A9953-4F9D-4276-A526-8F720A740F47}" type="presParOf" srcId="{F2D3300D-9D0F-4CB3-A983-C94DB06C8A76}" destId="{0902EC22-4542-46F8-ACEF-2437E39A6794}" srcOrd="5" destOrd="0" presId="urn:microsoft.com/office/officeart/2005/8/layout/vList6"/>
    <dgm:cxn modelId="{3844A79A-416D-4FED-AD5B-0BC17AA2221F}" type="presParOf" srcId="{F2D3300D-9D0F-4CB3-A983-C94DB06C8A76}" destId="{75C6BD4F-D47E-4C5B-8868-7C32FD9D3842}" srcOrd="6" destOrd="0" presId="urn:microsoft.com/office/officeart/2005/8/layout/vList6"/>
    <dgm:cxn modelId="{35521DED-286B-4012-B3BB-4ACC92230726}" type="presParOf" srcId="{75C6BD4F-D47E-4C5B-8868-7C32FD9D3842}" destId="{B469F631-CE40-429C-9075-6A6F3832D535}" srcOrd="0" destOrd="0" presId="urn:microsoft.com/office/officeart/2005/8/layout/vList6"/>
    <dgm:cxn modelId="{A16B7869-4008-477F-9BD6-ECDD82C951B8}" type="presParOf" srcId="{75C6BD4F-D47E-4C5B-8868-7C32FD9D3842}" destId="{4C077EFE-63E6-4719-8CB0-55C90639B164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C97F6D8-41B4-42BF-99DF-EE369598EE5B}">
      <dsp:nvSpPr>
        <dsp:cNvPr id="0" name=""/>
        <dsp:cNvSpPr/>
      </dsp:nvSpPr>
      <dsp:spPr>
        <a:xfrm rot="5400000">
          <a:off x="1479197" y="1600483"/>
          <a:ext cx="1415489" cy="1611484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rgbClr val="7030A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96F04F8-CD14-4AC9-AD33-94822F056E8F}">
      <dsp:nvSpPr>
        <dsp:cNvPr id="0" name=""/>
        <dsp:cNvSpPr/>
      </dsp:nvSpPr>
      <dsp:spPr>
        <a:xfrm>
          <a:off x="609594" y="31384"/>
          <a:ext cx="3372020" cy="1667918"/>
        </a:xfrm>
        <a:prstGeom prst="roundRect">
          <a:avLst>
            <a:gd name="adj" fmla="val 1667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500" kern="1200" dirty="0" smtClean="0"/>
            <a:t>About the GHP Phase 3</a:t>
          </a:r>
          <a:endParaRPr lang="en-US" sz="3500" kern="1200" dirty="0"/>
        </a:p>
      </dsp:txBody>
      <dsp:txXfrm>
        <a:off x="691030" y="112820"/>
        <a:ext cx="3209148" cy="1505046"/>
      </dsp:txXfrm>
    </dsp:sp>
    <dsp:sp modelId="{21AAE949-97D1-4B55-B2B7-B057619D87B0}">
      <dsp:nvSpPr>
        <dsp:cNvPr id="0" name=""/>
        <dsp:cNvSpPr/>
      </dsp:nvSpPr>
      <dsp:spPr>
        <a:xfrm>
          <a:off x="3487029" y="190458"/>
          <a:ext cx="1733058" cy="13480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7E98224-E86B-422C-9BE8-EBC7AC1B27DF}">
      <dsp:nvSpPr>
        <dsp:cNvPr id="0" name=""/>
        <dsp:cNvSpPr/>
      </dsp:nvSpPr>
      <dsp:spPr>
        <a:xfrm rot="5400000">
          <a:off x="3644530" y="3474106"/>
          <a:ext cx="1415489" cy="1611484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rgbClr val="0070C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E954822-3E20-41FD-9FCF-2EB54F5BE472}">
      <dsp:nvSpPr>
        <dsp:cNvPr id="0" name=""/>
        <dsp:cNvSpPr/>
      </dsp:nvSpPr>
      <dsp:spPr>
        <a:xfrm>
          <a:off x="2822631" y="1905007"/>
          <a:ext cx="3276611" cy="1667918"/>
        </a:xfrm>
        <a:prstGeom prst="roundRect">
          <a:avLst>
            <a:gd name="adj" fmla="val 16670"/>
          </a:avLst>
        </a:prstGeom>
        <a:solidFill>
          <a:srgbClr val="7030A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500" kern="1200" dirty="0" smtClean="0"/>
            <a:t>Key Achievements</a:t>
          </a:r>
          <a:endParaRPr lang="en-US" sz="3500" kern="1200" dirty="0"/>
        </a:p>
      </dsp:txBody>
      <dsp:txXfrm>
        <a:off x="2904067" y="1986443"/>
        <a:ext cx="3113739" cy="1505046"/>
      </dsp:txXfrm>
    </dsp:sp>
    <dsp:sp modelId="{5D64327F-DF4D-4D92-AE8E-0BD062323618}">
      <dsp:nvSpPr>
        <dsp:cNvPr id="0" name=""/>
        <dsp:cNvSpPr/>
      </dsp:nvSpPr>
      <dsp:spPr>
        <a:xfrm>
          <a:off x="5652362" y="2064081"/>
          <a:ext cx="1733058" cy="13480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50A2DB0-6BB9-436B-95D0-F2BAC6A2F052}">
      <dsp:nvSpPr>
        <dsp:cNvPr id="0" name=""/>
        <dsp:cNvSpPr/>
      </dsp:nvSpPr>
      <dsp:spPr>
        <a:xfrm>
          <a:off x="5035669" y="3778630"/>
          <a:ext cx="3422536" cy="1667918"/>
        </a:xfrm>
        <a:prstGeom prst="roundRect">
          <a:avLst>
            <a:gd name="adj" fmla="val 16670"/>
          </a:avLst>
        </a:prstGeom>
        <a:solidFill>
          <a:srgbClr val="0070C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500" kern="1200" dirty="0" smtClean="0"/>
            <a:t>Voluntary Working Groups</a:t>
          </a:r>
          <a:endParaRPr lang="en-US" sz="3500" kern="1200" dirty="0"/>
        </a:p>
      </dsp:txBody>
      <dsp:txXfrm>
        <a:off x="5117105" y="3860066"/>
        <a:ext cx="3259664" cy="150504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56B859A-AE7B-4031-BDEE-2A21187FE180}">
      <dsp:nvSpPr>
        <dsp:cNvPr id="0" name=""/>
        <dsp:cNvSpPr/>
      </dsp:nvSpPr>
      <dsp:spPr>
        <a:xfrm>
          <a:off x="1447802" y="3045"/>
          <a:ext cx="2187661" cy="1093830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3815" tIns="29210" rIns="43815" bIns="2921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/>
            <a:t>Increased capacity of CSOs</a:t>
          </a:r>
          <a:endParaRPr lang="en-US" sz="2300" kern="1200" dirty="0"/>
        </a:p>
      </dsp:txBody>
      <dsp:txXfrm>
        <a:off x="1479839" y="35082"/>
        <a:ext cx="2123587" cy="1029756"/>
      </dsp:txXfrm>
    </dsp:sp>
    <dsp:sp modelId="{A0B96AD0-BDE0-4ED4-A9D2-44A204862FB2}">
      <dsp:nvSpPr>
        <dsp:cNvPr id="0" name=""/>
        <dsp:cNvSpPr/>
      </dsp:nvSpPr>
      <dsp:spPr>
        <a:xfrm>
          <a:off x="1666568" y="1096876"/>
          <a:ext cx="294949" cy="80732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07323"/>
              </a:lnTo>
              <a:lnTo>
                <a:pt x="294949" y="807323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92EB8F8-107E-4928-A547-9A6E8DF5E942}">
      <dsp:nvSpPr>
        <dsp:cNvPr id="0" name=""/>
        <dsp:cNvSpPr/>
      </dsp:nvSpPr>
      <dsp:spPr>
        <a:xfrm>
          <a:off x="1961517" y="1357284"/>
          <a:ext cx="1907431" cy="1093830"/>
        </a:xfrm>
        <a:prstGeom prst="roundRect">
          <a:avLst>
            <a:gd name="adj" fmla="val 10000"/>
          </a:avLst>
        </a:prstGeom>
        <a:solidFill>
          <a:schemeClr val="accent3">
            <a:lumMod val="40000"/>
            <a:lumOff val="60000"/>
            <a:alpha val="9000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6195" tIns="24130" rIns="36195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NGO governance and org. management</a:t>
          </a:r>
          <a:endParaRPr lang="en-US" sz="1900" kern="1200" dirty="0"/>
        </a:p>
      </dsp:txBody>
      <dsp:txXfrm>
        <a:off x="1993554" y="1389321"/>
        <a:ext cx="1843357" cy="1029756"/>
      </dsp:txXfrm>
    </dsp:sp>
    <dsp:sp modelId="{EB02C19C-A4E9-49BE-AB2E-92736CB41E45}">
      <dsp:nvSpPr>
        <dsp:cNvPr id="0" name=""/>
        <dsp:cNvSpPr/>
      </dsp:nvSpPr>
      <dsp:spPr>
        <a:xfrm>
          <a:off x="1666568" y="1096876"/>
          <a:ext cx="294949" cy="217461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174612"/>
              </a:lnTo>
              <a:lnTo>
                <a:pt x="294949" y="2174612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A45FED1-E1DB-4EB6-AE15-F3D3FFFEE66A}">
      <dsp:nvSpPr>
        <dsp:cNvPr id="0" name=""/>
        <dsp:cNvSpPr/>
      </dsp:nvSpPr>
      <dsp:spPr>
        <a:xfrm>
          <a:off x="1961517" y="2724573"/>
          <a:ext cx="1907431" cy="1093830"/>
        </a:xfrm>
        <a:prstGeom prst="roundRect">
          <a:avLst>
            <a:gd name="adj" fmla="val 10000"/>
          </a:avLst>
        </a:prstGeom>
        <a:solidFill>
          <a:schemeClr val="accent3">
            <a:lumMod val="40000"/>
            <a:lumOff val="60000"/>
            <a:alpha val="90000"/>
          </a:schemeClr>
        </a:solidFill>
        <a:ln w="25400" cap="flat" cmpd="sng" algn="ctr">
          <a:solidFill>
            <a:schemeClr val="accent3">
              <a:hueOff val="1022751"/>
              <a:satOff val="-1535"/>
              <a:lumOff val="-25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6195" tIns="24130" rIns="36195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Knowledge sharing and management</a:t>
          </a:r>
          <a:endParaRPr lang="en-US" sz="1900" kern="1200" dirty="0"/>
        </a:p>
      </dsp:txBody>
      <dsp:txXfrm>
        <a:off x="1993554" y="2756610"/>
        <a:ext cx="1843357" cy="1029756"/>
      </dsp:txXfrm>
    </dsp:sp>
    <dsp:sp modelId="{E8882BB5-1F5C-4D2B-BFFD-ACA161EA164E}">
      <dsp:nvSpPr>
        <dsp:cNvPr id="0" name=""/>
        <dsp:cNvSpPr/>
      </dsp:nvSpPr>
      <dsp:spPr>
        <a:xfrm>
          <a:off x="1666568" y="1096876"/>
          <a:ext cx="294949" cy="354190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541901"/>
              </a:lnTo>
              <a:lnTo>
                <a:pt x="294949" y="3541901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29B9206-EBDD-4411-BBA6-F07BF1728A26}">
      <dsp:nvSpPr>
        <dsp:cNvPr id="0" name=""/>
        <dsp:cNvSpPr/>
      </dsp:nvSpPr>
      <dsp:spPr>
        <a:xfrm>
          <a:off x="1961517" y="4091861"/>
          <a:ext cx="1907431" cy="1093830"/>
        </a:xfrm>
        <a:prstGeom prst="roundRect">
          <a:avLst>
            <a:gd name="adj" fmla="val 10000"/>
          </a:avLst>
        </a:prstGeom>
        <a:solidFill>
          <a:schemeClr val="accent3">
            <a:lumMod val="40000"/>
            <a:lumOff val="60000"/>
            <a:alpha val="90000"/>
          </a:schemeClr>
        </a:solidFill>
        <a:ln w="25400" cap="flat" cmpd="sng" algn="ctr">
          <a:solidFill>
            <a:schemeClr val="accent3">
              <a:hueOff val="2045503"/>
              <a:satOff val="-3069"/>
              <a:lumOff val="-49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6195" tIns="24130" rIns="36195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CSO use of critical program approach</a:t>
          </a:r>
          <a:endParaRPr lang="en-US" sz="1900" kern="1200" dirty="0"/>
        </a:p>
      </dsp:txBody>
      <dsp:txXfrm>
        <a:off x="1993554" y="4123898"/>
        <a:ext cx="1843357" cy="1029756"/>
      </dsp:txXfrm>
    </dsp:sp>
    <dsp:sp modelId="{66E5DB8C-BF24-485B-BAE6-CF1DBF30E9EF}">
      <dsp:nvSpPr>
        <dsp:cNvPr id="0" name=""/>
        <dsp:cNvSpPr/>
      </dsp:nvSpPr>
      <dsp:spPr>
        <a:xfrm>
          <a:off x="1666568" y="1096876"/>
          <a:ext cx="294949" cy="490918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909189"/>
              </a:lnTo>
              <a:lnTo>
                <a:pt x="294949" y="4909189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48AA165-D8F5-43B4-8B18-35875D132BF4}">
      <dsp:nvSpPr>
        <dsp:cNvPr id="0" name=""/>
        <dsp:cNvSpPr/>
      </dsp:nvSpPr>
      <dsp:spPr>
        <a:xfrm>
          <a:off x="1961517" y="5459150"/>
          <a:ext cx="1907431" cy="1093830"/>
        </a:xfrm>
        <a:prstGeom prst="roundRect">
          <a:avLst>
            <a:gd name="adj" fmla="val 10000"/>
          </a:avLst>
        </a:prstGeom>
        <a:solidFill>
          <a:schemeClr val="accent3">
            <a:lumMod val="40000"/>
            <a:lumOff val="60000"/>
            <a:alpha val="90000"/>
          </a:schemeClr>
        </a:solidFill>
        <a:ln w="25400" cap="flat" cmpd="sng" algn="ctr">
          <a:solidFill>
            <a:schemeClr val="accent3">
              <a:hueOff val="3068254"/>
              <a:satOff val="-4604"/>
              <a:lumOff val="-74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6195" tIns="24130" rIns="36195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Capacity of CBOs on governance and sustainability</a:t>
          </a:r>
          <a:endParaRPr lang="en-US" sz="1900" kern="1200" dirty="0"/>
        </a:p>
      </dsp:txBody>
      <dsp:txXfrm>
        <a:off x="1993554" y="5491187"/>
        <a:ext cx="1843357" cy="1029756"/>
      </dsp:txXfrm>
    </dsp:sp>
    <dsp:sp modelId="{50E4A796-232D-4EF4-9B5F-689A3A600610}">
      <dsp:nvSpPr>
        <dsp:cNvPr id="0" name=""/>
        <dsp:cNvSpPr/>
      </dsp:nvSpPr>
      <dsp:spPr>
        <a:xfrm>
          <a:off x="4182379" y="3045"/>
          <a:ext cx="2187661" cy="1093830"/>
        </a:xfrm>
        <a:prstGeom prst="roundRect">
          <a:avLst>
            <a:gd name="adj" fmla="val 10000"/>
          </a:avLst>
        </a:prstGeom>
        <a:solidFill>
          <a:schemeClr val="accent3">
            <a:hueOff val="5625132"/>
            <a:satOff val="-8440"/>
            <a:lumOff val="-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3815" tIns="29210" rIns="43815" bIns="2921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/>
            <a:t>Improved MSP for effective cooperation </a:t>
          </a:r>
          <a:endParaRPr lang="en-US" sz="2300" kern="1200" dirty="0"/>
        </a:p>
      </dsp:txBody>
      <dsp:txXfrm>
        <a:off x="4214416" y="35082"/>
        <a:ext cx="2123587" cy="1029756"/>
      </dsp:txXfrm>
    </dsp:sp>
    <dsp:sp modelId="{E9CA209C-BF99-41D8-83B9-BC4CE7D5692F}">
      <dsp:nvSpPr>
        <dsp:cNvPr id="0" name=""/>
        <dsp:cNvSpPr/>
      </dsp:nvSpPr>
      <dsp:spPr>
        <a:xfrm>
          <a:off x="4401145" y="1096876"/>
          <a:ext cx="218766" cy="82037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20373"/>
              </a:lnTo>
              <a:lnTo>
                <a:pt x="218766" y="820373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2F33A00-04B1-4116-AA7F-2679EB37F857}">
      <dsp:nvSpPr>
        <dsp:cNvPr id="0" name=""/>
        <dsp:cNvSpPr/>
      </dsp:nvSpPr>
      <dsp:spPr>
        <a:xfrm>
          <a:off x="4619911" y="1370333"/>
          <a:ext cx="1902530" cy="1093830"/>
        </a:xfrm>
        <a:prstGeom prst="roundRect">
          <a:avLst>
            <a:gd name="adj" fmla="val 10000"/>
          </a:avLst>
        </a:prstGeom>
        <a:solidFill>
          <a:schemeClr val="accent5">
            <a:lumMod val="40000"/>
            <a:lumOff val="60000"/>
            <a:alpha val="90000"/>
          </a:schemeClr>
        </a:solidFill>
        <a:ln w="25400" cap="flat" cmpd="sng" algn="ctr">
          <a:solidFill>
            <a:schemeClr val="accent3">
              <a:hueOff val="4091005"/>
              <a:satOff val="-6138"/>
              <a:lumOff val="-99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6195" tIns="24130" rIns="36195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Research and evidence informed finding</a:t>
          </a:r>
          <a:endParaRPr lang="en-US" sz="1900" kern="1200" dirty="0"/>
        </a:p>
      </dsp:txBody>
      <dsp:txXfrm>
        <a:off x="4651948" y="1402370"/>
        <a:ext cx="1838456" cy="1029756"/>
      </dsp:txXfrm>
    </dsp:sp>
    <dsp:sp modelId="{64BED8F2-CF02-4C25-ADEC-A13AC60B6F1C}">
      <dsp:nvSpPr>
        <dsp:cNvPr id="0" name=""/>
        <dsp:cNvSpPr/>
      </dsp:nvSpPr>
      <dsp:spPr>
        <a:xfrm>
          <a:off x="4401145" y="1096876"/>
          <a:ext cx="218766" cy="218766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187661"/>
              </a:lnTo>
              <a:lnTo>
                <a:pt x="218766" y="2187661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4EA3E40-723F-4843-908E-0277462AB901}">
      <dsp:nvSpPr>
        <dsp:cNvPr id="0" name=""/>
        <dsp:cNvSpPr/>
      </dsp:nvSpPr>
      <dsp:spPr>
        <a:xfrm>
          <a:off x="4619911" y="2737622"/>
          <a:ext cx="1902530" cy="1093830"/>
        </a:xfrm>
        <a:prstGeom prst="roundRect">
          <a:avLst>
            <a:gd name="adj" fmla="val 10000"/>
          </a:avLst>
        </a:prstGeom>
        <a:solidFill>
          <a:schemeClr val="accent5">
            <a:lumMod val="40000"/>
            <a:lumOff val="60000"/>
            <a:alpha val="90000"/>
          </a:schemeClr>
        </a:solidFill>
        <a:ln w="25400" cap="flat" cmpd="sng" algn="ctr">
          <a:solidFill>
            <a:schemeClr val="accent3">
              <a:hueOff val="5113756"/>
              <a:satOff val="-7673"/>
              <a:lumOff val="-124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6195" tIns="24130" rIns="36195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Platforms for MSI and development challenges </a:t>
          </a:r>
          <a:endParaRPr lang="en-US" sz="1900" kern="1200" dirty="0"/>
        </a:p>
      </dsp:txBody>
      <dsp:txXfrm>
        <a:off x="4651948" y="2769659"/>
        <a:ext cx="1838456" cy="1029756"/>
      </dsp:txXfrm>
    </dsp:sp>
    <dsp:sp modelId="{13EB503B-CCF9-472C-9EF4-1AB697A98D05}">
      <dsp:nvSpPr>
        <dsp:cNvPr id="0" name=""/>
        <dsp:cNvSpPr/>
      </dsp:nvSpPr>
      <dsp:spPr>
        <a:xfrm>
          <a:off x="4401145" y="1096876"/>
          <a:ext cx="218766" cy="355495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554950"/>
              </a:lnTo>
              <a:lnTo>
                <a:pt x="218766" y="3554950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5B7893B-4D8F-475F-AD4F-A66FEB316593}">
      <dsp:nvSpPr>
        <dsp:cNvPr id="0" name=""/>
        <dsp:cNvSpPr/>
      </dsp:nvSpPr>
      <dsp:spPr>
        <a:xfrm>
          <a:off x="4619911" y="4104911"/>
          <a:ext cx="1902530" cy="1093830"/>
        </a:xfrm>
        <a:prstGeom prst="roundRect">
          <a:avLst>
            <a:gd name="adj" fmla="val 10000"/>
          </a:avLst>
        </a:prstGeom>
        <a:solidFill>
          <a:schemeClr val="accent5">
            <a:lumMod val="40000"/>
            <a:lumOff val="60000"/>
            <a:alpha val="90000"/>
          </a:schemeClr>
        </a:solidFill>
        <a:ln w="25400" cap="flat" cmpd="sng" algn="ctr">
          <a:solidFill>
            <a:schemeClr val="accent3">
              <a:hueOff val="6136507"/>
              <a:satOff val="-9207"/>
              <a:lumOff val="-149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6195" tIns="24130" rIns="36195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Income diversification for CSOs</a:t>
          </a:r>
          <a:endParaRPr lang="en-US" sz="1900" kern="1200" dirty="0"/>
        </a:p>
      </dsp:txBody>
      <dsp:txXfrm>
        <a:off x="4651948" y="4136948"/>
        <a:ext cx="1838456" cy="1029756"/>
      </dsp:txXfrm>
    </dsp:sp>
    <dsp:sp modelId="{CBC72B54-9108-4DAD-A4C1-FFA59F8F598B}">
      <dsp:nvSpPr>
        <dsp:cNvPr id="0" name=""/>
        <dsp:cNvSpPr/>
      </dsp:nvSpPr>
      <dsp:spPr>
        <a:xfrm>
          <a:off x="4401145" y="1096876"/>
          <a:ext cx="218766" cy="492223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922239"/>
              </a:lnTo>
              <a:lnTo>
                <a:pt x="218766" y="4922239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92029F1-C495-4048-A804-0EA1CF94F527}">
      <dsp:nvSpPr>
        <dsp:cNvPr id="0" name=""/>
        <dsp:cNvSpPr/>
      </dsp:nvSpPr>
      <dsp:spPr>
        <a:xfrm>
          <a:off x="4619911" y="5472199"/>
          <a:ext cx="1902530" cy="1093830"/>
        </a:xfrm>
        <a:prstGeom prst="roundRect">
          <a:avLst>
            <a:gd name="adj" fmla="val 10000"/>
          </a:avLst>
        </a:prstGeom>
        <a:solidFill>
          <a:schemeClr val="accent5">
            <a:lumMod val="40000"/>
            <a:lumOff val="60000"/>
            <a:alpha val="90000"/>
          </a:schemeClr>
        </a:solidFill>
        <a:ln w="25400" cap="flat" cmpd="sng" algn="ctr">
          <a:solidFill>
            <a:schemeClr val="accent3">
              <a:hueOff val="7159259"/>
              <a:satOff val="-10742"/>
              <a:lumOff val="-174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6195" tIns="24130" rIns="36195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CSO association and network</a:t>
          </a:r>
          <a:endParaRPr lang="en-US" sz="1900" kern="1200" dirty="0"/>
        </a:p>
      </dsp:txBody>
      <dsp:txXfrm>
        <a:off x="4651948" y="5504236"/>
        <a:ext cx="1838456" cy="1029756"/>
      </dsp:txXfrm>
    </dsp:sp>
    <dsp:sp modelId="{F40B3207-5686-445D-B16B-181BF2C2DAB2}">
      <dsp:nvSpPr>
        <dsp:cNvPr id="0" name=""/>
        <dsp:cNvSpPr/>
      </dsp:nvSpPr>
      <dsp:spPr>
        <a:xfrm>
          <a:off x="6916956" y="3045"/>
          <a:ext cx="2187661" cy="1093830"/>
        </a:xfrm>
        <a:prstGeom prst="roundRect">
          <a:avLst>
            <a:gd name="adj" fmla="val 10000"/>
          </a:avLst>
        </a:prstGeom>
        <a:solidFill>
          <a:schemeClr val="accent3">
            <a:hueOff val="11250264"/>
            <a:satOff val="-16880"/>
            <a:lumOff val="-274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3815" tIns="29210" rIns="43815" bIns="2921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/>
            <a:t>Strengthened membership and secretariat  </a:t>
          </a:r>
          <a:endParaRPr lang="en-US" sz="2300" kern="1200" dirty="0"/>
        </a:p>
      </dsp:txBody>
      <dsp:txXfrm>
        <a:off x="6948993" y="35082"/>
        <a:ext cx="2123587" cy="1029756"/>
      </dsp:txXfrm>
    </dsp:sp>
    <dsp:sp modelId="{C52C41B8-7D69-4FF3-BD71-17A42DEB15F9}">
      <dsp:nvSpPr>
        <dsp:cNvPr id="0" name=""/>
        <dsp:cNvSpPr/>
      </dsp:nvSpPr>
      <dsp:spPr>
        <a:xfrm>
          <a:off x="7135722" y="1096876"/>
          <a:ext cx="218766" cy="82037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20373"/>
              </a:lnTo>
              <a:lnTo>
                <a:pt x="218766" y="820373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9C3A132-BE5E-4F35-9FBB-38ED0E4833D7}">
      <dsp:nvSpPr>
        <dsp:cNvPr id="0" name=""/>
        <dsp:cNvSpPr/>
      </dsp:nvSpPr>
      <dsp:spPr>
        <a:xfrm>
          <a:off x="7354489" y="1370333"/>
          <a:ext cx="1941908" cy="1093830"/>
        </a:xfrm>
        <a:prstGeom prst="roundRect">
          <a:avLst>
            <a:gd name="adj" fmla="val 10000"/>
          </a:avLst>
        </a:prstGeom>
        <a:solidFill>
          <a:schemeClr val="accent4">
            <a:lumMod val="20000"/>
            <a:lumOff val="80000"/>
            <a:alpha val="90000"/>
          </a:schemeClr>
        </a:solidFill>
        <a:ln w="25400" cap="flat" cmpd="sng" algn="ctr">
          <a:solidFill>
            <a:schemeClr val="accent3">
              <a:hueOff val="8182010"/>
              <a:satOff val="-12276"/>
              <a:lumOff val="-199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6195" tIns="24130" rIns="36195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CSO knowledge and information hub</a:t>
          </a:r>
          <a:endParaRPr lang="en-US" sz="1900" kern="1200" dirty="0"/>
        </a:p>
      </dsp:txBody>
      <dsp:txXfrm>
        <a:off x="7386526" y="1402370"/>
        <a:ext cx="1877834" cy="1029756"/>
      </dsp:txXfrm>
    </dsp:sp>
    <dsp:sp modelId="{0D3710CF-511E-4C7C-9078-1595D094D33E}">
      <dsp:nvSpPr>
        <dsp:cNvPr id="0" name=""/>
        <dsp:cNvSpPr/>
      </dsp:nvSpPr>
      <dsp:spPr>
        <a:xfrm>
          <a:off x="7135722" y="1096876"/>
          <a:ext cx="218766" cy="218766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187661"/>
              </a:lnTo>
              <a:lnTo>
                <a:pt x="218766" y="2187661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0858693-1C9B-4867-825A-35D5149C0AF8}">
      <dsp:nvSpPr>
        <dsp:cNvPr id="0" name=""/>
        <dsp:cNvSpPr/>
      </dsp:nvSpPr>
      <dsp:spPr>
        <a:xfrm>
          <a:off x="7354489" y="2737622"/>
          <a:ext cx="1941908" cy="1093830"/>
        </a:xfrm>
        <a:prstGeom prst="roundRect">
          <a:avLst>
            <a:gd name="adj" fmla="val 10000"/>
          </a:avLst>
        </a:prstGeom>
        <a:solidFill>
          <a:schemeClr val="accent4">
            <a:lumMod val="20000"/>
            <a:lumOff val="80000"/>
            <a:alpha val="90000"/>
          </a:schemeClr>
        </a:solidFill>
        <a:ln w="25400" cap="flat" cmpd="sng" algn="ctr">
          <a:solidFill>
            <a:schemeClr val="accent3">
              <a:hueOff val="9204761"/>
              <a:satOff val="-13811"/>
              <a:lumOff val="-224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6195" tIns="24130" rIns="36195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CCC membership	</a:t>
          </a:r>
          <a:endParaRPr lang="en-US" sz="1900" kern="1200" dirty="0"/>
        </a:p>
      </dsp:txBody>
      <dsp:txXfrm>
        <a:off x="7386526" y="2769659"/>
        <a:ext cx="1877834" cy="1029756"/>
      </dsp:txXfrm>
    </dsp:sp>
    <dsp:sp modelId="{8B5BB738-643E-4190-8247-BA19DDFEFAF2}">
      <dsp:nvSpPr>
        <dsp:cNvPr id="0" name=""/>
        <dsp:cNvSpPr/>
      </dsp:nvSpPr>
      <dsp:spPr>
        <a:xfrm>
          <a:off x="7135722" y="1096876"/>
          <a:ext cx="218766" cy="355495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554950"/>
              </a:lnTo>
              <a:lnTo>
                <a:pt x="218766" y="3554950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7B5E871-AAA7-41E4-9445-2ACDC7D4D0CC}">
      <dsp:nvSpPr>
        <dsp:cNvPr id="0" name=""/>
        <dsp:cNvSpPr/>
      </dsp:nvSpPr>
      <dsp:spPr>
        <a:xfrm>
          <a:off x="7354489" y="4104911"/>
          <a:ext cx="1941908" cy="1093830"/>
        </a:xfrm>
        <a:prstGeom prst="roundRect">
          <a:avLst>
            <a:gd name="adj" fmla="val 10000"/>
          </a:avLst>
        </a:prstGeom>
        <a:solidFill>
          <a:schemeClr val="accent4">
            <a:lumMod val="20000"/>
            <a:lumOff val="80000"/>
            <a:alpha val="90000"/>
          </a:schemeClr>
        </a:solidFill>
        <a:ln w="25400" cap="flat" cmpd="sng" algn="ctr">
          <a:solidFill>
            <a:schemeClr val="accent3">
              <a:hueOff val="10227513"/>
              <a:satOff val="-15345"/>
              <a:lumOff val="-249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6195" tIns="24130" rIns="36195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Public communication of CSOs</a:t>
          </a:r>
          <a:endParaRPr lang="en-US" sz="1900" kern="1200" dirty="0"/>
        </a:p>
      </dsp:txBody>
      <dsp:txXfrm>
        <a:off x="7386526" y="4136948"/>
        <a:ext cx="1877834" cy="1029756"/>
      </dsp:txXfrm>
    </dsp:sp>
    <dsp:sp modelId="{C2C6034D-40A7-41C8-B842-6E40893D5A13}">
      <dsp:nvSpPr>
        <dsp:cNvPr id="0" name=""/>
        <dsp:cNvSpPr/>
      </dsp:nvSpPr>
      <dsp:spPr>
        <a:xfrm>
          <a:off x="7135722" y="1096876"/>
          <a:ext cx="218766" cy="492223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922239"/>
              </a:lnTo>
              <a:lnTo>
                <a:pt x="218766" y="4922239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CD99B50-2725-4C30-B50C-611A4E65BAD6}">
      <dsp:nvSpPr>
        <dsp:cNvPr id="0" name=""/>
        <dsp:cNvSpPr/>
      </dsp:nvSpPr>
      <dsp:spPr>
        <a:xfrm>
          <a:off x="7354489" y="5472199"/>
          <a:ext cx="1941908" cy="1093830"/>
        </a:xfrm>
        <a:prstGeom prst="roundRect">
          <a:avLst>
            <a:gd name="adj" fmla="val 10000"/>
          </a:avLst>
        </a:prstGeom>
        <a:solidFill>
          <a:schemeClr val="accent4">
            <a:lumMod val="20000"/>
            <a:lumOff val="80000"/>
            <a:alpha val="90000"/>
          </a:schemeClr>
        </a:solidFill>
        <a:ln w="25400" cap="flat" cmpd="sng" algn="ctr">
          <a:solidFill>
            <a:schemeClr val="accent3">
              <a:hueOff val="11250264"/>
              <a:satOff val="-16880"/>
              <a:lumOff val="-274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6195" tIns="24130" rIns="36195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Performance of the CCC  secretariat</a:t>
          </a:r>
          <a:endParaRPr lang="en-US" sz="1900" kern="1200" dirty="0"/>
        </a:p>
      </dsp:txBody>
      <dsp:txXfrm>
        <a:off x="7386526" y="5504236"/>
        <a:ext cx="1877834" cy="102975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F3321DB-B811-46B0-802A-4372DBE651F1}">
      <dsp:nvSpPr>
        <dsp:cNvPr id="0" name=""/>
        <dsp:cNvSpPr/>
      </dsp:nvSpPr>
      <dsp:spPr>
        <a:xfrm>
          <a:off x="1240628" y="691842"/>
          <a:ext cx="5300723" cy="4620888"/>
        </a:xfrm>
        <a:prstGeom prst="blockArc">
          <a:avLst>
            <a:gd name="adj1" fmla="val 10568295"/>
            <a:gd name="adj2" fmla="val 17468888"/>
            <a:gd name="adj3" fmla="val 4641"/>
          </a:avLst>
        </a:prstGeom>
        <a:solidFill>
          <a:schemeClr val="accent3">
            <a:hueOff val="11250264"/>
            <a:satOff val="-16880"/>
            <a:lumOff val="-274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CAD9E35-9437-4177-9C45-8ED3666223B5}">
      <dsp:nvSpPr>
        <dsp:cNvPr id="0" name=""/>
        <dsp:cNvSpPr/>
      </dsp:nvSpPr>
      <dsp:spPr>
        <a:xfrm>
          <a:off x="1142994" y="969523"/>
          <a:ext cx="5059923" cy="4949398"/>
        </a:xfrm>
        <a:prstGeom prst="blockArc">
          <a:avLst>
            <a:gd name="adj1" fmla="val 4131112"/>
            <a:gd name="adj2" fmla="val 11031705"/>
            <a:gd name="adj3" fmla="val 4641"/>
          </a:avLst>
        </a:prstGeom>
        <a:solidFill>
          <a:schemeClr val="accent3">
            <a:hueOff val="7500176"/>
            <a:satOff val="-11253"/>
            <a:lumOff val="-183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781AFC1-9E46-4A74-B5EB-2C0A939AB83A}">
      <dsp:nvSpPr>
        <dsp:cNvPr id="0" name=""/>
        <dsp:cNvSpPr/>
      </dsp:nvSpPr>
      <dsp:spPr>
        <a:xfrm>
          <a:off x="2523866" y="649502"/>
          <a:ext cx="6162935" cy="5345624"/>
        </a:xfrm>
        <a:prstGeom prst="blockArc">
          <a:avLst>
            <a:gd name="adj1" fmla="val 21368295"/>
            <a:gd name="adj2" fmla="val 6668888"/>
            <a:gd name="adj3" fmla="val 4641"/>
          </a:avLst>
        </a:prstGeom>
        <a:solidFill>
          <a:schemeClr val="accent3">
            <a:hueOff val="3750088"/>
            <a:satOff val="-5627"/>
            <a:lumOff val="-91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071E13E-4C30-432B-8993-99B51DCBA1D0}">
      <dsp:nvSpPr>
        <dsp:cNvPr id="0" name=""/>
        <dsp:cNvSpPr/>
      </dsp:nvSpPr>
      <dsp:spPr>
        <a:xfrm>
          <a:off x="2752456" y="609605"/>
          <a:ext cx="5705755" cy="4785362"/>
        </a:xfrm>
        <a:prstGeom prst="blockArc">
          <a:avLst>
            <a:gd name="adj1" fmla="val 14931112"/>
            <a:gd name="adj2" fmla="val 231705"/>
            <a:gd name="adj3" fmla="val 4641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1FC7C69-942F-4021-A7CB-BF05276D5931}">
      <dsp:nvSpPr>
        <dsp:cNvPr id="0" name=""/>
        <dsp:cNvSpPr/>
      </dsp:nvSpPr>
      <dsp:spPr>
        <a:xfrm>
          <a:off x="3348223" y="2042331"/>
          <a:ext cx="2799877" cy="2239937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4610" tIns="54610" rIns="54610" bIns="54610" numCol="1" spcCol="1270" anchor="ctr" anchorCtr="0">
          <a:noAutofit/>
        </a:bodyPr>
        <a:lstStyle/>
        <a:p>
          <a:pPr lvl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300" kern="1200" dirty="0" smtClean="0"/>
            <a:t>GPP Revision</a:t>
          </a:r>
          <a:endParaRPr lang="en-US" sz="4300" kern="1200" dirty="0"/>
        </a:p>
      </dsp:txBody>
      <dsp:txXfrm>
        <a:off x="3758255" y="2370362"/>
        <a:ext cx="1979813" cy="1583875"/>
      </dsp:txXfrm>
    </dsp:sp>
    <dsp:sp modelId="{851B6207-15BB-4617-87C2-0BFBC181948A}">
      <dsp:nvSpPr>
        <dsp:cNvPr id="0" name=""/>
        <dsp:cNvSpPr/>
      </dsp:nvSpPr>
      <dsp:spPr>
        <a:xfrm>
          <a:off x="3567248" y="2440"/>
          <a:ext cx="2361828" cy="1567956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Impact study from the current system</a:t>
          </a:r>
          <a:endParaRPr lang="en-US" sz="2000" kern="1200" dirty="0"/>
        </a:p>
      </dsp:txBody>
      <dsp:txXfrm>
        <a:off x="3913130" y="232062"/>
        <a:ext cx="1670064" cy="1108712"/>
      </dsp:txXfrm>
    </dsp:sp>
    <dsp:sp modelId="{2AFB520F-C550-4D04-9024-6C30CCDFCE3E}">
      <dsp:nvSpPr>
        <dsp:cNvPr id="0" name=""/>
        <dsp:cNvSpPr/>
      </dsp:nvSpPr>
      <dsp:spPr>
        <a:xfrm>
          <a:off x="6848836" y="2378322"/>
          <a:ext cx="2253968" cy="1567956"/>
        </a:xfrm>
        <a:prstGeom prst="ellipse">
          <a:avLst/>
        </a:prstGeom>
        <a:solidFill>
          <a:schemeClr val="accent3">
            <a:hueOff val="3750088"/>
            <a:satOff val="-5627"/>
            <a:lumOff val="-91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Decision on the new modality</a:t>
          </a:r>
          <a:endParaRPr lang="en-US" sz="2000" kern="1200" dirty="0"/>
        </a:p>
      </dsp:txBody>
      <dsp:txXfrm>
        <a:off x="7178922" y="2607944"/>
        <a:ext cx="1593796" cy="1108712"/>
      </dsp:txXfrm>
    </dsp:sp>
    <dsp:sp modelId="{72721404-09B0-4D32-B7D4-1542A977E169}">
      <dsp:nvSpPr>
        <dsp:cNvPr id="0" name=""/>
        <dsp:cNvSpPr/>
      </dsp:nvSpPr>
      <dsp:spPr>
        <a:xfrm>
          <a:off x="3567248" y="4754203"/>
          <a:ext cx="2361828" cy="1567956"/>
        </a:xfrm>
        <a:prstGeom prst="ellipse">
          <a:avLst/>
        </a:prstGeom>
        <a:solidFill>
          <a:schemeClr val="accent3">
            <a:hueOff val="7500176"/>
            <a:satOff val="-11253"/>
            <a:lumOff val="-183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Process and Innovation of the new modality</a:t>
          </a:r>
          <a:endParaRPr lang="en-US" sz="2000" kern="1200" dirty="0"/>
        </a:p>
      </dsp:txBody>
      <dsp:txXfrm>
        <a:off x="3913130" y="4983825"/>
        <a:ext cx="1670064" cy="1108712"/>
      </dsp:txXfrm>
    </dsp:sp>
    <dsp:sp modelId="{FEE1E8B1-BCF6-41A7-84B6-95F155068C1C}">
      <dsp:nvSpPr>
        <dsp:cNvPr id="0" name=""/>
        <dsp:cNvSpPr/>
      </dsp:nvSpPr>
      <dsp:spPr>
        <a:xfrm>
          <a:off x="345994" y="2378322"/>
          <a:ext cx="2349018" cy="1567956"/>
        </a:xfrm>
        <a:prstGeom prst="ellipse">
          <a:avLst/>
        </a:prstGeom>
        <a:solidFill>
          <a:schemeClr val="accent3">
            <a:hueOff val="11250264"/>
            <a:satOff val="-16880"/>
            <a:lumOff val="-274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Application of the new modality</a:t>
          </a:r>
          <a:endParaRPr lang="en-US" sz="2000" kern="1200" dirty="0"/>
        </a:p>
      </dsp:txBody>
      <dsp:txXfrm>
        <a:off x="690000" y="2607944"/>
        <a:ext cx="1661006" cy="110871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9B97ED8-9A59-49DE-BAB3-6AFA16A76DCB}">
      <dsp:nvSpPr>
        <dsp:cNvPr id="0" name=""/>
        <dsp:cNvSpPr/>
      </dsp:nvSpPr>
      <dsp:spPr>
        <a:xfrm>
          <a:off x="6695" y="744984"/>
          <a:ext cx="2891762" cy="3629299"/>
        </a:xfrm>
        <a:prstGeom prst="round2SameRect">
          <a:avLst>
            <a:gd name="adj1" fmla="val 8000"/>
            <a:gd name="adj2" fmla="val 0"/>
          </a:avLst>
        </a:prstGeom>
        <a:solidFill>
          <a:srgbClr val="00B0F0"/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1750" tIns="95250" rIns="31750" bIns="31750" numCol="1" spcCol="1270" anchor="t" anchorCtr="0">
          <a:noAutofit/>
        </a:bodyPr>
        <a:lstStyle/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500" kern="1200" dirty="0" smtClean="0"/>
            <a:t>Civil society sustainability index</a:t>
          </a:r>
          <a:endParaRPr lang="en-US" sz="2500" kern="1200" dirty="0"/>
        </a:p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500" kern="1200" dirty="0" smtClean="0"/>
            <a:t>Capacity need assessment and HID for NGOs</a:t>
          </a:r>
          <a:endParaRPr lang="en-US" sz="2500" kern="1200" dirty="0"/>
        </a:p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500" kern="1200" dirty="0" smtClean="0"/>
            <a:t>Capacity need assessment for CBOs</a:t>
          </a:r>
          <a:endParaRPr lang="en-US" sz="2500" kern="1200" dirty="0"/>
        </a:p>
      </dsp:txBody>
      <dsp:txXfrm>
        <a:off x="74452" y="812741"/>
        <a:ext cx="2756248" cy="3561542"/>
      </dsp:txXfrm>
    </dsp:sp>
    <dsp:sp modelId="{5EA1BF71-1317-4249-81D0-5B3E82DD2C58}">
      <dsp:nvSpPr>
        <dsp:cNvPr id="0" name=""/>
        <dsp:cNvSpPr/>
      </dsp:nvSpPr>
      <dsp:spPr>
        <a:xfrm>
          <a:off x="6695" y="4597071"/>
          <a:ext cx="2891762" cy="866925"/>
        </a:xfrm>
        <a:prstGeom prst="rect">
          <a:avLst/>
        </a:prstGeom>
        <a:solidFill>
          <a:srgbClr val="00B0F0"/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0" rIns="40640" bIns="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 smtClean="0"/>
            <a:t>Done</a:t>
          </a:r>
          <a:endParaRPr lang="en-US" sz="3200" kern="1200" dirty="0"/>
        </a:p>
      </dsp:txBody>
      <dsp:txXfrm>
        <a:off x="6695" y="4597071"/>
        <a:ext cx="2036452" cy="866925"/>
      </dsp:txXfrm>
    </dsp:sp>
    <dsp:sp modelId="{700E7A8C-7C7D-44A3-BE60-4A7CF72E3C63}">
      <dsp:nvSpPr>
        <dsp:cNvPr id="0" name=""/>
        <dsp:cNvSpPr/>
      </dsp:nvSpPr>
      <dsp:spPr>
        <a:xfrm>
          <a:off x="2124951" y="4565186"/>
          <a:ext cx="1012116" cy="944497"/>
        </a:xfrm>
        <a:prstGeom prst="ellipse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7000" r="-17000"/>
          </a:stretch>
        </a:blip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19306C8-46CE-4396-A4E9-730F95C530E7}">
      <dsp:nvSpPr>
        <dsp:cNvPr id="0" name=""/>
        <dsp:cNvSpPr/>
      </dsp:nvSpPr>
      <dsp:spPr>
        <a:xfrm>
          <a:off x="3387813" y="744984"/>
          <a:ext cx="2891762" cy="3629299"/>
        </a:xfrm>
        <a:prstGeom prst="round2SameRect">
          <a:avLst>
            <a:gd name="adj1" fmla="val 8000"/>
            <a:gd name="adj2" fmla="val 0"/>
          </a:avLst>
        </a:prstGeom>
        <a:solidFill>
          <a:srgbClr val="FFC000"/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1750" tIns="95250" rIns="31750" bIns="31750" numCol="1" spcCol="1270" anchor="t" anchorCtr="0">
          <a:noAutofit/>
        </a:bodyPr>
        <a:lstStyle/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500" kern="1200" dirty="0" smtClean="0"/>
            <a:t>Impact and revision of the GPP</a:t>
          </a:r>
          <a:endParaRPr lang="en-US" sz="2500" kern="1200" dirty="0"/>
        </a:p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500" kern="1200" dirty="0" smtClean="0"/>
            <a:t>Enabling environment and MSP for CSOs</a:t>
          </a:r>
          <a:endParaRPr lang="en-US" sz="2500" kern="1200" dirty="0"/>
        </a:p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500" kern="1200" dirty="0" smtClean="0"/>
            <a:t>Business Plan for CCC</a:t>
          </a:r>
          <a:endParaRPr lang="en-US" sz="2500" kern="1200" dirty="0"/>
        </a:p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500" kern="1200" dirty="0" smtClean="0"/>
            <a:t>Public image of CSOs</a:t>
          </a:r>
          <a:endParaRPr lang="en-US" sz="2500" kern="1200" dirty="0"/>
        </a:p>
      </dsp:txBody>
      <dsp:txXfrm>
        <a:off x="3455570" y="812741"/>
        <a:ext cx="2756248" cy="3561542"/>
      </dsp:txXfrm>
    </dsp:sp>
    <dsp:sp modelId="{B8D699F5-F128-4B54-9F15-4E4A11EBA491}">
      <dsp:nvSpPr>
        <dsp:cNvPr id="0" name=""/>
        <dsp:cNvSpPr/>
      </dsp:nvSpPr>
      <dsp:spPr>
        <a:xfrm>
          <a:off x="3387813" y="4597071"/>
          <a:ext cx="2891762" cy="866925"/>
        </a:xfrm>
        <a:prstGeom prst="rect">
          <a:avLst/>
        </a:prstGeom>
        <a:solidFill>
          <a:srgbClr val="FFC000"/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0" rIns="40640" bIns="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 smtClean="0"/>
            <a:t>In Progress</a:t>
          </a:r>
          <a:endParaRPr lang="en-US" sz="3200" kern="1200" dirty="0"/>
        </a:p>
      </dsp:txBody>
      <dsp:txXfrm>
        <a:off x="3387813" y="4597071"/>
        <a:ext cx="2036452" cy="866925"/>
      </dsp:txXfrm>
    </dsp:sp>
    <dsp:sp modelId="{66718749-88A1-4A27-89C1-64EE4B8B91A5}">
      <dsp:nvSpPr>
        <dsp:cNvPr id="0" name=""/>
        <dsp:cNvSpPr/>
      </dsp:nvSpPr>
      <dsp:spPr>
        <a:xfrm>
          <a:off x="5506069" y="4565186"/>
          <a:ext cx="1012116" cy="944497"/>
        </a:xfrm>
        <a:prstGeom prst="ellipse">
          <a:avLst/>
        </a:prstGeom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303FD6A-F342-4470-8C65-6019B1B66A24}">
      <dsp:nvSpPr>
        <dsp:cNvPr id="0" name=""/>
        <dsp:cNvSpPr/>
      </dsp:nvSpPr>
      <dsp:spPr>
        <a:xfrm>
          <a:off x="6768931" y="746177"/>
          <a:ext cx="2891762" cy="3624528"/>
        </a:xfrm>
        <a:prstGeom prst="round2SameRect">
          <a:avLst>
            <a:gd name="adj1" fmla="val 8000"/>
            <a:gd name="adj2" fmla="val 0"/>
          </a:avLst>
        </a:prstGeom>
        <a:solidFill>
          <a:schemeClr val="accent2">
            <a:lumMod val="60000"/>
            <a:lumOff val="4000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1750" tIns="95250" rIns="31750" bIns="31750" numCol="1" spcCol="1270" anchor="t" anchorCtr="0">
          <a:noAutofit/>
        </a:bodyPr>
        <a:lstStyle/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500" kern="1200" dirty="0" smtClean="0"/>
            <a:t>CSO census and contribution</a:t>
          </a:r>
          <a:endParaRPr lang="en-US" sz="2500" kern="1200" dirty="0"/>
        </a:p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500" kern="1200" dirty="0" smtClean="0"/>
            <a:t>CCC Member satisfaction</a:t>
          </a:r>
          <a:endParaRPr lang="en-US" sz="2500" kern="1200" dirty="0"/>
        </a:p>
      </dsp:txBody>
      <dsp:txXfrm>
        <a:off x="6836688" y="813934"/>
        <a:ext cx="2756248" cy="3556771"/>
      </dsp:txXfrm>
    </dsp:sp>
    <dsp:sp modelId="{E206CAB2-95F4-4C14-9E51-44C1C685EE59}">
      <dsp:nvSpPr>
        <dsp:cNvPr id="0" name=""/>
        <dsp:cNvSpPr/>
      </dsp:nvSpPr>
      <dsp:spPr>
        <a:xfrm>
          <a:off x="6768931" y="4595878"/>
          <a:ext cx="2891762" cy="866925"/>
        </a:xfrm>
        <a:prstGeom prst="rect">
          <a:avLst/>
        </a:prstGeom>
        <a:solidFill>
          <a:schemeClr val="accent2">
            <a:lumMod val="60000"/>
            <a:lumOff val="4000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0" rIns="40640" bIns="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 smtClean="0"/>
            <a:t>To Be Done</a:t>
          </a:r>
          <a:endParaRPr lang="en-US" sz="3200" kern="1200" dirty="0"/>
        </a:p>
      </dsp:txBody>
      <dsp:txXfrm>
        <a:off x="6768931" y="4595878"/>
        <a:ext cx="2036452" cy="866925"/>
      </dsp:txXfrm>
    </dsp:sp>
    <dsp:sp modelId="{EB332E51-E17F-4300-B880-33DB5BDD470A}">
      <dsp:nvSpPr>
        <dsp:cNvPr id="0" name=""/>
        <dsp:cNvSpPr/>
      </dsp:nvSpPr>
      <dsp:spPr>
        <a:xfrm>
          <a:off x="8893883" y="4565182"/>
          <a:ext cx="1012116" cy="944497"/>
        </a:xfrm>
        <a:prstGeom prst="ellipse">
          <a:avLst/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BBC159C-F341-4142-B514-803D650688FC}">
      <dsp:nvSpPr>
        <dsp:cNvPr id="0" name=""/>
        <dsp:cNvSpPr/>
      </dsp:nvSpPr>
      <dsp:spPr>
        <a:xfrm>
          <a:off x="4590478" y="3717"/>
          <a:ext cx="1334643" cy="911386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err="1" smtClean="0"/>
            <a:t>ExCom</a:t>
          </a:r>
          <a:r>
            <a:rPr lang="en-US" sz="2000" kern="1200" dirty="0" smtClean="0"/>
            <a:t> 7</a:t>
          </a:r>
          <a:endParaRPr lang="en-US" sz="2000" kern="1200" dirty="0"/>
        </a:p>
      </dsp:txBody>
      <dsp:txXfrm>
        <a:off x="4785932" y="137186"/>
        <a:ext cx="943735" cy="644448"/>
      </dsp:txXfrm>
    </dsp:sp>
    <dsp:sp modelId="{62909EC8-CCB0-41B3-8389-4C9859D0BF0D}">
      <dsp:nvSpPr>
        <dsp:cNvPr id="0" name=""/>
        <dsp:cNvSpPr/>
      </dsp:nvSpPr>
      <dsp:spPr>
        <a:xfrm rot="830769">
          <a:off x="5900997" y="469068"/>
          <a:ext cx="39927" cy="307592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000" kern="1200"/>
        </a:p>
      </dsp:txBody>
      <dsp:txXfrm>
        <a:off x="5901171" y="529153"/>
        <a:ext cx="27949" cy="184556"/>
      </dsp:txXfrm>
    </dsp:sp>
    <dsp:sp modelId="{6C71C640-9690-42E1-8C38-1CDB47E4CB98}">
      <dsp:nvSpPr>
        <dsp:cNvPr id="0" name=""/>
        <dsp:cNvSpPr/>
      </dsp:nvSpPr>
      <dsp:spPr>
        <a:xfrm>
          <a:off x="5918993" y="331166"/>
          <a:ext cx="1334643" cy="911386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Local governance 15</a:t>
          </a:r>
          <a:endParaRPr lang="en-US" sz="2000" kern="1200" dirty="0"/>
        </a:p>
      </dsp:txBody>
      <dsp:txXfrm>
        <a:off x="6114447" y="464635"/>
        <a:ext cx="943735" cy="644448"/>
      </dsp:txXfrm>
    </dsp:sp>
    <dsp:sp modelId="{14D93991-1ACD-4005-820E-A55713657FDD}">
      <dsp:nvSpPr>
        <dsp:cNvPr id="0" name=""/>
        <dsp:cNvSpPr/>
      </dsp:nvSpPr>
      <dsp:spPr>
        <a:xfrm rot="2492308">
          <a:off x="7021130" y="1083948"/>
          <a:ext cx="148256" cy="307592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000" kern="1200"/>
        </a:p>
      </dsp:txBody>
      <dsp:txXfrm>
        <a:off x="7026723" y="1130719"/>
        <a:ext cx="103779" cy="184556"/>
      </dsp:txXfrm>
    </dsp:sp>
    <dsp:sp modelId="{861CE327-1B99-4529-B28D-B52FE0B38986}">
      <dsp:nvSpPr>
        <dsp:cNvPr id="0" name=""/>
        <dsp:cNvSpPr/>
      </dsp:nvSpPr>
      <dsp:spPr>
        <a:xfrm>
          <a:off x="6943162" y="1238500"/>
          <a:ext cx="1334643" cy="911386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GPP WG 10</a:t>
          </a:r>
          <a:endParaRPr lang="en-US" sz="2000" kern="1200" dirty="0"/>
        </a:p>
      </dsp:txBody>
      <dsp:txXfrm>
        <a:off x="7138616" y="1371969"/>
        <a:ext cx="943735" cy="644448"/>
      </dsp:txXfrm>
    </dsp:sp>
    <dsp:sp modelId="{B8FDEF29-DAF8-44A2-9F00-202D18E296A9}">
      <dsp:nvSpPr>
        <dsp:cNvPr id="0" name=""/>
        <dsp:cNvSpPr/>
      </dsp:nvSpPr>
      <dsp:spPr>
        <a:xfrm rot="4153846">
          <a:off x="7738284" y="2174121"/>
          <a:ext cx="225078" cy="307592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000" kern="1200"/>
        </a:p>
      </dsp:txBody>
      <dsp:txXfrm>
        <a:off x="7760074" y="2204071"/>
        <a:ext cx="157555" cy="184556"/>
      </dsp:txXfrm>
    </dsp:sp>
    <dsp:sp modelId="{CEF5468B-494B-492B-ADE0-32597FC2D92F}">
      <dsp:nvSpPr>
        <dsp:cNvPr id="0" name=""/>
        <dsp:cNvSpPr/>
      </dsp:nvSpPr>
      <dsp:spPr>
        <a:xfrm>
          <a:off x="7428359" y="2517860"/>
          <a:ext cx="1334643" cy="911386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NCCC 7</a:t>
          </a:r>
          <a:endParaRPr lang="en-US" sz="2000" kern="1200" dirty="0"/>
        </a:p>
      </dsp:txBody>
      <dsp:txXfrm>
        <a:off x="7623813" y="2651329"/>
        <a:ext cx="943735" cy="644448"/>
      </dsp:txXfrm>
    </dsp:sp>
    <dsp:sp modelId="{98D7C1CC-3099-4DA0-BBC1-CF5B2DEDD800}">
      <dsp:nvSpPr>
        <dsp:cNvPr id="0" name=""/>
        <dsp:cNvSpPr/>
      </dsp:nvSpPr>
      <dsp:spPr>
        <a:xfrm rot="5815385">
          <a:off x="7893903" y="3492156"/>
          <a:ext cx="240267" cy="307592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000" kern="1200"/>
        </a:p>
      </dsp:txBody>
      <dsp:txXfrm rot="10800000">
        <a:off x="7934287" y="3517897"/>
        <a:ext cx="168187" cy="184556"/>
      </dsp:txXfrm>
    </dsp:sp>
    <dsp:sp modelId="{1E9F3F50-6424-414E-B134-D1435DABD8A5}">
      <dsp:nvSpPr>
        <dsp:cNvPr id="0" name=""/>
        <dsp:cNvSpPr/>
      </dsp:nvSpPr>
      <dsp:spPr>
        <a:xfrm>
          <a:off x="7263432" y="3876159"/>
          <a:ext cx="1334643" cy="911386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FM WG 12</a:t>
          </a:r>
          <a:endParaRPr lang="en-US" sz="2000" kern="1200" dirty="0"/>
        </a:p>
      </dsp:txBody>
      <dsp:txXfrm>
        <a:off x="7458886" y="4009628"/>
        <a:ext cx="943735" cy="644448"/>
      </dsp:txXfrm>
    </dsp:sp>
    <dsp:sp modelId="{A0DD788C-475F-406B-85B2-E71503C19C7E}">
      <dsp:nvSpPr>
        <dsp:cNvPr id="0" name=""/>
        <dsp:cNvSpPr/>
      </dsp:nvSpPr>
      <dsp:spPr>
        <a:xfrm rot="7476923">
          <a:off x="7448104" y="4736564"/>
          <a:ext cx="194275" cy="307592"/>
        </a:xfrm>
        <a:prstGeom prst="rightArrow">
          <a:avLst>
            <a:gd name="adj1" fmla="val 60000"/>
            <a:gd name="adj2" fmla="val 5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000" kern="1200"/>
        </a:p>
      </dsp:txBody>
      <dsp:txXfrm rot="10800000">
        <a:off x="7493799" y="4774099"/>
        <a:ext cx="135993" cy="184556"/>
      </dsp:txXfrm>
    </dsp:sp>
    <dsp:sp modelId="{B271D81E-59E3-4EB5-8BA1-271C2B78D44B}">
      <dsp:nvSpPr>
        <dsp:cNvPr id="0" name=""/>
        <dsp:cNvSpPr/>
      </dsp:nvSpPr>
      <dsp:spPr>
        <a:xfrm>
          <a:off x="6486163" y="5002227"/>
          <a:ext cx="1334643" cy="911386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HRM WG 12</a:t>
          </a:r>
          <a:endParaRPr lang="en-US" sz="2000" kern="1200" dirty="0"/>
        </a:p>
      </dsp:txBody>
      <dsp:txXfrm>
        <a:off x="6681617" y="5135696"/>
        <a:ext cx="943735" cy="644448"/>
      </dsp:txXfrm>
    </dsp:sp>
    <dsp:sp modelId="{5062C292-AE1E-4331-BCFA-74ABB2E68D8F}">
      <dsp:nvSpPr>
        <dsp:cNvPr id="0" name=""/>
        <dsp:cNvSpPr/>
      </dsp:nvSpPr>
      <dsp:spPr>
        <a:xfrm rot="9138462">
          <a:off x="6504118" y="5620851"/>
          <a:ext cx="91786" cy="307592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000" kern="1200"/>
        </a:p>
      </dsp:txBody>
      <dsp:txXfrm rot="10800000">
        <a:off x="6530077" y="5675971"/>
        <a:ext cx="64250" cy="184556"/>
      </dsp:txXfrm>
    </dsp:sp>
    <dsp:sp modelId="{7331908E-0E30-4F9D-8A1C-E54721060D3F}">
      <dsp:nvSpPr>
        <dsp:cNvPr id="0" name=""/>
        <dsp:cNvSpPr/>
      </dsp:nvSpPr>
      <dsp:spPr>
        <a:xfrm>
          <a:off x="5274615" y="5638096"/>
          <a:ext cx="1334643" cy="911386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ICT WG 12</a:t>
          </a:r>
          <a:endParaRPr lang="en-US" sz="2000" kern="1200" dirty="0"/>
        </a:p>
      </dsp:txBody>
      <dsp:txXfrm>
        <a:off x="5470069" y="5771565"/>
        <a:ext cx="943735" cy="644448"/>
      </dsp:txXfrm>
    </dsp:sp>
    <dsp:sp modelId="{155103CA-CDEB-4154-880C-EF45A9DA0F5A}">
      <dsp:nvSpPr>
        <dsp:cNvPr id="0" name=""/>
        <dsp:cNvSpPr/>
      </dsp:nvSpPr>
      <dsp:spPr>
        <a:xfrm rot="10800000">
          <a:off x="5249392" y="5939993"/>
          <a:ext cx="17824" cy="307592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000" kern="1200"/>
        </a:p>
      </dsp:txBody>
      <dsp:txXfrm rot="10800000">
        <a:off x="5254739" y="6001511"/>
        <a:ext cx="12477" cy="184556"/>
      </dsp:txXfrm>
    </dsp:sp>
    <dsp:sp modelId="{31F68FE6-9E6F-4AEF-8EDB-924D7D74BA04}">
      <dsp:nvSpPr>
        <dsp:cNvPr id="0" name=""/>
        <dsp:cNvSpPr/>
      </dsp:nvSpPr>
      <dsp:spPr>
        <a:xfrm>
          <a:off x="3906340" y="5638096"/>
          <a:ext cx="1334643" cy="911386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M&amp;E WG 12</a:t>
          </a:r>
          <a:endParaRPr lang="en-US" sz="2000" kern="1200" dirty="0"/>
        </a:p>
      </dsp:txBody>
      <dsp:txXfrm>
        <a:off x="4101794" y="5771565"/>
        <a:ext cx="943735" cy="644448"/>
      </dsp:txXfrm>
    </dsp:sp>
    <dsp:sp modelId="{6C3B18E2-82BE-4E64-9337-5AE0F8696381}">
      <dsp:nvSpPr>
        <dsp:cNvPr id="0" name=""/>
        <dsp:cNvSpPr/>
      </dsp:nvSpPr>
      <dsp:spPr>
        <a:xfrm rot="12461538">
          <a:off x="3924295" y="5623265"/>
          <a:ext cx="91786" cy="307592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000" kern="1200"/>
        </a:p>
      </dsp:txBody>
      <dsp:txXfrm rot="10800000">
        <a:off x="3950254" y="5691181"/>
        <a:ext cx="64250" cy="184556"/>
      </dsp:txXfrm>
    </dsp:sp>
    <dsp:sp modelId="{8F880BBF-7995-407E-9C28-C9A37F3D2AFF}">
      <dsp:nvSpPr>
        <dsp:cNvPr id="0" name=""/>
        <dsp:cNvSpPr/>
      </dsp:nvSpPr>
      <dsp:spPr>
        <a:xfrm>
          <a:off x="2694793" y="5002227"/>
          <a:ext cx="1334643" cy="911386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RAB 14</a:t>
          </a:r>
          <a:endParaRPr lang="en-US" sz="2000" kern="1200" dirty="0"/>
        </a:p>
      </dsp:txBody>
      <dsp:txXfrm>
        <a:off x="2890247" y="5135696"/>
        <a:ext cx="943735" cy="644448"/>
      </dsp:txXfrm>
    </dsp:sp>
    <dsp:sp modelId="{EFDCAE1F-F837-4D2C-8096-0E74033F0E48}">
      <dsp:nvSpPr>
        <dsp:cNvPr id="0" name=""/>
        <dsp:cNvSpPr/>
      </dsp:nvSpPr>
      <dsp:spPr>
        <a:xfrm rot="14123077">
          <a:off x="2879466" y="4745615"/>
          <a:ext cx="194275" cy="307592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000" kern="1200"/>
        </a:p>
      </dsp:txBody>
      <dsp:txXfrm rot="10800000">
        <a:off x="2925161" y="4831116"/>
        <a:ext cx="135993" cy="184556"/>
      </dsp:txXfrm>
    </dsp:sp>
    <dsp:sp modelId="{D64AF697-A43E-47A7-8F76-D6EBF2B5561A}">
      <dsp:nvSpPr>
        <dsp:cNvPr id="0" name=""/>
        <dsp:cNvSpPr/>
      </dsp:nvSpPr>
      <dsp:spPr>
        <a:xfrm>
          <a:off x="1917524" y="3876159"/>
          <a:ext cx="1334643" cy="911386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CSO Fund 9</a:t>
          </a:r>
          <a:endParaRPr lang="en-US" sz="2000" kern="1200" dirty="0"/>
        </a:p>
      </dsp:txBody>
      <dsp:txXfrm>
        <a:off x="2112978" y="4009628"/>
        <a:ext cx="943735" cy="644448"/>
      </dsp:txXfrm>
    </dsp:sp>
    <dsp:sp modelId="{E563C231-EB13-4949-B2B5-B7E2DF49CDC3}">
      <dsp:nvSpPr>
        <dsp:cNvPr id="0" name=""/>
        <dsp:cNvSpPr/>
      </dsp:nvSpPr>
      <dsp:spPr>
        <a:xfrm rot="15784615">
          <a:off x="2383068" y="3505656"/>
          <a:ext cx="240267" cy="307592"/>
        </a:xfrm>
        <a:prstGeom prst="rightArrow">
          <a:avLst>
            <a:gd name="adj1" fmla="val 60000"/>
            <a:gd name="adj2" fmla="val 5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000" kern="1200"/>
        </a:p>
      </dsp:txBody>
      <dsp:txXfrm rot="10800000">
        <a:off x="2423452" y="3602951"/>
        <a:ext cx="168187" cy="184556"/>
      </dsp:txXfrm>
    </dsp:sp>
    <dsp:sp modelId="{D387464C-79C2-4BB2-A6F4-63F91B13E972}">
      <dsp:nvSpPr>
        <dsp:cNvPr id="0" name=""/>
        <dsp:cNvSpPr/>
      </dsp:nvSpPr>
      <dsp:spPr>
        <a:xfrm>
          <a:off x="1752597" y="2517860"/>
          <a:ext cx="1334643" cy="911386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DNH 20</a:t>
          </a:r>
          <a:endParaRPr lang="en-US" sz="2000" kern="1200" dirty="0"/>
        </a:p>
      </dsp:txBody>
      <dsp:txXfrm>
        <a:off x="1948051" y="2651329"/>
        <a:ext cx="943735" cy="644448"/>
      </dsp:txXfrm>
    </dsp:sp>
    <dsp:sp modelId="{663B2919-61E7-4BF6-B14C-AA86B51440E7}">
      <dsp:nvSpPr>
        <dsp:cNvPr id="0" name=""/>
        <dsp:cNvSpPr/>
      </dsp:nvSpPr>
      <dsp:spPr>
        <a:xfrm rot="17446154">
          <a:off x="2547719" y="2186033"/>
          <a:ext cx="225078" cy="307592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000" kern="1200"/>
        </a:p>
      </dsp:txBody>
      <dsp:txXfrm>
        <a:off x="2569509" y="2279119"/>
        <a:ext cx="157555" cy="184556"/>
      </dsp:txXfrm>
    </dsp:sp>
    <dsp:sp modelId="{7AD0DF7A-B0C6-4FE3-AFBB-8E5B5D9039D6}">
      <dsp:nvSpPr>
        <dsp:cNvPr id="0" name=""/>
        <dsp:cNvSpPr/>
      </dsp:nvSpPr>
      <dsp:spPr>
        <a:xfrm>
          <a:off x="2237794" y="1238500"/>
          <a:ext cx="1334643" cy="911386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Taxation 17</a:t>
          </a:r>
          <a:endParaRPr lang="en-US" sz="2000" kern="1200" dirty="0"/>
        </a:p>
      </dsp:txBody>
      <dsp:txXfrm>
        <a:off x="2433248" y="1371969"/>
        <a:ext cx="943735" cy="644448"/>
      </dsp:txXfrm>
    </dsp:sp>
    <dsp:sp modelId="{5A2838EC-BBFF-474F-ADB6-FBF12B899C1C}">
      <dsp:nvSpPr>
        <dsp:cNvPr id="0" name=""/>
        <dsp:cNvSpPr/>
      </dsp:nvSpPr>
      <dsp:spPr>
        <a:xfrm rot="19107692">
          <a:off x="3339931" y="1089513"/>
          <a:ext cx="148256" cy="307592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000" kern="1200"/>
        </a:p>
      </dsp:txBody>
      <dsp:txXfrm>
        <a:off x="3345524" y="1165778"/>
        <a:ext cx="103779" cy="184556"/>
      </dsp:txXfrm>
    </dsp:sp>
    <dsp:sp modelId="{7219E937-1FC6-4C0C-938E-DA4AD4E17713}">
      <dsp:nvSpPr>
        <dsp:cNvPr id="0" name=""/>
        <dsp:cNvSpPr/>
      </dsp:nvSpPr>
      <dsp:spPr>
        <a:xfrm>
          <a:off x="3261962" y="331166"/>
          <a:ext cx="1334643" cy="911386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CBO 18</a:t>
          </a:r>
          <a:endParaRPr lang="en-US" sz="2000" kern="1200" dirty="0"/>
        </a:p>
      </dsp:txBody>
      <dsp:txXfrm>
        <a:off x="3457416" y="464635"/>
        <a:ext cx="943735" cy="644448"/>
      </dsp:txXfrm>
    </dsp:sp>
    <dsp:sp modelId="{1427CD87-F68E-49B0-A16C-257A350844C7}">
      <dsp:nvSpPr>
        <dsp:cNvPr id="0" name=""/>
        <dsp:cNvSpPr/>
      </dsp:nvSpPr>
      <dsp:spPr>
        <a:xfrm rot="20769231">
          <a:off x="4572481" y="469609"/>
          <a:ext cx="39927" cy="307592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000" kern="1200"/>
        </a:p>
      </dsp:txBody>
      <dsp:txXfrm>
        <a:off x="4572655" y="532560"/>
        <a:ext cx="27949" cy="184556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1C5FEE3-3B45-4AB2-9ADC-7732A0E85B35}">
      <dsp:nvSpPr>
        <dsp:cNvPr id="0" name=""/>
        <dsp:cNvSpPr/>
      </dsp:nvSpPr>
      <dsp:spPr>
        <a:xfrm>
          <a:off x="3902392" y="45138"/>
          <a:ext cx="5846444" cy="926354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510" tIns="16510" rIns="16510" bIns="16510" numCol="1" spcCol="1270" anchor="t" anchorCtr="0">
          <a:noAutofit/>
        </a:bodyPr>
        <a:lstStyle/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600" kern="1200" dirty="0" err="1" smtClean="0"/>
            <a:t>MoUs</a:t>
          </a:r>
          <a:r>
            <a:rPr lang="en-US" sz="2600" kern="1200" dirty="0" smtClean="0"/>
            <a:t> with provincial NGO networks, ADA, ADN, </a:t>
          </a:r>
          <a:r>
            <a:rPr lang="en-US" sz="2600" kern="1200" dirty="0" err="1" smtClean="0"/>
            <a:t>Civicus</a:t>
          </a:r>
          <a:r>
            <a:rPr lang="en-US" sz="2600" kern="1200" dirty="0" smtClean="0"/>
            <a:t>, </a:t>
          </a:r>
          <a:r>
            <a:rPr lang="en-US" sz="2600" kern="1200" dirty="0" err="1" smtClean="0"/>
            <a:t>FoRUS</a:t>
          </a:r>
          <a:r>
            <a:rPr lang="en-US" sz="2600" kern="1200" dirty="0" smtClean="0"/>
            <a:t>, etc.</a:t>
          </a:r>
          <a:endParaRPr lang="en-US" sz="2600" kern="1200" dirty="0"/>
        </a:p>
      </dsp:txBody>
      <dsp:txXfrm>
        <a:off x="3902392" y="160932"/>
        <a:ext cx="5499061" cy="694766"/>
      </dsp:txXfrm>
    </dsp:sp>
    <dsp:sp modelId="{5C87228A-F993-45AD-B244-4F248E9E32DA}">
      <dsp:nvSpPr>
        <dsp:cNvPr id="0" name=""/>
        <dsp:cNvSpPr/>
      </dsp:nvSpPr>
      <dsp:spPr>
        <a:xfrm>
          <a:off x="4762" y="297"/>
          <a:ext cx="3897629" cy="101603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 smtClean="0"/>
            <a:t>Affiliation with CSOs</a:t>
          </a:r>
          <a:endParaRPr lang="en-US" sz="3200" kern="1200" dirty="0"/>
        </a:p>
      </dsp:txBody>
      <dsp:txXfrm>
        <a:off x="54361" y="49896"/>
        <a:ext cx="3798431" cy="916838"/>
      </dsp:txXfrm>
    </dsp:sp>
    <dsp:sp modelId="{784F1A06-7E19-4EB2-922C-73E0DFDD4A78}">
      <dsp:nvSpPr>
        <dsp:cNvPr id="0" name=""/>
        <dsp:cNvSpPr/>
      </dsp:nvSpPr>
      <dsp:spPr>
        <a:xfrm>
          <a:off x="3902392" y="1052532"/>
          <a:ext cx="5846444" cy="1444495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510" tIns="16510" rIns="16510" bIns="16510" numCol="1" spcCol="1270" anchor="t" anchorCtr="0">
          <a:noAutofit/>
        </a:bodyPr>
        <a:lstStyle/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600" kern="1200" dirty="0" smtClean="0"/>
            <a:t>EU-CSO dialogue, UN-CSO dialogue, Meetings with DPs,  Meeting with funding partners</a:t>
          </a:r>
          <a:endParaRPr lang="en-US" sz="2600" kern="1200" dirty="0"/>
        </a:p>
      </dsp:txBody>
      <dsp:txXfrm>
        <a:off x="3902392" y="1233094"/>
        <a:ext cx="5304758" cy="1083371"/>
      </dsp:txXfrm>
    </dsp:sp>
    <dsp:sp modelId="{2FA3B473-154C-4FEE-AB92-26AA45438741}">
      <dsp:nvSpPr>
        <dsp:cNvPr id="0" name=""/>
        <dsp:cNvSpPr/>
      </dsp:nvSpPr>
      <dsp:spPr>
        <a:xfrm>
          <a:off x="4762" y="1263558"/>
          <a:ext cx="3897629" cy="102244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 smtClean="0"/>
            <a:t>Engagement with DPs</a:t>
          </a:r>
          <a:endParaRPr lang="en-US" sz="3200" kern="1200" dirty="0"/>
        </a:p>
      </dsp:txBody>
      <dsp:txXfrm>
        <a:off x="54674" y="1313470"/>
        <a:ext cx="3797805" cy="922619"/>
      </dsp:txXfrm>
    </dsp:sp>
    <dsp:sp modelId="{DF767834-BD77-4EF5-A757-F230F0D8E1D5}">
      <dsp:nvSpPr>
        <dsp:cNvPr id="0" name=""/>
        <dsp:cNvSpPr/>
      </dsp:nvSpPr>
      <dsp:spPr>
        <a:xfrm>
          <a:off x="3902392" y="2533226"/>
          <a:ext cx="5846444" cy="1524273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510" tIns="16510" rIns="16510" bIns="16510" numCol="1" spcCol="1270" anchor="t" anchorCtr="0">
          <a:noAutofit/>
        </a:bodyPr>
        <a:lstStyle/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600" kern="1200" dirty="0" smtClean="0"/>
            <a:t>Through the 4 TWGs (P&amp;H, PPR, PAR, D&amp;D)</a:t>
          </a:r>
          <a:endParaRPr lang="en-US" sz="2600" kern="1200" dirty="0"/>
        </a:p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600" kern="1200" dirty="0" smtClean="0"/>
            <a:t>Through ISAF etc.</a:t>
          </a:r>
          <a:endParaRPr lang="en-US" sz="2600" kern="1200" dirty="0"/>
        </a:p>
      </dsp:txBody>
      <dsp:txXfrm>
        <a:off x="3902392" y="2723760"/>
        <a:ext cx="5274842" cy="1143205"/>
      </dsp:txXfrm>
    </dsp:sp>
    <dsp:sp modelId="{94AFC689-5B69-4F7A-B31A-F929BC3BB9A6}">
      <dsp:nvSpPr>
        <dsp:cNvPr id="0" name=""/>
        <dsp:cNvSpPr/>
      </dsp:nvSpPr>
      <dsp:spPr>
        <a:xfrm>
          <a:off x="4762" y="2780724"/>
          <a:ext cx="3897629" cy="102927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 smtClean="0"/>
            <a:t>Engagement with the Government</a:t>
          </a:r>
          <a:endParaRPr lang="en-US" sz="3200" kern="1200" dirty="0"/>
        </a:p>
      </dsp:txBody>
      <dsp:txXfrm>
        <a:off x="55007" y="2830969"/>
        <a:ext cx="3797139" cy="928788"/>
      </dsp:txXfrm>
    </dsp:sp>
    <dsp:sp modelId="{4C077EFE-63E6-4719-8CB0-55C90639B164}">
      <dsp:nvSpPr>
        <dsp:cNvPr id="0" name=""/>
        <dsp:cNvSpPr/>
      </dsp:nvSpPr>
      <dsp:spPr>
        <a:xfrm>
          <a:off x="3902392" y="4093699"/>
          <a:ext cx="5846444" cy="1163803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510" tIns="16510" rIns="16510" bIns="16510" numCol="1" spcCol="1270" anchor="t" anchorCtr="0">
          <a:noAutofit/>
        </a:bodyPr>
        <a:lstStyle/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600" kern="1200" dirty="0" smtClean="0"/>
            <a:t>CSR platform</a:t>
          </a:r>
          <a:endParaRPr lang="en-US" sz="2600" kern="1200" dirty="0"/>
        </a:p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600" kern="1200" dirty="0" smtClean="0"/>
            <a:t>OECD Watch etc.</a:t>
          </a:r>
          <a:endParaRPr lang="en-US" sz="2600" kern="1200" dirty="0"/>
        </a:p>
      </dsp:txBody>
      <dsp:txXfrm>
        <a:off x="3902392" y="4239174"/>
        <a:ext cx="5410018" cy="872853"/>
      </dsp:txXfrm>
    </dsp:sp>
    <dsp:sp modelId="{B469F631-CE40-429C-9075-6A6F3832D535}">
      <dsp:nvSpPr>
        <dsp:cNvPr id="0" name=""/>
        <dsp:cNvSpPr/>
      </dsp:nvSpPr>
      <dsp:spPr>
        <a:xfrm>
          <a:off x="4762" y="4169600"/>
          <a:ext cx="3897629" cy="10120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 smtClean="0"/>
            <a:t>Engagement with Private Sector</a:t>
          </a:r>
          <a:endParaRPr lang="en-US" sz="3200" kern="1200" dirty="0"/>
        </a:p>
      </dsp:txBody>
      <dsp:txXfrm>
        <a:off x="54164" y="4219002"/>
        <a:ext cx="3798825" cy="91319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StepDownProcess">
  <dgm:title val=""/>
  <dgm:desc val=""/>
  <dgm:catLst>
    <dgm:cat type="process" pri="16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  <dgm:cxn modelId="8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t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t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hoose name="Name3">
      <dgm:if name="Name4" func="var" arg="dir" op="equ" val="norm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if>
      <dgm:else name="Name5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else>
    </dgm:choose>
    <dgm:forEach name="nodesForEach" axis="ch" ptType="node">
      <dgm:layoutNode name="composite">
        <dgm:alg type="composite">
          <dgm:param type="ar" val="1.2439"/>
        </dgm:alg>
        <dgm:shape xmlns:r="http://schemas.openxmlformats.org/officeDocument/2006/relationships" r:blip="">
          <dgm:adjLst/>
        </dgm:shape>
        <dgm:choose name="Name6">
          <dgm:if name="Name7" func="var" arg="dir" op="equ" val="norm">
            <dgm:constrLst>
              <dgm:constr type="l" for="ch" forName="bentUpArrow1" refType="w" fact="0.0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refFor="ch" refForName="ParentText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refFor="ch" refForName="ParentText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if>
          <dgm:else name="Name8">
            <dgm:constrLst>
              <dgm:constr type="r" for="ch" forName="bentUpArrow1" refType="w" fact="0.9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.4316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fact="0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fact="0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else>
        </dgm:choose>
        <dgm:choose name="Name9">
          <dgm:if name="Name10" axis="followSib" ptType="node" func="cnt" op="gte" val="1">
            <dgm:layoutNode name="bentUpArrow1" styleLbl="alignImgPlace1">
              <dgm:alg type="sp"/>
              <dgm:choose name="Name11">
                <dgm:if name="Name12" func="var" arg="dir" op="equ" val="norm">
                  <dgm:shape xmlns:r="http://schemas.openxmlformats.org/officeDocument/2006/relationships" rot="90" type="bentUpArrow" r:blip="">
                    <dgm:adjLst>
                      <dgm:adj idx="1" val="0.3284"/>
                      <dgm:adj idx="2" val="0.25"/>
                      <dgm:adj idx="3" val="0.3578"/>
                    </dgm:adjLst>
                  </dgm:shape>
                </dgm:if>
                <dgm:else name="Name13">
                  <dgm:shape xmlns:r="http://schemas.openxmlformats.org/officeDocument/2006/relationships" rot="180" type="bentArrow" r:blip="">
                    <dgm:adjLst>
                      <dgm:adj idx="1" val="0.3284"/>
                      <dgm:adj idx="2" val="0.25"/>
                      <dgm:adj idx="3" val="0.3578"/>
                      <dgm:adj idx="4" val="0"/>
                    </dgm:adjLst>
                  </dgm:shape>
                </dgm:else>
              </dgm:choose>
              <dgm:presOf/>
            </dgm:layoutNode>
          </dgm:if>
          <dgm:else name="Name14"/>
        </dgm:choose>
        <dgm:layoutNode name="ParentText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66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15">
          <dgm:if name="Name16" axis="followSib" ptType="node" func="cnt" op="equ" val="0">
            <dgm:choose name="Name17">
              <dgm:if name="Name18" axis="ch" ptType="node" func="cnt" op="gte" val="1">
                <dgm:layoutNode name="FinalChildText" styleLbl="revTx">
                  <dgm:varLst>
                    <dgm:chMax val="0"/>
                    <dgm:chPref val="0"/>
                    <dgm:bulletEnabled val="1"/>
                  </dgm:varLst>
                  <dgm:alg type="tx">
                    <dgm:param type="stBulletLvl" val="1"/>
                    <dgm:param type="txAnchorVertCh" val="mid"/>
                    <dgm:param type="parTxLTRAlign" val="l"/>
                  </dgm:alg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9"/>
            </dgm:choose>
          </dgm:if>
          <dgm:else name="Name20">
            <dgm:layoutNode name="ChildText" styleLbl="revTx">
              <dgm:varLst>
                <dgm:chMax val="0"/>
                <dgm:chPref val="0"/>
                <dgm:bulletEnabled val="1"/>
              </dgm:varLst>
              <dgm:alg type="tx">
                <dgm:param type="stBulletLvl" val="1"/>
                <dgm:param type="txAnchorVertCh" val="mid"/>
                <dgm:param type="parTxLTRAlign" val="l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else>
        </dgm:choos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bList2">
  <dgm:title val=""/>
  <dgm:desc val=""/>
  <dgm:catLst>
    <dgm:cat type="list" pri="7000"/>
    <dgm:cat type="convert" pri="16000"/>
    <dgm:cat type="picture" pri="28000"/>
    <dgm:cat type="pictureconvert" pri="28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dir/>
      <dgm:animLvl val="lvl"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w" for="ch" ptType="sibTrans" refType="w" refFor="ch" refForName="compNode" op="equ" fact="0.08"/>
      <dgm:constr type="sp" refType="w" refFor="ch" refForName="compNode" op="equ" fact="0.16"/>
      <dgm:constr type="primFontSz" for="des" forName="parentText" op="equ" val="65"/>
      <dgm:constr type="primFontSz" for="des" forName="childRect" op="equ" val="65"/>
    </dgm:constrLst>
    <dgm:ruleLst/>
    <dgm:forEach name="nodesForEach" axis="ch" ptType="node">
      <dgm:layoutNode name="compNode">
        <dgm:alg type="composite">
          <dgm:param type="ar" val="0.943"/>
        </dgm:alg>
        <dgm:shape xmlns:r="http://schemas.openxmlformats.org/officeDocument/2006/relationships" r:blip="">
          <dgm:adjLst/>
        </dgm:shape>
        <dgm:presOf/>
        <dgm:choose name="Name3">
          <dgm:if name="Name4" axis="self" func="var" arg="dir" op="equ" val="norm">
            <dgm:constrLst>
              <dgm:constr type="w" val="1"/>
              <dgm:constr type="h" refType="w" fact="1.06"/>
              <dgm:constr type="h" for="ch" forName="childRect" refType="h" fact="0.65"/>
              <dgm:constr type="w" for="ch" forName="childRect" refType="w" fact="0.923"/>
              <dgm:constr type="l" for="ch" forName="childRect"/>
              <dgm:constr type="t" for="ch" forName="childRect"/>
              <dgm:constr type="w" for="ch" forName="parentText" refType="w" fact="0.65"/>
              <dgm:constr type="h" for="ch" forName="parentText" refType="h" refFor="ch" refForName="childRect" fact="0.43"/>
              <dgm:constr type="l" for="ch" forName="parentText"/>
              <dgm:constr type="t" for="ch" forName="parentText" refType="h" refFor="ch" refForName="childRect"/>
              <dgm:constr type="w" for="ch" forName="parentRect" refType="w" fact="0.923"/>
              <dgm:constr type="h" for="ch" forName="parentRect" refType="h" refFor="ch" refForName="parentText"/>
              <dgm:constr type="l" for="ch" forName="parentRect"/>
              <dgm:constr type="t" for="ch" forName="parentRect" refType="t" refFor="ch" refForName="parentText"/>
              <dgm:constr type="w" for="ch" forName="adorn" refType="w" refFor="ch" refForName="parentRect" fact="0.35"/>
              <dgm:constr type="h" for="ch" forName="adorn" refType="w" refFor="ch" refForName="parentRect" fact="0.35"/>
              <dgm:constr type="b" for="ch" forName="adorn" refType="h"/>
              <dgm:constr type="r" for="ch" forName="adorn" refType="w"/>
            </dgm:constrLst>
          </dgm:if>
          <dgm:else name="Name5">
            <dgm:constrLst>
              <dgm:constr type="w" val="1"/>
              <dgm:constr type="h" refType="w" fact="1.06"/>
              <dgm:constr type="h" for="ch" forName="childRect" refType="h" fact="0.65"/>
              <dgm:constr type="w" for="ch" forName="childRect" refType="w" fact="0.923"/>
              <dgm:constr type="r" for="ch" forName="childRect" refType="w"/>
              <dgm:constr type="t" for="ch" forName="childRect"/>
              <dgm:constr type="w" for="ch" forName="parentText" refType="w" fact="0.65"/>
              <dgm:constr type="h" for="ch" forName="parentText" refType="h" refFor="ch" refForName="childRect" fact="0.43"/>
              <dgm:constr type="r" for="ch" forName="parentText" refType="w"/>
              <dgm:constr type="t" for="ch" forName="parentText" refType="h" refFor="ch" refForName="childRect"/>
              <dgm:constr type="w" for="ch" forName="parentRect" refType="w" fact="0.923"/>
              <dgm:constr type="h" for="ch" forName="parentRect" refType="h" refFor="ch" refForName="parentText"/>
              <dgm:constr type="r" for="ch" forName="parentRect" refType="w"/>
              <dgm:constr type="t" for="ch" forName="parentRect" refType="t" refFor="ch" refForName="parentText"/>
              <dgm:constr type="w" for="ch" forName="adorn" refType="w" refFor="ch" refForName="parentRect" fact="0.35"/>
              <dgm:constr type="h" for="ch" forName="adorn" refType="w" refFor="ch" refForName="parentRect" fact="0.35"/>
              <dgm:constr type="b" for="ch" forName="adorn" refType="h"/>
              <dgm:constr type="l" for="ch" forName="adorn"/>
            </dgm:constrLst>
          </dgm:else>
        </dgm:choose>
        <dgm:ruleLst/>
        <dgm:layoutNode name="childRect" styleLbl="bgAcc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ound2SameRect" r:blip="">
            <dgm:adjLst>
              <dgm:adj idx="1" val="0.08"/>
            </dgm:adjLst>
          </dgm:shape>
          <dgm:presOf axis="des" ptType="node"/>
          <dgm:constrLst>
            <dgm:constr type="secFontSz" refType="primFontSz"/>
            <dgm:constr type="tMarg" refType="primFontSz" fact="0.3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layoutNode name="parentText">
          <dgm:varLst>
            <dgm:chMax val="0"/>
            <dgm:bulletEnabled val="1"/>
          </dgm:varLst>
          <dgm:choose name="Name6">
            <dgm:if name="Name7" func="var" arg="dir" op="equ" val="norm">
              <dgm:alg type="tx">
                <dgm:param type="parTxLTRAlign" val="l"/>
                <dgm:param type="parTxRTLAlign" val="l"/>
              </dgm:alg>
            </dgm:if>
            <dgm:else name="Name8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ect" r:blip="" zOrderOff="1" hideGeom="1">
            <dgm:adjLst/>
          </dgm:shape>
          <dgm:presOf axis="self" ptType="node"/>
          <dgm:constrLst>
            <dgm:constr type="tMarg"/>
            <dgm:constr type="bMarg"/>
            <dgm:constr type="lMarg" refType="primFontSz" fact="0.3"/>
            <dgm:constr type="rMarg" refType="primFontSz" fact="0.1"/>
          </dgm:constrLst>
          <dgm:ruleLst>
            <dgm:rule type="primFontSz" val="5" fact="NaN" max="NaN"/>
          </dgm:ruleLst>
        </dgm:layoutNode>
        <dgm:layoutNode name="parentRect" styleLbl="alignNode1">
          <dgm:alg type="sp"/>
          <dgm:shape xmlns:r="http://schemas.openxmlformats.org/officeDocument/2006/relationships" type="rect" r:blip="">
            <dgm:adjLst/>
          </dgm:shape>
          <dgm:presOf axis="self" ptType="node"/>
          <dgm:constrLst/>
          <dgm:ruleLst/>
        </dgm:layoutNode>
        <dgm:layoutNode name="adorn" styleLbl="fgAccFollowNod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w" val="1"/>
            <dgm:constr type="h" refType="w"/>
          </dgm:constrLst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6" y="5"/>
            <a:ext cx="4029282" cy="350758"/>
          </a:xfrm>
          <a:prstGeom prst="rect">
            <a:avLst/>
          </a:prstGeom>
        </p:spPr>
        <p:txBody>
          <a:bodyPr vert="horz" lIns="91751" tIns="45875" rIns="91751" bIns="45875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265018" y="5"/>
            <a:ext cx="4029282" cy="350758"/>
          </a:xfrm>
          <a:prstGeom prst="rect">
            <a:avLst/>
          </a:prstGeom>
        </p:spPr>
        <p:txBody>
          <a:bodyPr vert="horz" lIns="91751" tIns="45875" rIns="91751" bIns="45875" rtlCol="0"/>
          <a:lstStyle>
            <a:lvl1pPr algn="r">
              <a:defRPr sz="1200"/>
            </a:lvl1pPr>
          </a:lstStyle>
          <a:p>
            <a:fld id="{5266DC84-9F6F-4758-91A0-EA73EA0AAC0E}" type="datetimeFigureOut">
              <a:rPr lang="en-US" smtClean="0"/>
              <a:pPr/>
              <a:t>11/14/2018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6" y="6658448"/>
            <a:ext cx="4029282" cy="350758"/>
          </a:xfrm>
          <a:prstGeom prst="rect">
            <a:avLst/>
          </a:prstGeom>
        </p:spPr>
        <p:txBody>
          <a:bodyPr vert="horz" lIns="91751" tIns="45875" rIns="91751" bIns="45875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265018" y="6658448"/>
            <a:ext cx="4029282" cy="350758"/>
          </a:xfrm>
          <a:prstGeom prst="rect">
            <a:avLst/>
          </a:prstGeom>
        </p:spPr>
        <p:txBody>
          <a:bodyPr vert="horz" lIns="91751" tIns="45875" rIns="91751" bIns="45875" rtlCol="0" anchor="b"/>
          <a:lstStyle>
            <a:lvl1pPr algn="r">
              <a:defRPr sz="1200"/>
            </a:lvl1pPr>
          </a:lstStyle>
          <a:p>
            <a:fld id="{873866A5-56B9-4303-AAC7-452D264F3A8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24087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5" y="3"/>
            <a:ext cx="4028440" cy="350520"/>
          </a:xfrm>
          <a:prstGeom prst="rect">
            <a:avLst/>
          </a:prstGeom>
        </p:spPr>
        <p:txBody>
          <a:bodyPr vert="horz" lIns="93641" tIns="46821" rIns="93641" bIns="46821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265814" y="3"/>
            <a:ext cx="4028440" cy="350520"/>
          </a:xfrm>
          <a:prstGeom prst="rect">
            <a:avLst/>
          </a:prstGeom>
        </p:spPr>
        <p:txBody>
          <a:bodyPr vert="horz" lIns="93641" tIns="46821" rIns="93641" bIns="46821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8095EF9E-415B-4FE0-9E88-AB642561731A}" type="datetimeFigureOut">
              <a:rPr lang="en-US"/>
              <a:pPr>
                <a:defRPr/>
              </a:pPr>
              <a:t>11/14/2018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749550" y="527050"/>
            <a:ext cx="3797300" cy="2628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641" tIns="46821" rIns="93641" bIns="46821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29644" y="3329943"/>
            <a:ext cx="7437119" cy="3154680"/>
          </a:xfrm>
          <a:prstGeom prst="rect">
            <a:avLst/>
          </a:prstGeom>
        </p:spPr>
        <p:txBody>
          <a:bodyPr vert="horz" lIns="93641" tIns="46821" rIns="93641" bIns="46821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5" y="6658665"/>
            <a:ext cx="4028440" cy="350520"/>
          </a:xfrm>
          <a:prstGeom prst="rect">
            <a:avLst/>
          </a:prstGeom>
        </p:spPr>
        <p:txBody>
          <a:bodyPr vert="horz" lIns="93641" tIns="46821" rIns="93641" bIns="46821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265814" y="6658665"/>
            <a:ext cx="4028440" cy="350520"/>
          </a:xfrm>
          <a:prstGeom prst="rect">
            <a:avLst/>
          </a:prstGeom>
        </p:spPr>
        <p:txBody>
          <a:bodyPr vert="horz" lIns="93641" tIns="46821" rIns="93641" bIns="46821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0E033CE4-EEE5-4D9D-826F-232937CF21E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215734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749550" y="527050"/>
            <a:ext cx="3797300" cy="2628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E033CE4-EEE5-4D9D-826F-232937CF21ED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28916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2395538" y="542925"/>
            <a:ext cx="3914775" cy="271145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33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463534" indent="-463534" eaLnBrk="1" hangingPunct="1">
              <a:spcBef>
                <a:spcPct val="0"/>
              </a:spcBef>
              <a:buFontTx/>
              <a:buChar char="•"/>
            </a:pPr>
            <a:endParaRPr lang="en-US" smtClean="0"/>
          </a:p>
        </p:txBody>
      </p:sp>
      <p:sp>
        <p:nvSpPr>
          <p:cNvPr id="20484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F0BCE278-A4FE-4B76-AFFD-C2CAB73203BC}" type="slidenum">
              <a:rPr lang="en-US">
                <a:solidFill>
                  <a:prstClr val="black"/>
                </a:solidFill>
              </a:rPr>
              <a:pPr>
                <a:defRPr/>
              </a:pPr>
              <a:t>7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quarter" idx="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195796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2395538" y="542925"/>
            <a:ext cx="3914775" cy="271145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33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463534" indent="-463534" eaLnBrk="1" hangingPunct="1">
              <a:spcBef>
                <a:spcPct val="0"/>
              </a:spcBef>
              <a:buFontTx/>
              <a:buChar char="•"/>
            </a:pPr>
            <a:endParaRPr lang="en-US" smtClean="0"/>
          </a:p>
        </p:txBody>
      </p:sp>
      <p:sp>
        <p:nvSpPr>
          <p:cNvPr id="20484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F0BCE278-A4FE-4B76-AFFD-C2CAB73203BC}" type="slidenum">
              <a:rPr lang="en-US">
                <a:solidFill>
                  <a:prstClr val="black"/>
                </a:solidFill>
              </a:rPr>
              <a:pPr>
                <a:defRPr/>
              </a:pPr>
              <a:t>14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quarter" idx="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72377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2395538" y="542925"/>
            <a:ext cx="3914775" cy="271145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33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463534" indent="-463534" eaLnBrk="1" hangingPunct="1">
              <a:spcBef>
                <a:spcPct val="0"/>
              </a:spcBef>
              <a:buFontTx/>
              <a:buChar char="•"/>
            </a:pPr>
            <a:endParaRPr lang="en-US" smtClean="0"/>
          </a:p>
        </p:txBody>
      </p:sp>
      <p:sp>
        <p:nvSpPr>
          <p:cNvPr id="20484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F0BCE278-A4FE-4B76-AFFD-C2CAB73203BC}" type="slidenum">
              <a:rPr lang="en-US">
                <a:solidFill>
                  <a:prstClr val="black"/>
                </a:solidFill>
              </a:rPr>
              <a:pPr>
                <a:defRPr/>
              </a:pPr>
              <a:t>19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quarter" idx="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853462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2749550" y="527050"/>
            <a:ext cx="3797300" cy="26289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33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463534" indent="-463534" eaLnBrk="1" hangingPunct="1">
              <a:spcBef>
                <a:spcPct val="0"/>
              </a:spcBef>
              <a:buFontTx/>
              <a:buChar char="•"/>
            </a:pPr>
            <a:endParaRPr lang="en-US" smtClean="0"/>
          </a:p>
        </p:txBody>
      </p:sp>
      <p:sp>
        <p:nvSpPr>
          <p:cNvPr id="20484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F0BCE278-A4FE-4B76-AFFD-C2CAB73203BC}" type="slidenum">
              <a:rPr lang="en-US">
                <a:solidFill>
                  <a:prstClr val="black"/>
                </a:solidFill>
              </a:rPr>
              <a:pPr>
                <a:defRPr/>
              </a:pPr>
              <a:t>22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quarter" idx="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48185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49A653-D5A6-4BAF-BBBC-C647682C42D1}" type="datetime1">
              <a:rPr lang="en-US" smtClean="0"/>
              <a:pPr>
                <a:defRPr/>
              </a:pPr>
              <a:t>11/14/2018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1AB533-9691-44C8-80E0-68D528C9136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4D0A9D-E873-4E7D-83DA-E643A87A0E2C}" type="datetime1">
              <a:rPr lang="en-US" smtClean="0"/>
              <a:pPr>
                <a:defRPr/>
              </a:pPr>
              <a:t>11/14/2018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AB925F-A435-4428-A481-E6B7EDB7D3C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EEC0DC-CE05-445F-801E-D4B9AC10F824}" type="datetime1">
              <a:rPr lang="en-US" smtClean="0"/>
              <a:pPr>
                <a:defRPr/>
              </a:pPr>
              <a:t>11/14/2018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BF142D-B1B5-4B1B-8C00-015D356D9A1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530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555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4DDDDC-8C63-4310-BCB2-5CB9FB07F04F}" type="datetime1">
              <a:rPr lang="en-US" smtClean="0"/>
              <a:pPr>
                <a:defRPr/>
              </a:pPr>
              <a:t>11/14/2018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F75A41-CA11-4FB0-8AFD-9B510337228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BB77BD-324C-45D7-83BE-90E850BD6351}" type="datetime1">
              <a:rPr lang="en-US" smtClean="0"/>
              <a:pPr>
                <a:defRPr/>
              </a:pPr>
              <a:t>11/14/2018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C77E21-539C-4008-BB18-BDCF5E76CA1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01C50C-960E-4806-B684-52EC5B469C98}" type="datetime1">
              <a:rPr lang="en-US" smtClean="0"/>
              <a:pPr>
                <a:defRPr/>
              </a:pPr>
              <a:t>11/14/2018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E57503-BC80-4140-8C8D-EF3AC424C48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DC2257-4C12-4599-8092-05A041B4CB86}" type="datetime1">
              <a:rPr lang="en-US" smtClean="0"/>
              <a:pPr>
                <a:defRPr/>
              </a:pPr>
              <a:t>11/14/2018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460AF9-3809-4A91-AE5E-3603A59C28D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15168D-8376-406A-9D3E-C6117173504F}" type="datetime1">
              <a:rPr lang="en-US" smtClean="0"/>
              <a:pPr>
                <a:defRPr/>
              </a:pPr>
              <a:t>11/14/2018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19DF4B-BCAB-4297-93DB-0AC2D2FF93A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A50F46-7AFB-46CD-836A-3E09D4CE6F45}" type="datetime1">
              <a:rPr lang="en-US" smtClean="0"/>
              <a:pPr>
                <a:defRPr/>
              </a:pPr>
              <a:t>11/14/2018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4E1F39-4CA4-4FBD-8886-5EF194AADF5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E9082D-2801-4B06-BF14-E413F366E5C8}" type="datetime1">
              <a:rPr lang="en-US" smtClean="0"/>
              <a:pPr>
                <a:defRPr/>
              </a:pPr>
              <a:t>11/14/2018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D5033F-DBA9-41B1-A44F-8F20E9E35A7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222885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5300" y="274639"/>
            <a:ext cx="652145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2B8D71-1AF9-4FA1-8635-09B9AC004299}" type="datetime1">
              <a:rPr lang="en-US" smtClean="0"/>
              <a:pPr>
                <a:defRPr/>
              </a:pPr>
              <a:t>11/14/2018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8CBC56-4406-4552-B92B-815DC8F7635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95DB66-77F7-434F-9682-B3F7364FE152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11/14/2018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1AB533-9691-44C8-80E0-68D528C91365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9648019"/>
      </p:ext>
    </p:extLst>
  </p:cSld>
  <p:clrMapOvr>
    <a:masterClrMapping/>
  </p:clrMapOvr>
  <p:transition spd="slow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B12FEC-1AE5-4E77-95F9-16EE47BB027C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11/14/2018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AB925F-A435-4428-A481-E6B7EDB7D3CB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9882293"/>
      </p:ext>
    </p:extLst>
  </p:cSld>
  <p:clrMapOvr>
    <a:masterClrMapping/>
  </p:clrMapOvr>
  <p:transition spd="slow"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9537AE-0C0B-4ACA-8D19-2353B13714A7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11/14/2018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BF142D-B1B5-4B1B-8C00-015D356D9A1D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9461068"/>
      </p:ext>
    </p:extLst>
  </p:cSld>
  <p:clrMapOvr>
    <a:masterClrMapping/>
  </p:clrMapOvr>
  <p:transition spd="slow"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530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555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C739B9-80F3-449E-9617-4510C23DD14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11/14/2018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F75A41-CA11-4FB0-8AFD-9B5103372285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7396737"/>
      </p:ext>
    </p:extLst>
  </p:cSld>
  <p:clrMapOvr>
    <a:masterClrMapping/>
  </p:clrMapOvr>
  <p:transition spd="slow"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8E7288-2B4D-4F5F-9EC7-BC24F399A237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11/14/2018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C77E21-539C-4008-BB18-BDCF5E76CA15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3661846"/>
      </p:ext>
    </p:extLst>
  </p:cSld>
  <p:clrMapOvr>
    <a:masterClrMapping/>
  </p:clrMapOvr>
  <p:transition spd="slow"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F73057-A474-4C2E-BEA4-916813F54351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11/14/2018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E57503-BC80-4140-8C8D-EF3AC424C489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1042162"/>
      </p:ext>
    </p:extLst>
  </p:cSld>
  <p:clrMapOvr>
    <a:masterClrMapping/>
  </p:clrMapOvr>
  <p:transition spd="slow"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879E75-6310-4562-A246-389F7673B32F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11/14/2018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460AF9-3809-4A91-AE5E-3603A59C28D6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5520236"/>
      </p:ext>
    </p:extLst>
  </p:cSld>
  <p:clrMapOvr>
    <a:masterClrMapping/>
  </p:clrMapOvr>
  <p:transition spd="slow"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C6C2C5-F4F5-4BF6-9772-F176ECDAEDC5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11/14/2018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19DF4B-BCAB-4297-93DB-0AC2D2FF93AE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8761027"/>
      </p:ext>
    </p:extLst>
  </p:cSld>
  <p:clrMapOvr>
    <a:masterClrMapping/>
  </p:clrMapOvr>
  <p:transition spd="slow"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36FBA9-75D5-4961-8B67-F8AA0EE24F76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11/14/2018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4E1F39-4CA4-4FBD-8886-5EF194AADF5F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3146398"/>
      </p:ext>
    </p:extLst>
  </p:cSld>
  <p:clrMapOvr>
    <a:masterClrMapping/>
  </p:clrMapOvr>
  <p:transition spd="slow"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21D09F-B32A-4BA6-994C-B74E57D5F6ED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11/14/2018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D5033F-DBA9-41B1-A44F-8F20E9E35A78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4728744"/>
      </p:ext>
    </p:extLst>
  </p:cSld>
  <p:clrMapOvr>
    <a:masterClrMapping/>
  </p:clrMapOvr>
  <p:transition spd="slow"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222885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5300" y="274639"/>
            <a:ext cx="652145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F62D6E-1F98-4B85-9A2F-D454DF10E088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11/14/2018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8CBC56-4406-4552-B92B-815DC8F76351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0803522"/>
      </p:ext>
    </p:extLst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5300" y="274638"/>
            <a:ext cx="8915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5300" y="1600201"/>
            <a:ext cx="89154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8081C0D-040A-456F-AD6E-70AC5933E1CE}" type="datetime1">
              <a:rPr lang="en-US" smtClean="0"/>
              <a:pPr>
                <a:defRPr/>
              </a:pPr>
              <a:t>11/14/2018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B172C25-A96C-4649-891D-F9E5BCECF6B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fade/>
  </p:transition>
  <p:hf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5300" y="274638"/>
            <a:ext cx="8915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5300" y="1600201"/>
            <a:ext cx="89154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94B3DB2-1B75-4760-9566-33BC7ACEFCC6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11/14/2018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B172C25-A96C-4649-891D-F9E5BCECF6BA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49890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>
    <p:fad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 bwMode="auto">
          <a:xfrm>
            <a:off x="0" y="0"/>
            <a:ext cx="9906000" cy="533400"/>
          </a:xfrm>
          <a:prstGeom prst="rect">
            <a:avLst/>
          </a:prstGeom>
          <a:solidFill>
            <a:srgbClr val="0C9716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auto">
              <a:spcAft>
                <a:spcPts val="0"/>
              </a:spcAft>
              <a:defRPr/>
            </a:pPr>
            <a:endParaRPr lang="en-US" sz="44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 Unicode" pitchFamily="34" charset="0"/>
              <a:cs typeface="Lucida Sans Unicode" pitchFamily="34" charset="0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 bwMode="auto">
          <a:xfrm>
            <a:off x="0" y="501868"/>
            <a:ext cx="9906000" cy="5517932"/>
          </a:xfrm>
          <a:prstGeom prst="rect">
            <a:avLst/>
          </a:prstGeom>
          <a:solidFill>
            <a:srgbClr val="1807B8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 fontScale="97500"/>
          </a:bodyPr>
          <a:lstStyle/>
          <a:p>
            <a:pPr algn="ctr">
              <a:defRPr/>
            </a:pPr>
            <a:r>
              <a:rPr lang="en-US" sz="5500" b="1" dirty="0" smtClean="0">
                <a:solidFill>
                  <a:srgbClr val="FFFF00"/>
                </a:solidFill>
                <a:latin typeface="Palatino Linotype" panose="02040502050505030304" pitchFamily="18" charset="0"/>
                <a:cs typeface="Lucida Sans Unicode" pitchFamily="34" charset="0"/>
              </a:rPr>
              <a:t>GHP and Its Key Achievements 2018</a:t>
            </a:r>
          </a:p>
          <a:p>
            <a:pPr algn="ctr">
              <a:defRPr/>
            </a:pPr>
            <a:endParaRPr lang="en-US" sz="3200" b="1" dirty="0" smtClean="0">
              <a:solidFill>
                <a:srgbClr val="FFC000"/>
              </a:solidFill>
              <a:latin typeface="Lucida Sans Unicode" pitchFamily="34" charset="0"/>
              <a:cs typeface="Lucida Sans Unicode" pitchFamily="34" charset="0"/>
            </a:endParaRPr>
          </a:p>
          <a:p>
            <a:pPr algn="ctr">
              <a:defRPr/>
            </a:pPr>
            <a:endParaRPr lang="en-US" sz="1600" dirty="0" smtClean="0">
              <a:solidFill>
                <a:prstClr val="white"/>
              </a:solidFill>
              <a:latin typeface="Lucida Sans Unicode" pitchFamily="34" charset="0"/>
              <a:cs typeface="Lucida Sans Unicode" pitchFamily="34" charset="0"/>
            </a:endParaRPr>
          </a:p>
          <a:p>
            <a:pPr algn="ctr">
              <a:defRPr/>
            </a:pPr>
            <a:endParaRPr lang="en-US" sz="3200" dirty="0" smtClean="0">
              <a:solidFill>
                <a:srgbClr val="FFC000"/>
              </a:solidFill>
              <a:latin typeface="Lucida Sans Unicode" pitchFamily="34" charset="0"/>
              <a:cs typeface="Lucida Sans Unicode" pitchFamily="34" charset="0"/>
            </a:endParaRPr>
          </a:p>
          <a:p>
            <a:pPr algn="ctr">
              <a:defRPr/>
            </a:pPr>
            <a:r>
              <a:rPr lang="en-US" sz="4000" b="1" dirty="0" smtClean="0">
                <a:solidFill>
                  <a:srgbClr val="FFFF00"/>
                </a:solidFill>
                <a:latin typeface="Lucida Sans Unicode" pitchFamily="34" charset="0"/>
                <a:cs typeface="Lucida Sans Unicode" pitchFamily="34" charset="0"/>
              </a:rPr>
              <a:t>Challenges</a:t>
            </a:r>
            <a:endParaRPr lang="en-US" sz="4000" dirty="0">
              <a:solidFill>
                <a:srgbClr val="1807B5"/>
              </a:solidFill>
              <a:latin typeface="Tahoma" pitchFamily="-84" charset="0"/>
              <a:ea typeface="Tahoma" pitchFamily="-84" charset="0"/>
              <a:cs typeface="Tahoma" pitchFamily="-84" charset="0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 bwMode="auto">
          <a:xfrm>
            <a:off x="762000" y="3429000"/>
            <a:ext cx="9106339" cy="2286000"/>
          </a:xfrm>
          <a:prstGeom prst="rect">
            <a:avLst/>
          </a:prstGeom>
          <a:solidFill>
            <a:srgbClr val="1807B8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50000"/>
              </a:lnSpc>
              <a:defRPr/>
            </a:pPr>
            <a:endParaRPr lang="en-US" sz="1000" b="1" dirty="0" smtClean="0">
              <a:solidFill>
                <a:prstClr val="white"/>
              </a:solidFill>
              <a:latin typeface="Lucida Sans Unicode" pitchFamily="34" charset="0"/>
              <a:cs typeface="Lucida Sans Unicode" pitchFamily="34" charset="0"/>
            </a:endParaRPr>
          </a:p>
          <a:p>
            <a:pPr algn="ctr">
              <a:lnSpc>
                <a:spcPct val="150000"/>
              </a:lnSpc>
              <a:defRPr/>
            </a:pPr>
            <a:r>
              <a:rPr lang="en-US" sz="2800" b="1" dirty="0" smtClean="0">
                <a:solidFill>
                  <a:prstClr val="white"/>
                </a:solidFill>
                <a:latin typeface="Palatino Linotype" panose="02040502050505030304" pitchFamily="18" charset="0"/>
                <a:cs typeface="Lucida Sans Unicode" pitchFamily="34" charset="0"/>
              </a:rPr>
              <a:t>Working Groups Reflection Meeting</a:t>
            </a:r>
          </a:p>
          <a:p>
            <a:pPr algn="ctr">
              <a:lnSpc>
                <a:spcPct val="150000"/>
              </a:lnSpc>
              <a:defRPr/>
            </a:pPr>
            <a:r>
              <a:rPr lang="en-US" sz="2800" b="1" dirty="0" err="1" smtClean="0">
                <a:solidFill>
                  <a:prstClr val="white"/>
                </a:solidFill>
                <a:latin typeface="Palatino Linotype" panose="02040502050505030304" pitchFamily="18" charset="0"/>
                <a:cs typeface="Lucida Sans Unicode" pitchFamily="34" charset="0"/>
              </a:rPr>
              <a:t>Tonle</a:t>
            </a:r>
            <a:r>
              <a:rPr lang="en-US" sz="2800" b="1" dirty="0" smtClean="0">
                <a:solidFill>
                  <a:prstClr val="white"/>
                </a:solidFill>
                <a:latin typeface="Palatino Linotype" panose="02040502050505030304" pitchFamily="18" charset="0"/>
                <a:cs typeface="Lucida Sans Unicode" pitchFamily="34" charset="0"/>
              </a:rPr>
              <a:t> </a:t>
            </a:r>
            <a:r>
              <a:rPr lang="en-US" sz="2800" b="1" dirty="0" err="1" smtClean="0">
                <a:solidFill>
                  <a:prstClr val="white"/>
                </a:solidFill>
                <a:latin typeface="Palatino Linotype" panose="02040502050505030304" pitchFamily="18" charset="0"/>
                <a:cs typeface="Lucida Sans Unicode" pitchFamily="34" charset="0"/>
              </a:rPr>
              <a:t>Bassac</a:t>
            </a:r>
            <a:r>
              <a:rPr lang="en-US" sz="2800" b="1" dirty="0" smtClean="0">
                <a:solidFill>
                  <a:prstClr val="white"/>
                </a:solidFill>
                <a:latin typeface="Palatino Linotype" panose="02040502050505030304" pitchFamily="18" charset="0"/>
                <a:cs typeface="Lucida Sans Unicode" pitchFamily="34" charset="0"/>
              </a:rPr>
              <a:t> II, 14 November 2018</a:t>
            </a:r>
          </a:p>
          <a:p>
            <a:pPr algn="ctr">
              <a:lnSpc>
                <a:spcPct val="150000"/>
              </a:lnSpc>
              <a:defRPr/>
            </a:pPr>
            <a:endParaRPr lang="en-US" sz="1600" b="1" dirty="0" smtClean="0">
              <a:solidFill>
                <a:prstClr val="white"/>
              </a:solidFill>
              <a:latin typeface="Palatino Linotype" panose="02040502050505030304" pitchFamily="18" charset="0"/>
              <a:cs typeface="Lucida Sans Unicode" pitchFamily="34" charset="0"/>
            </a:endParaRPr>
          </a:p>
          <a:p>
            <a:pPr algn="r">
              <a:lnSpc>
                <a:spcPct val="150000"/>
              </a:lnSpc>
              <a:defRPr/>
            </a:pPr>
            <a:r>
              <a:rPr lang="en-US" sz="2400" b="1" dirty="0" smtClean="0">
                <a:solidFill>
                  <a:srgbClr val="00FF00"/>
                </a:solidFill>
                <a:latin typeface="Palatino Linotype" panose="02040502050505030304" pitchFamily="18" charset="0"/>
                <a:cs typeface="Lucida Sans Unicode" pitchFamily="34" charset="0"/>
              </a:rPr>
              <a:t>By: EL Sotheary, HOP</a:t>
            </a:r>
          </a:p>
        </p:txBody>
      </p:sp>
      <p:sp>
        <p:nvSpPr>
          <p:cNvPr id="7" name="TextBox 3"/>
          <p:cNvSpPr txBox="1">
            <a:spLocks noChangeArrowheads="1"/>
          </p:cNvSpPr>
          <p:nvPr/>
        </p:nvSpPr>
        <p:spPr bwMode="auto">
          <a:xfrm>
            <a:off x="0" y="6060745"/>
            <a:ext cx="9906000" cy="728405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endParaRPr lang="en-US" b="1" baseline="30000" dirty="0">
              <a:solidFill>
                <a:srgbClr val="0033CC"/>
              </a:solidFill>
            </a:endParaRPr>
          </a:p>
          <a:p>
            <a:pPr algn="ctr"/>
            <a:endParaRPr lang="en-US" sz="200" b="1" baseline="30000" dirty="0" smtClean="0">
              <a:solidFill>
                <a:srgbClr val="0033CC"/>
              </a:solidFill>
            </a:endParaRPr>
          </a:p>
          <a:p>
            <a:pPr algn="ctr"/>
            <a:r>
              <a:rPr lang="en-US" sz="2800" b="1" baseline="30000" dirty="0" smtClean="0">
                <a:solidFill>
                  <a:srgbClr val="0033CC"/>
                </a:solidFill>
              </a:rPr>
              <a:t>Vision</a:t>
            </a:r>
            <a:r>
              <a:rPr lang="en-US" sz="2800" b="1" baseline="30000" dirty="0">
                <a:solidFill>
                  <a:srgbClr val="0033CC"/>
                </a:solidFill>
              </a:rPr>
              <a:t>:</a:t>
            </a:r>
            <a:r>
              <a:rPr lang="en-US" sz="2800" b="1" dirty="0">
                <a:solidFill>
                  <a:srgbClr val="0033CC"/>
                </a:solidFill>
              </a:rPr>
              <a:t>  </a:t>
            </a:r>
            <a:r>
              <a:rPr lang="en-US" sz="2800" b="1" baseline="30000" dirty="0">
                <a:solidFill>
                  <a:srgbClr val="0033CC"/>
                </a:solidFill>
              </a:rPr>
              <a:t>S</a:t>
            </a:r>
            <a:r>
              <a:rPr lang="en-US" sz="2800" b="1" baseline="30000" dirty="0" smtClean="0">
                <a:solidFill>
                  <a:srgbClr val="0033CC"/>
                </a:solidFill>
              </a:rPr>
              <a:t>ustainable Development for Cambodia</a:t>
            </a:r>
            <a:endParaRPr lang="en-US" sz="1400" dirty="0">
              <a:solidFill>
                <a:srgbClr val="0033CC"/>
              </a:solidFill>
            </a:endParaRPr>
          </a:p>
        </p:txBody>
      </p:sp>
      <p:pic>
        <p:nvPicPr>
          <p:cNvPr id="8" name="Picture 10" descr="CCC-logo-small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0386" y="6130925"/>
            <a:ext cx="1282965" cy="63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10" descr="GPP-Small.jpg"/>
          <p:cNvPicPr>
            <a:picLocks noChangeAspect="1"/>
          </p:cNvPicPr>
          <p:nvPr/>
        </p:nvPicPr>
        <p:blipFill>
          <a:blip r:embed="rId4" cstate="print"/>
          <a:srcRect t="903" b="803"/>
          <a:stretch>
            <a:fillRect/>
          </a:stretch>
        </p:blipFill>
        <p:spPr bwMode="auto">
          <a:xfrm>
            <a:off x="8585200" y="6051333"/>
            <a:ext cx="123825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78390689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 txBox="1">
            <a:spLocks/>
          </p:cNvSpPr>
          <p:nvPr/>
        </p:nvSpPr>
        <p:spPr bwMode="auto">
          <a:xfrm>
            <a:off x="0" y="0"/>
            <a:ext cx="9906000" cy="990600"/>
          </a:xfrm>
          <a:prstGeom prst="rect">
            <a:avLst/>
          </a:prstGeom>
          <a:solidFill>
            <a:srgbClr val="0C9716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342900" indent="-342900" algn="ctr" eaLnBrk="0" hangingPunct="0">
              <a:spcBef>
                <a:spcPct val="20000"/>
              </a:spcBef>
            </a:pPr>
            <a:r>
              <a:rPr lang="en-US" sz="3200" b="1" dirty="0" smtClean="0">
                <a:solidFill>
                  <a:schemeClr val="bg1"/>
                </a:solidFill>
                <a:latin typeface="Lucida Sans Unicode" pitchFamily="34" charset="0"/>
                <a:ea typeface="ＭＳ Ｐゴシック" pitchFamily="34" charset="-128"/>
                <a:cs typeface="Lucida Sans Unicode" pitchFamily="34" charset="0"/>
              </a:rPr>
              <a:t>Presentation Outlines</a:t>
            </a:r>
            <a:endParaRPr lang="en-US" sz="3200" b="1" dirty="0">
              <a:solidFill>
                <a:schemeClr val="bg1"/>
              </a:solidFill>
              <a:latin typeface="Lucida Sans Unicode" pitchFamily="34" charset="0"/>
              <a:ea typeface="ＭＳ Ｐゴシック" pitchFamily="34" charset="-128"/>
              <a:cs typeface="Lucida Sans Unicode" pitchFamily="34" charset="0"/>
            </a:endParaRPr>
          </a:p>
        </p:txBody>
      </p: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3122718435"/>
              </p:ext>
            </p:extLst>
          </p:nvPr>
        </p:nvGraphicFramePr>
        <p:xfrm>
          <a:off x="457200" y="1143000"/>
          <a:ext cx="9067800" cy="54779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0658469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 txBox="1">
            <a:spLocks/>
          </p:cNvSpPr>
          <p:nvPr/>
        </p:nvSpPr>
        <p:spPr bwMode="auto">
          <a:xfrm>
            <a:off x="0" y="685800"/>
            <a:ext cx="9906000" cy="1981200"/>
          </a:xfrm>
          <a:prstGeom prst="rect">
            <a:avLst/>
          </a:prstGeom>
          <a:solidFill>
            <a:srgbClr val="0033CC"/>
          </a:solidFill>
          <a:ln w="9525">
            <a:noFill/>
            <a:miter lim="800000"/>
            <a:headEnd/>
            <a:tailEnd/>
          </a:ln>
        </p:spPr>
        <p:txBody>
          <a:bodyPr anchor="ctr"/>
          <a:lstStyle>
            <a:defPPr>
              <a:defRPr lang="en-US"/>
            </a:defPPr>
            <a:lvl1pPr marL="342900" indent="-342900" algn="ctr" eaLnBrk="0" hangingPunct="0">
              <a:spcBef>
                <a:spcPct val="20000"/>
              </a:spcBef>
              <a:defRPr sz="2800" b="1" i="1">
                <a:solidFill>
                  <a:schemeClr val="bg1"/>
                </a:solidFill>
                <a:latin typeface="Lucida Sans Unicode" pitchFamily="34" charset="0"/>
                <a:ea typeface="ＭＳ Ｐゴシック" pitchFamily="34" charset="-128"/>
                <a:cs typeface="Lucida Sans Unicode" pitchFamily="34" charset="0"/>
              </a:defRPr>
            </a:lvl1pPr>
          </a:lstStyle>
          <a:p>
            <a:r>
              <a:rPr lang="en-US" sz="4800" i="0" dirty="0" smtClean="0"/>
              <a:t>1. About the GHP Phase 3 </a:t>
            </a:r>
            <a:endParaRPr lang="en-US" sz="4800" i="0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4C465-CF19-4294-8050-A30DC68D464F}" type="slidenum">
              <a:rPr lang="en-IN" smtClean="0">
                <a:solidFill>
                  <a:prstClr val="black">
                    <a:tint val="75000"/>
                  </a:prstClr>
                </a:solidFill>
              </a:rPr>
              <a:pPr/>
              <a:t>3</a:t>
            </a:fld>
            <a:endParaRPr lang="en-IN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Picture 2" descr="C:\Users\esotheary\Desktop\New GHP Tree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804" t="23897" r="18510" b="5447"/>
          <a:stretch>
            <a:fillRect/>
          </a:stretch>
        </p:blipFill>
        <p:spPr bwMode="auto">
          <a:xfrm>
            <a:off x="3048000" y="2726674"/>
            <a:ext cx="3810000" cy="413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86230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esotheary\Desktop\New GHP Tre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804" t="23897" r="18510" b="5447"/>
          <a:stretch>
            <a:fillRect/>
          </a:stretch>
        </p:blipFill>
        <p:spPr bwMode="auto">
          <a:xfrm>
            <a:off x="1752600" y="0"/>
            <a:ext cx="63246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2" name="AutoShape 6" descr="Related image"/>
          <p:cNvSpPr>
            <a:spLocks noChangeAspect="1" noChangeArrowheads="1"/>
          </p:cNvSpPr>
          <p:nvPr/>
        </p:nvSpPr>
        <p:spPr bwMode="auto">
          <a:xfrm>
            <a:off x="168540" y="-1439863"/>
            <a:ext cx="4333875" cy="3000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64195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esotheary\Desktop\New GHP Tree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804" t="23897" r="18510" b="5447"/>
          <a:stretch>
            <a:fillRect/>
          </a:stretch>
        </p:blipFill>
        <p:spPr bwMode="auto">
          <a:xfrm>
            <a:off x="63321" y="2286000"/>
            <a:ext cx="1905000" cy="24178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9460AF9-3809-4A91-AE5E-3603A59C28D6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1146665420"/>
              </p:ext>
            </p:extLst>
          </p:nvPr>
        </p:nvGraphicFramePr>
        <p:xfrm>
          <a:off x="381000" y="152400"/>
          <a:ext cx="10744200" cy="65690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37939076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 txBox="1">
            <a:spLocks/>
          </p:cNvSpPr>
          <p:nvPr/>
        </p:nvSpPr>
        <p:spPr bwMode="auto">
          <a:xfrm>
            <a:off x="0" y="685800"/>
            <a:ext cx="9906000" cy="1981200"/>
          </a:xfrm>
          <a:prstGeom prst="rect">
            <a:avLst/>
          </a:prstGeom>
          <a:solidFill>
            <a:srgbClr val="0033CC"/>
          </a:solidFill>
          <a:ln w="9525">
            <a:noFill/>
            <a:miter lim="800000"/>
            <a:headEnd/>
            <a:tailEnd/>
          </a:ln>
        </p:spPr>
        <p:txBody>
          <a:bodyPr anchor="ctr"/>
          <a:lstStyle>
            <a:defPPr>
              <a:defRPr lang="en-US"/>
            </a:defPPr>
            <a:lvl1pPr marL="342900" indent="-342900" algn="ctr" eaLnBrk="0" hangingPunct="0">
              <a:spcBef>
                <a:spcPct val="20000"/>
              </a:spcBef>
              <a:defRPr sz="2800" b="1" i="1">
                <a:solidFill>
                  <a:schemeClr val="bg1"/>
                </a:solidFill>
                <a:latin typeface="Lucida Sans Unicode" pitchFamily="34" charset="0"/>
                <a:ea typeface="ＭＳ Ｐゴシック" pitchFamily="34" charset="-128"/>
                <a:cs typeface="Lucida Sans Unicode" pitchFamily="34" charset="0"/>
              </a:defRPr>
            </a:lvl1pPr>
          </a:lstStyle>
          <a:p>
            <a:r>
              <a:rPr lang="en-US" sz="4800" i="0" dirty="0" smtClean="0"/>
              <a:t>2. Key Achievements </a:t>
            </a:r>
            <a:endParaRPr lang="en-US" sz="4800" i="0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4C465-CF19-4294-8050-A30DC68D464F}" type="slidenum">
              <a:rPr lang="en-IN" smtClean="0">
                <a:solidFill>
                  <a:prstClr val="black">
                    <a:tint val="75000"/>
                  </a:prstClr>
                </a:solidFill>
              </a:rPr>
              <a:pPr/>
              <a:t>6</a:t>
            </a:fld>
            <a:endParaRPr lang="en-IN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Picture 2" descr="C:\Users\esotheary\Desktop\New GHP Tree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804" t="23897" r="18510" b="5447"/>
          <a:stretch>
            <a:fillRect/>
          </a:stretch>
        </p:blipFill>
        <p:spPr bwMode="auto">
          <a:xfrm>
            <a:off x="3048000" y="2726674"/>
            <a:ext cx="3810000" cy="413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93504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Content Placeholder 2"/>
          <p:cNvSpPr txBox="1">
            <a:spLocks/>
          </p:cNvSpPr>
          <p:nvPr/>
        </p:nvSpPr>
        <p:spPr bwMode="auto">
          <a:xfrm>
            <a:off x="0" y="0"/>
            <a:ext cx="9906000" cy="1447800"/>
          </a:xfrm>
          <a:prstGeom prst="rect">
            <a:avLst/>
          </a:prstGeom>
          <a:solidFill>
            <a:srgbClr val="0C9716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342900" indent="-342900" algn="ctr" eaLnBrk="0" hangingPunct="0">
              <a:spcBef>
                <a:spcPct val="20000"/>
              </a:spcBef>
            </a:pPr>
            <a:r>
              <a:rPr lang="en-US" sz="3200" b="1" dirty="0" smtClean="0">
                <a:solidFill>
                  <a:schemeClr val="bg1"/>
                </a:solidFill>
                <a:latin typeface="Lucida Sans Unicode" pitchFamily="34" charset="0"/>
                <a:ea typeface="ＭＳ Ｐゴシック" pitchFamily="34" charset="-128"/>
                <a:cs typeface="Lucida Sans Unicode" pitchFamily="34" charset="0"/>
              </a:rPr>
              <a:t>SO1: Increased Capacity of CSOs for Innovative Response to Development Challenges</a:t>
            </a:r>
            <a:endParaRPr lang="en-US" sz="3200" b="1" dirty="0">
              <a:solidFill>
                <a:schemeClr val="bg1"/>
              </a:solidFill>
              <a:latin typeface="Lucida Sans Unicode" pitchFamily="34" charset="0"/>
              <a:ea typeface="ＭＳ Ｐゴシック" pitchFamily="34" charset="-128"/>
              <a:cs typeface="Lucida Sans Unicode" pitchFamily="34" charset="0"/>
            </a:endParaRPr>
          </a:p>
        </p:txBody>
      </p:sp>
      <p:sp>
        <p:nvSpPr>
          <p:cNvPr id="4" name="AutoShape 2" descr="data:image/jpeg;base64,/9j/4AAQSkZJRgABAQAAAQABAAD/2wCEAAkGBxQSEhUUEhQUFRUVFRYUFRQUFBUVFxUdFhQZGhwVFxYYHCghGBolHhwYITEhJSksLi4uFx8zODMsNygtLisBCgoKDg0OGhAQGywkHyQsLDQsLCwsLywsLCwsLC0sLCwsLCwsLCwsLCwsLCwsLCwsLCwsLCwsLCwsLCwsLCwsLP/AABEIAMwAzAMBEQACEQEDEQH/xAAcAAEAAQUBAQAAAAAAAAAAAAAABwEEBQYIAwL/xABHEAACAQMBBQMGCwUIAQUBAAABAgMABBESBQYTITEiQVEHF2FxkbIUMjQ1UnJ0gZLR0iNik6GxFjNCU3Ois8EIJUNUgvAk/8QAGwEBAAIDAQEAAAAAAAAAAAAAAAEFAgMEBgf/xAA0EQEAAQICBA0FAQEAAwAAAAAAAQIDBBETFCExBRIVMjNBUVJTcZGhsWFygaLhNMEiQtH/2gAMAwEAAhEDEQA/AJxoFAoFAoFAoFAoFAoFAoFAoFAoFAoFAoFAoFAoFAoFAoFAoFAoFAoFAoFAoFAoFAoFAoFAoFAoFAoFAoFAoFAoFAoFAoFAoFAoFAoFAoFAoFAoFAoFAoFAoFAoFAoFAoFAoFAoFAoFAoFAoFAoFAoFAoFAoFAoFBQ0Gqbqb3rcxXUs2iJLeeRNRJC8NeayknuI76DMLvFbEwjjpm5zwBnnLjqVHXFBSHeS1cSlbiJhA2mYhgeGScYbw5gj7jQUv95LWFC8s8aKHaIszYGtASyesYPsoKPvJbCcQGVdZhNwOfLhj/Fq6Yxz9VBjNq76W6RQXEc0TW8lwIpJSTpQaGOcjochevjQe2394DDFLLDJC4SzkuUj5ln04w+oHHD7unUig+7zeSO3SaW4lj4cQiJVAdaGRej8+eT09AoMlDtiBiFWVCxfhgA89XDEmnHjoIb1Ggv6BQeVzOsas7kKqgszE4AAGSTQYaLey2ZGcGTCaMgwShjxM6dKlct8U9OmKCh3vteGsoZyrF1GmGVmBjOH1KFyuCcc++guY94bdgGVyVMInDBWIKHGDkDqcjs9edBbWm99pIFKy/Hl4K6kdSXwDjBHLqOfTmKD2XeW3IB1NgrIw/ZydIzg93f3fS7s0Hnc72W0ZAZn5qrdmGVtOsZUMVXssfonnQfB3wtBGsmttLl1GIpCQYzhgyhcrg8ueOdBmbG6SWNJIzqR1Dqw7wwyDQe9AoFBTNAzQeN6W4b8MAvobQCcAtg4BPdzxQRts3cS6gt5IhIJMwWLKHKqvEtZCzQHSP7thhdRyfXQbNFbXIvY7rgLpmgWCVDKNVvpkZtQOMOCG5gY5qKDXLPc67W2uIisepbSO0hPEz8I4czycR+z+zyCBg55k/eGQXd65eMF40Rzc3k5TiBtInhkVBqxzOWGfvoLi12PdRPGUSM/+mLbFmYFUlj5gMuO2hJxn0emgxdhsO+RNbQh5RfLd6GuFJkBtuGwL6AAQ3djGCB3UH0u5lwlsIRoZhsmSzzqwOIzggc/8PXnQX+1N3rhkvSiqzS/BGiUvjUYANQJx2emM0HpYWIfbMsvaHDtYmdOqrLNlcgjkW4cYBPpFBueaBmgx+8MTPazrGMu0MioMA5YocDB5dfGg0Jt370QsqxBZEksJYF4rSpHIjHjMrNghSuNQGAcsO80F5YbJulvFLW4EYkv3E4kBYiY8o2THIMdLDmfi88YoLKDd67jhVUiBzsuGKRCxBaeNjowVYYZRntd3Kg9LHY1zGgaS2P7C/aRY0kWV2heHS7K5CcTUxJIYZOO8gUGMvbExwMkqGEpY3sOl3AabQySW/CAYlhGurn/AINWO+gzl3s64a6hmhWXJWzZ5NQCkK668EHLZQuGVgfiqQaD5j2HcrLFIkYB4+0uIx68KZyyAYPVjpI8KDbd0rVobK2ikGHjgjRh4EIARQZbNAzQzVoMRvRtNra3aVACwKjDZxzOO6tN+5NujjQ5MbiKrFmblMbYaV5wLj6EXsb864tcufRRcuXu7B5wbj6EXsb86a5c+hy7e7sHnAuPoRexvzprlz6HLl7uwecC4+hF7G/OmuXPocuXe7B5wLj6EXsb86a5c+ieXL3dg84Fx9CL2N+dRrlz6HLl7uwzu0Nq38ELzOlvojQu2CxOAM8hnnXTTOJq3RC24+O7tPrLSPPSPor/AA3/ADrp1bGdlPqx0mP7tPqeen91f4b/AJ01bG9keppMf3afU89H7q/w3/OmrY3sp9TSY/u0+rxh8ryIzsscYaQguRE+WIGATz8OVNWxvZHqaTH92n1e/np/dX+G/wCdNWxvZHqaTH92n1PPT+6v8N/zpq2N7I9TSY/u0+qnnp/dX+G/501bG9keppMf3afU88/7q/w3/OmrY3sp9TSY/u0+p56P3V/hv+dNWxvZHqaTH92n1PPR+6v8N/zpq2N7I9TSY/u0+p56P3V/hv8AnTVsZ2R6mkx/dp9WO2r5TYLkqZolYqGUELKp0vjWhw3NGwMqeXIU1bGd2n1NJj+7T6sgnlmAAAVAAMACN+QHQdaatjeyPU0mP7tPqr56P3V/hv8AnTVsb2R6mkx/dp9Tz0/ur/Df86atjeyPU0mP7tPqr56f3V/hv+dNWxvZHqaTH92n1ZbdfymNeTpEipgsobssMBiRyyfRWm5rFmqmLkRlMsdZxNu5RTdpjKqctiTq6Fq1zygfIn+snvCuXGdFKs4W/wAtX4+UU1VvHlAoFAoKN0qJ3SmEtb7fNl19mf3K9DZ3w+gRucpLVvIrQUBBoK0CgoTigrQCakAagKBQKBQUBB6UFTTIUBz0oN68kXywfXh95qqOFeda81bjemsfdPw6TrFaNc3/APkT/WT3hXLjOilWcLf5avx8opqrePKBQKkXOz7J5pBHGMs3QeHpPgKUxNU5U72+xYru18SmNrYt4tmwWUIiwJLhxkuc9geIHd4D21vv0UWqYp31fC1xlixhLUUZZ1z19jbd9vmy6+zP7lW9nfD0sbnL2x7ITzRRF1jEjhTI/wAVM9WPMf1FW9dWUTKIbd5vyjoTMMm7EAV4M5XOVkZRJkq2CAOhz8YVpi/E9XUnJn99t2jcNDquLQHjvFrjiRAgMZcIxEpxjSQFOOZ64rXauRTE7JGtS7m24IHw1wHkaCNjanlKhw0UoWQlfQwBHfWzS1dg+LbchGijZrtI5JFSTS0f7JVeUR44wf8AvAe4gZ7qnTTxtxk2LdLdtrV7wrcW+lHji4s0CEFdIfWCZcIrBsciwOkcxWq5c40QQxtxuEjyzk3cceLkRrHHCOQfSQ2kzdhe0McyOXXpWcXsoiMjJZ7obGaPaE6hoz8EWQkyQ8RnA5Zjh1jL45jtcuvOpuV50R9SF/tvdhbm6kc3MKotuk7NDEnEkyTyEXF0mTAycN0A5VjTd4tP5/CVpbeT5XuJY/ha8OJIpDIqITiUsMsDKFGnTlsMeR5VlN/ZnltRktr7cuONjGLxWlUox/ZYiaKRwomSZXIwM5IbHSkXpnqMlbrcYI0o+FL+zuorcFkUZWUIeO37Q4XtgDGQcHmKnTZ5bOqTJdS+T8I6BLpZD8JWIqYg2FOCHdVkJ0np4EEcxWOm7Y6jJsO+e7Pwh4RJcWq//wBBi4kUKJoVoy4RsTYGNJAU459DWu3cimNkJYOw3H4dzakTpLqnkVlaEMqcHJAkUSdWCnkxA5Hma2VXs4nYjJTyp7OKcGVpIJGZpYi0EYQHThhqIkbmAcYIBGT1xSxVnnBLz8kPywfXh95q4eFOda85/wCK3G9NY+7/AI6TrBaNc3/+RP8AWT3hXLjOilWcLf5avx8opqrePKBQfUaEkAAkk4AHUk9BRlRTM1ZQk7ZOz02datLJgyEZc+nujH31ZW6IsUTVVvetw9ijA2Jrq39f/wARvtG8aZ2kc5ZiSfR6B6BVbVM1ZzO95e/equ3Jqq3ylDfb5suvsz+5XoLPOh7uNzle0uWidJIzpdGDq3gVOQat5jPZLGGdbfa8JJMoOZ/hOCgID6cch3Lj/DWvQ0JzJd9LxmVjKAVnNwpVFGlyunly+LgkYPjUxapM3v8A2+vAyuphRkdnBjhRAS6aW1AfGyPHnWOgpyyQ8bLfS7iRY1aMxrGIdDxI6sqksNYPxmBJwfSambNM7ckrYb0XOmRda/tJUmY6E1BoypXScdlRpXsjlyqdHCGw7tb8ANcNfOXEzpNwxbxyIzAAMQG/u20gAHmOea13LMzlxYS1623jlguJZrWWQGYMrNJpZyH5nJHLIPQjHTp3Vs4kTERVG5D3i3yulmMwaIM0fDdOFHwnXOcNHjBycknvJqJs05ZDJ2Ee0rqC4miVDHMhhYBEUlYwSUgQDs4DHpjr31hOjiYplLFXO+t5IJNcwxKIg/YUZ4PxGHLk3prPRU9gzW7l6doTTiXi/DJikq3MKoQiwFWIMbMoXBVTqBPhisK40eWW4fG+e2r2K4TiFIzkTJpSIPJglQ8xRRrJ7Rx0waWqKJichjLrfe9kYM03aWf4QpCKNL6dHLl8XHLFbIs0xA9bXfKY3UE0zKqRyanWCKNMhvjsUxh2I7z6cVhNmnizED7333mS84Sx6wqNO5D/AEpJMhgevNcEjoCcCpt25pzzJZDyRfLB9eH3mqu4V51rzlW43prH3T8Q6TrBaNc3/wDkT/WT3hXLjOilWcLf5avx8opqrePKBQbv5PNjamNw45L2Y/Se9vu6e2uzB2s5mqd3U9DwNhM501UeS28oW1+JKIVPZj5t6WP5D+tY4u7xquLHU1cM4nj1xap3Rv8ANqDVyTulSdaWt9vmy6+zP7legs86H0GNzlJauUK0Ge3IaL4Tpmi4okR40GkMEZhykKnqF5+2tV3Pi7BuNna2ZsYZTDb6TZujya4WaKTA7bqSHZsgjGMjPXnWjOrjZfUXc9tYC24Yht+KdnNLxC0OVIUcsZJkct2uoIz31jnXnnn1pW28FrZraSSLDbqslrFwpEeFirjOU5HWXbI56cjHPNZUzVxskLiKwtRPdhY7KRhDbmMSGKOIBtYK41HOezlwdQ5cu6sc5mmN4srp0laVr1dn6YZ7ZX4ZzICzKCC4P7WPTyY+g1lGezi5jONsq11azaW4CTGQ/tbQ60dSuoDX2VXk2Oh7udYRVVGzNK13ZsrM2yOPghAkk1StoGgdscRlZssCNHY5EDGDU11VZ7cxZbJdIrG3ntoLLOmXjSzOo0EAZOMhjkEjhkEYA5ipq215TMj52Fb27S27yx2Jkls5HQRMiRghxo1xudJk05XTkeulUzFMxGeWZC52WqXFy6XcdkHjtkSOAOsioNT5jEhbr07zpGBUTMxTExmhrG+drEHm4McBCJahmidVMDNr1RlUOmcnGCwAxgchmttqZ2ZktOFdIUG8+SL5YPrw+81VHCvOtecq3G9NY+6fiHSdYLRrm/8A8if6ye8K5cZ0Uqzhb/LV+PlFNVbx5QXFjatLIka/Gdgo9Ge/7utTFM1TER1t1i1N2uKI3ylm/nSxtCVxiNdKDxPQe01bVzFq3s6nsr1dOFw+cdUbEQSOSSSSSSSSe8nqaqPN4quqapznrfBqJ3SwhLW+3zZdfZn9yvQWedD6FG5yktXKFaC92PtWW1kEsDaWwVOQGDKwwVZTyIPhWNVMVRlI+dqbRe4YFxGunkqxxrGi56kKvefH0UppinchZaRWSTTQNA9FA00DQPAeyiDSPRQZe02/LHbm3AiaPUzqXjDtGzDBZGJ5HGawmiJq4yWI0DwrMNA8B7KgV01IqKBQbz5Ivlg+vD7zVUcK8615yrcb01j7p+IdJ1gtGub/APyJ/rJ7wrlxnRSrOFv8tX4+UU1VvHlBu3k12bqd52HJRoT1nmx+4YH3muzB0Z1TXPU9BwJY21XZ8oPKVtHU6QA8kGtvWeQH3DPtpjK86opjqOG7+cxajq2z/wAaTXG8+oaTukhLW+3zZdfZn9yr+zzofQo3OUlq5QrUCjHHWiGSs9gXcwBitrhweYZYn0n1MRisZrpjfKXxtDYtzAMz280Y+k8ThfxYx/Opiumd0iwBrIAeeBzPgOZ9gqEMlBsC7f4lrcsPEQSY9uMVHHp7Urht0b8DJs7nH+kx/kKx0tHaZMVdWzxNplR42+jIjIfYwFZRMTuHmakIwWOFBY+CgsfYKIZODdy8f4tpcn08CQD2kVjpKe1L1l3TvlGTZ3OPREzfyHOoi5RPWMTNGyMVdWVh1VgVYesHnWcTnuHzQbz5Ivlg+vD7zVU8K8615yrcb01j7p+IdJ1gtGub/wDyJ/rJ7wrlxfRSreFv8tX4+UWyQsoDEEBslT9IA4JFVfZ9XkardVMRMxsnc86MYTFu5ZC3tY1PIhdb+s8zVvYo4luIe4wlqLNimn6bUUbUvTNLJKf8bEj0DuHsxVVVVxqpq7XjsVe012queuVpWLnUNJ3SQlrfb5suvsz+5V/Z50PoUbnKS1coZrdLdmbaM4hgwOWp5G+LGucaj4+gd9a7lyKIzkShtWXZ27yrHFCLq9K51SYyv77HB4Y8FUZ/rXJTpL878oTuau/lj2kWyDAB9HhZHt1ZrdqtH1Rm3HdDyyxzNw79FgyOUykmM+hgRlP5j1VorwsxtoTmjTyi7Ytrq7L2cKRxqCupV08Y5/vCo5Adw9FdViiqinKpC+3N38urbgW0IhVDKiM/CBkYPIM5bPprG5YpnOTNOPlI2jLbbOuJoXKSIoKsMHHaHjXDZpiquIlMoLtPKltRDn4QH9DxoR/LFd84e3PUjOUp7ib6w7ZR7a8gj4qrqKEB45F6Fk1c1I7x6etcd21NrbCYlGXlY3JXZ0yNDngT6tAPMxsuMpnvGDkeo+FdeHvTXGU70SzXk038unu7SzAhSE/s20RAMwSNiCWz15Ctd6xTFM1ES37yx7cns7JJLaQxuZ0QsADyKty5j0CtGHoiqrKUyiWw8q204yCZllH0ZI15+jK4rrnDW5Rmlndfbdpt+2dbiBOJHgSRN2tOrOHjfAODg+oiuOumqzVsTvQt5Qt1Ds27MIJaN14kTHrpJI0t4kHlnvrus3NJTmhk/JF8sH14feaq7hXnWvOVbjemsfdPxDpOsFowO+tu0lqUX4zyRqPvcc/u61zYqmareUODhGibljiR1zHytd5d3Ve0VIx2oFzH6cDtD76xv2M7eUb4a8bgYrw/Ep30xsaBu5Zca5iTqCwLepeZ/pj76r7VPGriHnMDY0t+mmd3WknfS84VpJ4v+zH/ANuv8s1Z4qvi25+r1HCN3R4eqfwiSql4ooKGk7pIS1vt82XX2Z/cq/s86H0KNzlEHlVyh0n5MNjps/ZYlYduRDczHvPZ1BfUF/rVXeq49eSYc77U2i9zNJPKcvKxdvRnoo9AGB91WVMcWnKELasgqAoLzYfyq3/14f8AlWoq3SOkPK5803X1R7wqtsdJHmmdzmMVaMW+eRO0d9qI6A6Yo3aQ9wDDAB9Z/pXNiZiKMkw2r/yG2kpFrbjBcM8zfujTpXPrJP4a1YOmdtSZaH5K/na0/wBRv+J66L/RyiEq+X/5vj+0x+61cmF56ZQBmrFCV/8Ax6tXNzcygHhrEsZPcWL5C+sAE+jI8a48XVGUQmFn5e9opLfRRKcmCEh/QXbVp9gHtqcJTlTmiWN8kXywfXh95q4+Feda85VuN6ax90/EOk6wWjAb7ztHal0OGV0II7u0K5sXMxbzjthwcJXKreHmqnfEx8q7o7bN1ES2BIh0uB09DY9P/VTh703Kdu+E8H4vWLec743rfZe73BvZZQOwyZX0M7dofy/nWFuxxL01dXU12MFFrE1XI3TDEeU+6/uY/rSH3R/3WnHVbaaXDw5c2UUflodcTzhQUNJ3SQlrfb5suvsz+5V/Z50PoUbnJ7/FPqq4lDrHa0WrZcir32bAfwaqY5/5ZOUI+g9Q/pVvv2sV3s1YjKouDIsWe2YgC4GOWkNyPPFY1Z5f+O8STutuFsraBK219dF1GpkdEVgM4zgrzGfCuau9co50QbHhv1uJs7ZqDXdXTTOrGKMLGckdCx08lzgUt367m6IMmgbC+VW/+vD/AMi101bp8h0l5VyBsu5JGQFUkZxkaxkZ7s+NVljpITKH4NnbvudRu72Ne+Jk5j0agh/rXZNV+OqEbGd85Vjs+Ew7ItixPMyygoCcfGbPbkPoOK16Cuuc65M0XbT2jLcStNO5eRzlmP8AQDuA7hXXTTFMZQNg8lfztZ/Xb/ietd/o5IS/5a2iFpAbhWaH4UnECHDaSjjKnxBwfuriw+fGni70yji12bu9nU15eFf8tkKn1ZVM/wA66pqv7soRsZbaflWhtoPg2yLbhqAQJZBpwT/iWPqzelj91YU4aZnOuTNFU0rOzO7FmYlmZjksT1JPjXXEZRkN28kXywfXh95qqeFeda85VuN6ax90/EOk6wWjXPKB8if6ye8K5cZ0Uqzhb/LV+Plpe420eDcgE9mXEZ9eeyfb/WuLDV8S5HZKk4Jv6O/lO6rYlbNWz1yKt/rjXeMPoKq/yz/3VTias7s/R5LhivjYiY7Ia5WhUlBQ0ndJCWt9vmy6+zP7lX9nnQ+hRucogZFXModM+SneJb2wjBIMkKiGVep5DCt6mX/uqu/RNFcphB3lB3TfZt0yYPBkJaB+4rn4n1lzjHhg13WbsV0/VDWc1tEmeQD5wl+zn31rlxfNghc/+Q3yu1/0H/5KjB7pTKNth/Krf/Xh/wCVa6qt0odIeVz5puvqD3hVbY6SEzucxCrRjCtEq0G0+Sz52tPrt/xNWm/0ckJV8v8A83x/aU91q5MJz0ygCrFBQKDefJF8sH14feaqjhXnWvOVbjemsfdPxDpOsFo1zygfIn+snvCuXGdFKs4W/wAtX4+UVBvDl6fD01V+TyMTlOxM+wdofCII5O9h2vWOR/nVzZuceiJe5wt6L1qmuOtE23ptdzM3jI38jj/qqiuc65n6vHY2vjX65+qwrFylBQ0ndJCWt9vmy6+zP7lX9nnQ+hRucpLVyhlt2t4Z7CYTW7YbGGU81deulx3j+la67dNcZSJlsPKhs2/i4N/GItXxklXiRE+KuBy+8A1xTh7lE50pzY+fdLd1jqF0qDrpW55D1A5NZaW92GxbJvZsfZGo7Oia4nZdOvU2nHXtSN3ZxyUVlort3nIRrvTvLPtCbi3DAkDSiqMKi5zpX8zXTbtxRGUDK7m2Wzg0c97etGySBxAkLE9hsjMnMYOB0FYXJubqaRK28u/uyL22kt5LplWQYLLG+RzzkZXFctFi7TOcQlCu8WzrWEr8EvPhIYnUDC0RjwBgkk4bPoA6V20VVVc6MkZMPWwKCQfJ+NmWksN3cXzGZBqEKwMqoSpBDNz1YyemK5rukqiaYp2Jhum++9myNpW4gkvHjw4kVkiYkEAjmCvMc60W7V2ic4glDe3bKCFwLa5+EoRkvwmiKnPxSCTk455FdtEzMbYyQxwrMKDefJF8sH14feaqjhXnWvOVbjemsfdPxDpOsFo1zf8A+RP9ZPeFcuM6KVZwt/lq/Hyimqt5Bm9h7zS2qsqBWDHOGz2TjqMePh6K22r9VrOKVhhOEbmHpmmN0sNI+SSepJJ+85rU4a6uNM1Tvl80YFBQ1E7pISzvt82XX2Z/cr0FnfD6FG5ymtXKFaClAxTNBQyVqElEFMhSpFc0SUCoCpFKIVzRJmg3nyRfLB9eH3mqn4U51rzVuN6ax90/EOk6xWjBb52jy2rJGpZiykAdeTVz4mmareUQ4OEbVd3DzTRGco7/ALL3f+Q/+386rtBc7svNcm4ruT7H9lrv/If/AG/nTQ3O7Jybiu5Psf2Wu/8AIf8A2/nTQ3O7Jybiu5Psf2Xu/wDIf/b+dNDc7snJuK7k+x/Ze7/yH/2/nTQ3O7Jybiu5PsHda7/yH/2/nSbFyf8A1k5NxXcn2bVtq7vLi2lt/gTLxI2j1cRTjIxnFd1OIu0zE6P3X8YvFRHQ+/8AEWeaW68JPwJ+qu3lO74Xua3i/A/b+HmluvCT8Cfqpynd8L3Ncxfgft/DzS3XhJ+BP1U5Tu+F7muYvwP2/h5pbrwk/An6qcp3fC9zW8X4H7HmluvCT8Cfqpynd8L3NbxfgfseaW68JPwJ+qnKd3wvc1vF+B+38PNLdeEn4E/VTlO74Xua5i/A/b+HmluvCT8Cfqpynd8L3Ncxfgft/DzS3XhJ+BP1U5Tu+F7mt4vwP2PNLdeEn4E/VTlO74Xua3i/A/b+HmluvCT8Cfqpynd8L3Ncxfgft/DzS3XhJ+BP1U5Tu+F7muYvwP2/h5pbrwk/An6qcp3fC9zXMX4H7fw80t14SfgT9VOU7vhe5rmL8D9v4eaW68JPwJ+qnKd3wvc1vF+B+38PNLdeEn4E/VTlO74Xua5i/A/b+Nh3H3DubO5R2RypdMkhRpCk8+TemuXEX7mIqozoyynza6pxF+7bmq3xYpntiU0E10Ll9UGG3u2w1patMiqSGRcuSETW4XiORz0LnUfQKD3j2qiKBPLCJFISQK2FD6NZADcx2QWwe4UFlLvZasj8G4gkkCSsiLIpLGJckcj6vbQfOy97raSzS6eeBU0oJG4g0I7KCYyT0IJxigudlbWMtxcxYXTDwSjKc6hKhbJ7u7ljxoPTaO3oIS6NKnESJpjFrAfQoyWx4emg8Ng7QmubKOccHiyxCRQCxiBYZCk9TjoT6KDG7r71GSFXvXtoWkdliRHbtBH0E9vr2sdPGgzUu8FsqhmuIgp4eCXAH7XOj8WDjxwaD72XtmG4aVYnDNBIYpAD8Vh3f/vA0HxvHOyW0rI/DfThH4bSkMTgaY15u3go6mg0nZe1J5rEIl/qlkmdUuPgsnZSMBmDD/CBkDiHlkgczQZzZm8yw28AuXmmmeMuTFazayFONZiVSyjPIEgZxQZT+0cPGEIErOdOSsMjImtcgSOBpjOPpY60FvPvfbooYicg68aLeZjiM4L4Vc6CejdGxyoPBN/LMnAaU/3RyLebGmY4R86caCeWrpQYrd7avwKO4Nwz8BZ2jhRUeTSFLMzqwQExc158wuk9rnyDOyb3W4WNhxm4sfFURwSuwTOA7qqkoCemfA+FBRd8LcqzYnGiQRsht5hJqK6uUenURp55AxQfN1vnaxwrOxkCMXH9zJqXhtpbWuMphsDnjmcUHtNvTArqmJmZljbEcEsmkSfF4mlToz1545A+FBgodo3Em0gUuX+DamQxfA5RGQqnpcHsE6ge0D3YoNh2NvHDdHEIlIKllkaGRI3GQMpIyhWByMYNBmaBQKDG7xRa7eRODxw6lGi1KupWGDzbl0oI9tN3ZmuEjkfXPHsscdQRpMxSSGF9X0tJlGfRQXEu6NydGEUYeAntDomzJYD7JHA/nQfFru5dqscxtl1RPbj4NxEzIIbKWBn1fF5tIDz7lNBsW4uwJbPiLLg/sbSMODnUYoSrH0DPKgxm1t2biS7lKqNDTNciXUP/AIL2/AK9fjMGz0oNw3ftmitYI3GGSGNGA54KoAefrFBqGxN1pleBpEUcO3vY85B0tPMrJj1rnn3UGLtN3r5YdS2+meNbFYDxYyEe2jkRpGPfGwcqQOelzQbru1ZyRNdK6aQ1y8sb5Uh1fB6DmCOnOg9N7bFp7V440V2YpgOcAYcHVqHNSOZyOYxyoNOXdm5EMJaHtQXUvYidJH4EkZQoplADozaWKsQcDvIoLHbuxZIbe2imaJTDs+ZAWkYMk2qPhvG4wV0kKNZwBy8aDNbT2Fcm5kuljR2RrVomVgJnVP7+NW5DQy8grdST0oMdLsKS3a1xwogF2kugkahHOVaOBFHePAZC4NB6bOsGnWXgsjk2myVGlh/7UkrM2fo4zhu/B8KD7v8AdW5KyqsMLob2aaKMu0RSN4mJ7acwXkxyxjBOetB87Z3eu5ra1BjZriO0kQuHXEchClcHkUcMq6XXl8YEdKDI7X2Bcu7vGqcT4ZaTRyPghRHGqyv4jlqHLrmgsdr7ty8JC0IYLJfsSrhZI+NLribUSAYhjLqc9FODiguJ9hTzScfk7BNncCZXxzR3Nwyt10srDr1FB7bO3dlS9RtDJHDcXMwKuohdLkE8kHPihgOoxgnnzoLLyZWjRyKC8Rf4KDcCJ+TuZuxKV6M2jUC68u6gkegUCgpig8IrJFkeRVAeQKHbvYJnSCfAZPtNB74oGKBigYoK0FMUDFAxQMUDFBYX2xYJm1yxq7cN4cn6EmNSeo4FBfhccu7woLa/2dHMFEqhtLa1J6q2CNSnuOCRn00Hls3ZEUBJjBGVROZzhY86VHgBqPtoL7FAxQMUHncQK6sjDKspVh4gjBHsoKwwhFCqMKoCqB0AAwAKD7xQY/Zmw4LcKIYlTQhjXSOiltRUejVzoMjQKBQKBQKBQKBQKBQKBQKBQKBQKBQKBQKBQKBQKBQKBQKBQKBQKBQKBQKBQKBQKBQKBQKBQKBQKBQKBQKBQKBQKBQKBQKBQKBQKBQKBQKBQKBQKBQKBQKBQKD/2Q=="/>
          <p:cNvSpPr>
            <a:spLocks noChangeAspect="1" noChangeArrowheads="1"/>
          </p:cNvSpPr>
          <p:nvPr/>
        </p:nvSpPr>
        <p:spPr bwMode="auto">
          <a:xfrm>
            <a:off x="168540" y="-1165225"/>
            <a:ext cx="2631281" cy="2428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" name="AutoShape 6" descr="data:image/jpeg;base64,/9j/4AAQSkZJRgABAQAAAQABAAD/2wCEAAkGBxMSERUUERQUFhQVFBQaFRcXFRQWFRYUFBQWFxQXFBofHCggGBwlGxQUIjEkJSkrLi4uFyA0ODMsNygtLiwBCgoKDg0OGxAQGy8mICQ0LSwsLC0sLCwsLCwsLCwsLCwtLS8sLCwsLCwsLCwsLC0sLywsLCwsLCwsLCwsLCwsLP/AABEIAJQA3gMBEQACEQEDEQH/xAAbAAEAAgMBAQAAAAAAAAAAAAAABAUCAwYBB//EAEEQAAEDAgIFCAgEBQMFAAAAAAEAAgMEEQUhEjFBUXEGEyJhgZGhsQcjMkJScsHRYoKSshQzY+HwJHOiFRY0Q4P/xAAbAQEAAgMBAQAAAAAAAAAAAAAAAQQCAwUGB//EADMRAAIBAwEECAYCAwEBAAAAAAABAgMEESEFEjFREyJBYXGRsdEjMoGh4fAVwRQzUkIk/9oADAMBAAIRAxEAPwD7igCAIAgCAIAgCAIAgCAIAgNMlXG02c9gO4uA+qAzjma72XA8CCgM0AQBAEAQBAEAQBAEAQBAEAQBAEAQBAEAQBAEAQFfjGMw0rNKd4be+i3W9xGxjRmUBwWJ8uK2cltHE2FvxydOTjoizWdpKzjCUuBhOpGHFlLLgVVUG9VVzP8Aw6btH9LS1q3KhzZXd1/yiRS8j4Wamj9DfssuhgYf5FTkiygwsM1NZ2s+oIToY8yf8ia4pFzR4q6PIiRo/C/Tb2tdmOxYSoPs1M43Uf8A0sF7QY4x+RcOIyt8zTmFocWtGWIyUllFsCoMj1AEAQBAEAQBAEAQBAEAQBAEAQBAEAQBAUuOYyY/VQhrpi3SOl7ETMxzkvVkbN1usdWZAHGfwXOSF7nOe53tSO9twGwD3GbmhWoUUtZFOpcN6Q8y2paAAWAsFsczTGnzJ8dItbmbVA3ClWO8ZbgNJfYm+Nwjy0XUslMwcCtqqDbqI1EZEcFsypLDNe64vMTykx+WlNn9OO/dfy8uCr1KW7quBapV97qy4nZYbiDJ2B8ZuNu8HcVpLBLQBAEAQBAEAQBAEAQBAEAQBAEAQBAV2OYlzEd2gOkeQ2JpyDpDqvuaLEk7gUBx46V2g6QLtKR+2aXa8/hFgGjYAFapU8LeZSr1XJ7i+paUlMplIxhAsooFqbN6iSGsWOTPBKpmC2YGtYtmaRkx4Fx15KGMnN11bIXnRsBsu3NcCptK4UmotY8DrU7Ki45lx8SLzkhIudo2Desae0bqVSKcu1dneTUsrZQbUex9p7XUgINxkvWxkeZnA5eLE34ZUNeLmB5s8bhtHEax3LRVp4eVwLNCrvaPij6xTTtkY17CC1wBaRqIIuCtJYNiAIAgCAIAgCAIAgCAIAgCAIAgCA+fY7iBmqn6J6Md4mW2ajO/iTZn5etbKUN6RprT3I6E7D6ewCszkVKcS5giWhstRRJa1YGZsa1QTg2xMG1GZI2WAPYoBR1Mekf83rzdVZkdWnLdRrbBmOI81FKHXj4r1JnPqs3VMS9WmcGUTmeUWFtmifG7U5pF9oOxw6wbFb1iSwys8wkpIr/QfjryyfD6g+tpXnQ643HMDqBz/MqTWHg6MZKSyj6ooJCAIAgCAIAgCAIAgCAIAgCAICJi1YIIJZTqjje/jotJt4ID5nyZYS3ScbnUTvPtPPa5x7lborEclG4lmajyOypGjeO9YyM4IsmEbwtRuRtZZQZG5oUEmQCgkEICtLV56S1Z0E9AGrKmuuvFESejPZeB7l6M5bKmublqK3QK9RHCU8X8NjcFQ3IS6LJOsSerN+3mz+Va68cSzzNtrLMMcj7QtBZCAIAgCAIAgCAIAgCAIAgCAIDmfSPPoYbOd4Y3sc9oPggOW5JNBgjPxC/eSVdjpBHOlrUZ2NK1aZMsQJzVrNpuYoMjc0KCUZgKCTwhAVDnZrz8nqzoJaGEslmkjWAT3BFLDyjGekWUTscl/D+lWP5Ct3eRxt9muHEHveGuIsb7OpWbO8q1KyjLh4GDeSpxqk03gjWwOcPylrvouzW+VE2z6zR9RY64B3gKqXTJAEAQBAEAQBAEAQBAEAQBAEBx/pbYThFVbW1gd+lwKA5n0fTaVDTn+k2/EZFXV8iOdLSozuaUrTIsQJrVrNpvYoMjMSDeO9Y5ROTMSDeO9RlDJ6VJJz7pMzxK83J6s6qjoa6iToO+U+SjJjVj1H4M5R70POmeGyeub+b9pV6wXx4/X0BZROaHyl1rcxJr2XtmvQ1/lRlbfOzrsLxOCZo5mWOQWHsuB1DaNYVUuk5AEAQBAEAQBAEAQBAEAQBAEBWcpKH+IpJ4dskMjRxLTo+NkB8s9G8mjTCP4HH9LukPHSHYrdJ5hjkUK6xUzzPolI9YSRtgywaVqZuRuYVBJSz1HSdxPmuXOeJM1t6mdLUdNvzN81NOeZJEp6l8XLpG05N8+Z4nzXkpT6zO/GGiNc8/RdwPkinqYVofDl4P0OYklVpI8oe4VN69v5v2lXrBfHj9fQxyMUnc+dkLSAJHNa83sA0EEgnYLub3LuV3qkWLVdVvmW9fyMudINY47HAWd2ObmtBZIRdV05tzlSANRLxKLW2hw1dqA11fLXEIvWN5mWNrmNLC0xPeSHOdnc6NmgZ2IzTBJbUfpHcGtdVUU8TXC4cwiVuic2k5A6rbEwDoML5ZUNQbR1DNL4XnQf3OsoBfA31ID1AEAQBAEAQGLnAIDW6bcoBqkebffIKQ+BDbWG+bRbeHX+i29FoaFVedV9/wcG+h5irm0RZpPOAf0pCc/wAr9IcLLKk92WH2mNeO/DK7DpKGZbZxNNORbwyLQ0WIskNKxMzkquptI/5nea83Wq4qS8WaG9TOgqfWx/O39wU0KuakV3r1Ji9TsC5eiwWDgpajpHifNeHnPrPxZ6yMOqjXLUdE8D5JCfWRrrw+FLwfoc9NOuwkeGya8OrA2YE6gHk/pKvWKxXi33+hi9dEXdHyXfW0/OaUY0nu6MjC5rm8QQW57c9S6UpZeTpQhuxUURTydr6TOHn2AbYJedZb/bdYjgLqDMivx/EmyOMNZBKCb8xUR82RkLgH/NaYBSxcpmNkrJqxh0jF6oMB5psr23s0/DfQaOCAi4P6S5mNDSQ5oAFjYiw6imQXbeVlBUi1TTMz1lvRPlZAWWH0tOM6CumpzsYXEs7rlvggL2DFMWhFx/D1jOroPtxbfyTAJUXpHY3KqpaiF24NEjTwIse8KAdygPCUBg6YIDU6UlQCI6saDYhw4tPhvWfRtmrpYp4efI01FQHC1suskeA+q2Rg46mE5qSwaQ0b/FbDWkjK3FQZELEYHdGWMB0kWlZptaRjhaSInZpAZdYCxksoyg8MpoKgBwMZvG7Nl7g22sduc05EdS3U5b6w+JXqw6OWVwLulqT1d6wlEzjIsYplqaN6ZwuIVHrZPnd5leVrw+LLxZXb1M8Mn9dF/uM/cFFCPxYeK9RF6nfly9SWsnzaafpO+Y+ZXh5w6z8X6nsofKjXLP0TwPkphDrLxRruP9U/B+hzdRUrtpHz/Oh5gVE6qqGxt1Xu47m7SuhbUf8A0y1Qp4W/L6H2WlPNsaxttFoAAtsCvdHE277N38Udw8U6NE9IyNXQRztLZomPBBGevPcbXCjo+8npHyOIr/RxFzZbTTzQhztJzSWPjNgLe7cEWCdGOk7jkcT9F1YBpCOGcWy0fVyd4+ywaw8GyLysnIYhyfkhNnsnhI2ObzjewizvBQSRoRM0+rcx9tjH2d+k2KAn0vKqogdZxewj4gQmQdVQ+lGbRs+z92kA7zUg++um3KAaybqAVeI4s2M20mHeBcuv2ZBaa13b0F8WWvJcTOnb16z+EtOZXjGJ5TaJgaNpOd+3Z2Ln0765uZf/AD09Ocv33LsrWjRXx568o/ufQmw6Vuna+2wP1Oa7lJVd34jWe5NI5FR089RPHe9TRVYlGzWbncNfbuVO52lQt9G8vktS1b2Fatqlhc2KSvbJqa7iQLd91NpfxudYRljm1p55IubN2/zyj56+RL0RuV8p4FkyMHP47hDulLALk5yRjLSI/wDZHuf1e8sWnnKM01jdlwOfj5RFtrW2gkg6wcwR7p3gqjfXdeniVNLHb4lyxsaFTMaknns17CdDyrdub4rmfy1x/wAr7nT/AIejzf79Dnqmv0nudvcT3lamnPrPt1PMV0oVZRXY2iRhFX/qIf8Adj/cFnRh8WPivUwjLVH0t1SvR7pZcz5bPVdJ3zO8yvHzp9Z+LPbQ+VeCNMtV0TwPkkKfWRhcf6Z+D9DmaR8lXMIKVum863e60bSTuXfo2+uZHhqNDTen5H2XkvyeZRw6AOk85yP+I9XUF0YrBvk8lzZZGJ5ZAeoDOni0jc+yD+ojZwCxnLdWnEmEd568Ceq5ZMZYw4WcA4biAR4oDncW5C0FSPWQNBO1uR+ykHIz+iYPDjS1LmsDi1rZBptdo5O3gDSuNWxAcpifosrWH/x4pc/ajcY+8AoD69iOOsB9W5zjfZZre+1yudW2vQo6RW8+7h5+2S1T2ZXq6t7q7/b3KarxWWQWc4hu4ZX47SuRWv7mvw6q7vfj6G5zsrXj15fb29TClw97/ZFhvOQUW2zalXWK05vgVK+07irpHqru9yQGwxayZH7hk3vVqUrO14vpJclov3zFvsutV1l1V3+xpqcSkflfRbubl47VUr7QublYziPJfuTpOFnZfNrLzflwRop4HONmC58BxWq3tZTliCy/sc+42tWq6Q6q+/mXscpiHr5B1NAC9Gq7tY5uai8EirQtq1d9VZ7/AMm5mIQn3h5LfDadrPhNGVWyrUlvTjpz0INZjIGUY/MdXYFSuNr40pL6v2KjfI3UVZI7N+g1u85E8ArVpXuaus4pL6+gWWUXKWGjncTzojlt/MY24NtQkF7P8+tKu0baMt1vyWUdCnZXDjvY+jeGcHXtfCcnNe34mEkdoObeCrSha1n1Hhl2N3Xt8Kpr4+5VvxYA5myy/wAWSWhwbilOVSU12vJJwzHYmzROdI0BsjCSTqAcCSpp0WpxbXajR0dRPgdxUekChaM6hh+W7j4BdrehzM9yq+w+cT8pg9x5iN8hJNstFuZ3rgf4Tbbk0kerltOEYpRWX5IkUmCVFWf9VM2GLbGzNzhuP91DrUaH+tbz5nKudoVKuj4cuw+scjsIhpY9GLRY07MtJx3vdr7Fdso3D69V8eEf30KGXLVk6uxgNdox2NtZvccAqN9tnop7lFJ44t8PBHYs9lqpDfq5XJL+zCnxeRzg0MBJ6yPutNDbVerNQVNNvva9zbW2VRpwc3NpLwZdAHevSLvOE+Oh6xhcdEfmO4fcqG1FZCTk90sWNAAAyA1Ku3l5LKWFhHqgkIDRWSENs323kNZ8ztvAC7uxAT6eIMa1o1NAA7FINiA4l3JuUH2mkbxe/cfuuHHY+HpNeOBcV7it8705LgZvoeZHRhfI7eRkOwXVmdCNqs0qbqS56Y8vx9SLa2hN/Enur7+xVVlbI82eSPw6h3LjXVe7rvFXKXLGF+TsKtZWazF5fdq/waoIXPNmgk9X+ZLXQtXN4gss5txtWvV0j1V3cfMsmYayMaU7h1NH+ZrsKyo28d+5l9F+5ZUoWtSs8QWf3ma6jFMtGJoY3gL/ANlUr7Ynjct47q+/4+53bfZFOHWq6+hXE3Nzr8Vy1TlJ70n7i42tSpLcorL+yN9LSOkPRHE7B2q/bWk6rxTX17PM4NavVryzN59CdLQRwi73aTtgt5D6ldZwtbCO9VeZcvZf2zbbWdWu+otOfYUWJMkl96zd33O1cq52rUr6cFyX9noKOz6dFZzl8/3gUk+AvPvLXTkuLObdbQinu0te/s+hEHI+aQ2Ye2+Q4roW+az3YI5Lm5PLPK30dyNbd8js923gF1Jula096o/z4Fm3pTqy3YLJRP5Cyk+0e1rD9FzHtiOdEdVbNeNWex8hJR73/Fo+iyW03LsKNyqdB7ucy9PEsKfkhKPeJWqV0ps57nnidThXIaVtnPdnsG7j1rrW1ru9efHly/IRIqqRw6LX5bTfwC5m0dqpt0qXDtf9L3O7ZbOelSp9F7nlLh5uADck2AC4cW6klCK1fA68koJyk9EdfhmH8y3e46z9AvYbPsI20NfmfF/0u71PMXt5K4lp8q4L+ybc5ADM6vudwCv6cSjl8ET4IQ0W7Sd53qvKW88lmEVFYNixMggCA00rdOVzvdjuxvW825wjhk3sKkklSRPOp4H5UIIslLUbJQPyoDcoBqdDf2iSLiw1Wt1jMrJSxwMHDPFmyRgd7QB4gFRkyaT4mkUbB7LdH5cki93RGPRxKafBopHdB8hJ1uBDwB1k+V1QrbIo1G5yyn46/fJcpbTqQxCGGvDh5Y9zRLyYePZe13EFp+qqfw6j8kvNe3saLqvcV/menJaL8ilwEjOUE9Tcx2lWLbZcU81ZZ7l/ZS6OS4owxDEXM6LGFgG0tI/SFqvr+tSXR0abS/6x6dnmdmysqEutUmn3Z9SlLr5k3J2615xZqSbzl9rOvcXVK1jiX0SCsRgonmbu/q3Dw9I8l/fMsqDCnPsX9FvieG5de02bOr1p6L7v2KaROq65kDdBgBO4ah1uVy72hRso9HSWZcuxd7OpZ7OnX60tI+vh7lDNMXm7jc/5qXlq1epWnv1Hl/uiPSUqUKMd2CwjFZQpdrOLfbV406P1l7e5kxhcQALk6grMYOclGKy2cDidBh2Hc30nWLv2jq+69LZWEaC356y9P3mZJMhYrieldjNW07+odS5G09qdJmjSfV7Xz7l3ep6PZ+ztzFWqtexcvz6FSuD4HXbSWWeq1Thu8Tyu0L93Et2Pyr795timeCA1zrk2ABOZOoK3RlWclGm3l95zG8anZYXSOYwc44uedZOz8IXpYKUYKMpZx29/7wLVKDisviTVkbQgCA01kxYwke0SGsG97jZvjnwBQEyjpxGxrBsGvedZPaST2qQbkAQEMar7DqOzsUAIAgCA9QHiAICPO2QmzXBrNuXS4C+X261si4parU1TjUk8J6fc8loIne1G09dgD4LTKEZ/MkzJ04PsIzcEhDtJrSCNWdx3Fa421GMt5QWTHoY9h7WUEjm2ZIGneWm/eDl3LO5VSrDdpy3Xzxn2wbaG7TlvTjvd3D3yc/PgEzfhN9VnC54XsvPT2LX4xafmjuR2rS4STXl+/YiTUErPajeOwkeC1LZ1enq4t+Gpyb/aM62YxWI+vj7GqCIvdotFz5cdyU6M5z3EtTlLXgdJQULYhvdtd9twXprSzhbRzxfa/wB7DaolXiuJ6d2M9nafi/suDtPanTZpUvl7Xz/HqejsNn9FipU+bsXL8+hVriHWPVZp08as8xtLaHTPo6fyr7/gLcck6Xk3hmiBK8Zn2BuHxcT5L0Fla9DHel8z+y5e/kbaMMvff09/Yv1dLIQBAEBHp285OT7sOX/0cM+5p/5KSS0QgIAgKM8lYAbw6cB/pPcwdrfZPcowTkwOHVkf8udko3TR2P6mEeSDQ8/6jOz+dSv+aFwlb3dFw7igMoMdp3G3OBrvhkvG7udZBgskICAIAgCAIAgI4pBp6biXG1swLWvcXyzstnSPd3UauiW9vPVklazaYPia7WAeIzWSk1wZi4xfFEeow9j2lpvY7nELCrFVYOE9UzKn8KSnDRr97SqqOTUdiRI5oGvSAIHE5Lly2LQk8QbT8/XX7l+O1K0VmWH46ED/ALfec2PY8do8/uq/8JODzvJ+Kx/bNN1tKdxT3ILC7dfwtCNLhMzdcbjw6Xktctn149mfBnJcZLiiXgWEl79KQEMadRBGk7dwCuWFm4vpKi1XBf37eZMIb714evcdYuqXAgCAIDTWT82wu1kahvcTZo7SQgJOHU3NxhpzOZcd7nG7j3kqQSUAQBAEAQBAaqimZILPa1w3OAKAqzyahGcWnCf6Ty0drdR7kJyYmgqmexMyQbpWWP6mkeSgGP8AHTM/m0z/AJonCVvdk7wKAyhxmBxtzga74X3Y7udZBgnoQEAQBAEAQBAaqmnDwA7YQRxGrLUVnCbjwMKlNTWH4ingDBZt8ySb7zrUSk5PLEIKCwjasTMIAgCAIAgIrW85OB7sPSPXI4dEdjST2hAWykBAEAQBAEAQBAEAQBAap6djxZ7WuG4gFAVsmAQtuYtOI/03lo7tXghOTnZccmimEekHi+t4F+9tlAwdXG64B3hCDJAEAQBAEAQBAEAQBAEAJQGnk+LwNd7zyXuO9zib/QdikFkgCAIAgP/Z"/>
          <p:cNvSpPr>
            <a:spLocks noChangeAspect="1" noChangeArrowheads="1"/>
          </p:cNvSpPr>
          <p:nvPr/>
        </p:nvSpPr>
        <p:spPr bwMode="auto">
          <a:xfrm>
            <a:off x="168540" y="-144463"/>
            <a:ext cx="3302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graphicFrame>
        <p:nvGraphicFramePr>
          <p:cNvPr id="8" name="Chart 7">
            <a:extLst>
              <a:ext uri="{FF2B5EF4-FFF2-40B4-BE49-F238E27FC236}">
                <a16:creationId xmlns:a16="http://schemas.microsoft.com/office/drawing/2014/main" id="{6C9BEC4F-58A6-498C-9726-18D28F05F01E}"/>
              </a:ext>
            </a:extLst>
          </p:cNvPr>
          <p:cNvGraphicFramePr/>
          <p:nvPr>
            <p:extLst/>
          </p:nvPr>
        </p:nvGraphicFramePr>
        <p:xfrm>
          <a:off x="168540" y="1776412"/>
          <a:ext cx="9508860" cy="48529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52603847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2"/>
          <p:cNvSpPr txBox="1">
            <a:spLocks noChangeArrowheads="1"/>
          </p:cNvSpPr>
          <p:nvPr/>
        </p:nvSpPr>
        <p:spPr bwMode="auto">
          <a:xfrm>
            <a:off x="116710" y="1657558"/>
            <a:ext cx="9654910" cy="35240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693738" lvl="1" indent="-417513">
              <a:spcBef>
                <a:spcPts val="1200"/>
              </a:spcBef>
              <a:buFont typeface="Wingdings" pitchFamily="2" charset="2"/>
              <a:buChar char="§"/>
            </a:pPr>
            <a:r>
              <a:rPr lang="en-US" sz="2900" dirty="0" smtClean="0">
                <a:solidFill>
                  <a:srgbClr val="000000"/>
                </a:solidFill>
                <a:latin typeface="Calibri" pitchFamily="34" charset="0"/>
              </a:rPr>
              <a:t>88 certificates awarded and 229 applications stay in </a:t>
            </a:r>
            <a:r>
              <a:rPr lang="en-US" sz="2900" dirty="0">
                <a:solidFill>
                  <a:srgbClr val="000000"/>
                </a:solidFill>
                <a:latin typeface="Calibri" pitchFamily="34" charset="0"/>
              </a:rPr>
              <a:t>the </a:t>
            </a:r>
            <a:r>
              <a:rPr lang="en-US" sz="2900" dirty="0" smtClean="0">
                <a:solidFill>
                  <a:srgbClr val="000000"/>
                </a:solidFill>
                <a:latin typeface="Calibri" pitchFamily="34" charset="0"/>
              </a:rPr>
              <a:t>system so far. Five other NGOs potentially become certified this year.</a:t>
            </a:r>
          </a:p>
          <a:p>
            <a:pPr marL="693738" lvl="1" indent="-417513">
              <a:spcBef>
                <a:spcPts val="1200"/>
              </a:spcBef>
              <a:buFont typeface="Wingdings" pitchFamily="2" charset="2"/>
              <a:buChar char="§"/>
            </a:pPr>
            <a:r>
              <a:rPr lang="en-US" sz="2900" dirty="0" smtClean="0">
                <a:solidFill>
                  <a:srgbClr val="000000"/>
                </a:solidFill>
                <a:latin typeface="Calibri" pitchFamily="34" charset="0"/>
              </a:rPr>
              <a:t>Expanding mutual benefits from the Global Reference Standards project for CSO Accountability</a:t>
            </a:r>
          </a:p>
          <a:p>
            <a:pPr marL="693738" lvl="1" indent="-417513">
              <a:spcBef>
                <a:spcPts val="1200"/>
              </a:spcBef>
              <a:buFont typeface="Wingdings" pitchFamily="2" charset="2"/>
              <a:buChar char="§"/>
            </a:pPr>
            <a:r>
              <a:rPr lang="en-US" sz="2900" dirty="0" smtClean="0">
                <a:solidFill>
                  <a:srgbClr val="000000"/>
                </a:solidFill>
                <a:latin typeface="Calibri" pitchFamily="34" charset="0"/>
              </a:rPr>
              <a:t>Balancing the GPP certification system: more adaptive, more responsive and more supportive.</a:t>
            </a:r>
          </a:p>
        </p:txBody>
      </p:sp>
      <p:sp>
        <p:nvSpPr>
          <p:cNvPr id="7" name="Content Placeholder 2"/>
          <p:cNvSpPr txBox="1">
            <a:spLocks/>
          </p:cNvSpPr>
          <p:nvPr/>
        </p:nvSpPr>
        <p:spPr bwMode="auto">
          <a:xfrm>
            <a:off x="0" y="0"/>
            <a:ext cx="9906000" cy="1447800"/>
          </a:xfrm>
          <a:prstGeom prst="rect">
            <a:avLst/>
          </a:prstGeom>
          <a:solidFill>
            <a:srgbClr val="0C9716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342900" indent="-342900" algn="ctr" eaLnBrk="0" hangingPunct="0">
              <a:spcBef>
                <a:spcPct val="20000"/>
              </a:spcBef>
            </a:pPr>
            <a:r>
              <a:rPr lang="en-US" sz="3200" b="1" dirty="0" smtClean="0">
                <a:solidFill>
                  <a:schemeClr val="bg1"/>
                </a:solidFill>
                <a:latin typeface="Lucida Sans Unicode" pitchFamily="34" charset="0"/>
                <a:ea typeface="ＭＳ Ｐゴシック" pitchFamily="34" charset="-128"/>
                <a:cs typeface="Lucida Sans Unicode" pitchFamily="34" charset="0"/>
              </a:rPr>
              <a:t>SO1: Increased Capacity of CSOs for Innovative Response to Development Challenges</a:t>
            </a:r>
            <a:endParaRPr lang="en-US" sz="3200" b="1" dirty="0">
              <a:solidFill>
                <a:schemeClr val="bg1"/>
              </a:solidFill>
              <a:latin typeface="Lucida Sans Unicode" pitchFamily="34" charset="0"/>
              <a:ea typeface="ＭＳ Ｐゴシック" pitchFamily="34" charset="-128"/>
              <a:cs typeface="Lucida Sans Unicode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41903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494873078"/>
              </p:ext>
            </p:extLst>
          </p:nvPr>
        </p:nvGraphicFramePr>
        <p:xfrm>
          <a:off x="228600" y="304799"/>
          <a:ext cx="9448800" cy="632460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68215099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 txBox="1">
            <a:spLocks/>
          </p:cNvSpPr>
          <p:nvPr/>
        </p:nvSpPr>
        <p:spPr bwMode="auto">
          <a:xfrm>
            <a:off x="0" y="0"/>
            <a:ext cx="9906000" cy="1447800"/>
          </a:xfrm>
          <a:prstGeom prst="rect">
            <a:avLst/>
          </a:prstGeom>
          <a:solidFill>
            <a:srgbClr val="0C9716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342900" indent="-342900" algn="ctr" eaLnBrk="0" hangingPunct="0">
              <a:spcBef>
                <a:spcPct val="20000"/>
              </a:spcBef>
            </a:pPr>
            <a:r>
              <a:rPr lang="en-US" sz="3200" b="1" dirty="0" smtClean="0">
                <a:solidFill>
                  <a:schemeClr val="bg1"/>
                </a:solidFill>
                <a:latin typeface="Lucida Sans Unicode" pitchFamily="34" charset="0"/>
                <a:ea typeface="ＭＳ Ｐゴシック" pitchFamily="34" charset="-128"/>
                <a:cs typeface="Lucida Sans Unicode" pitchFamily="34" charset="0"/>
              </a:rPr>
              <a:t>SO1: Increased Capacity of CSOs for Innovative Response to Development Challenges</a:t>
            </a:r>
            <a:endParaRPr lang="en-US" sz="3200" b="1" dirty="0">
              <a:solidFill>
                <a:schemeClr val="bg1"/>
              </a:solidFill>
              <a:latin typeface="Lucida Sans Unicode" pitchFamily="34" charset="0"/>
              <a:ea typeface="ＭＳ Ｐゴシック" pitchFamily="34" charset="-128"/>
              <a:cs typeface="Lucida Sans Unicode" pitchFamily="34" charset="0"/>
            </a:endParaRPr>
          </a:p>
        </p:txBody>
      </p:sp>
      <p:sp>
        <p:nvSpPr>
          <p:cNvPr id="6" name="TextBox 2"/>
          <p:cNvSpPr txBox="1">
            <a:spLocks noChangeArrowheads="1"/>
          </p:cNvSpPr>
          <p:nvPr/>
        </p:nvSpPr>
        <p:spPr bwMode="auto">
          <a:xfrm>
            <a:off x="116710" y="1676400"/>
            <a:ext cx="9654910" cy="48782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693738" lvl="1" indent="-417513">
              <a:spcBef>
                <a:spcPts val="1200"/>
              </a:spcBef>
              <a:buFont typeface="Wingdings" pitchFamily="2" charset="2"/>
              <a:buChar char="§"/>
            </a:pPr>
            <a:r>
              <a:rPr lang="en-US" sz="2900" dirty="0" smtClean="0">
                <a:solidFill>
                  <a:srgbClr val="000000"/>
                </a:solidFill>
                <a:latin typeface="Calibri" pitchFamily="34" charset="0"/>
              </a:rPr>
              <a:t>Revisiting and polishing the Holistic Institutional Development package for NGOs:</a:t>
            </a:r>
          </a:p>
          <a:p>
            <a:pPr marL="1190625" lvl="2" indent="-4572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900" dirty="0">
                <a:solidFill>
                  <a:srgbClr val="000000"/>
                </a:solidFill>
                <a:latin typeface="Calibri" pitchFamily="34" charset="0"/>
              </a:rPr>
              <a:t>Good governance</a:t>
            </a:r>
          </a:p>
          <a:p>
            <a:pPr marL="1190625" lvl="2" indent="-4572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900" dirty="0">
                <a:solidFill>
                  <a:srgbClr val="000000"/>
                </a:solidFill>
                <a:latin typeface="Calibri" pitchFamily="34" charset="0"/>
              </a:rPr>
              <a:t>Effective program/project </a:t>
            </a:r>
            <a:r>
              <a:rPr lang="en-US" sz="2900" dirty="0" smtClean="0">
                <a:solidFill>
                  <a:srgbClr val="000000"/>
                </a:solidFill>
                <a:latin typeface="Calibri" pitchFamily="34" charset="0"/>
              </a:rPr>
              <a:t>management, including DNH</a:t>
            </a:r>
            <a:endParaRPr lang="en-US" sz="2900" dirty="0">
              <a:solidFill>
                <a:srgbClr val="000000"/>
              </a:solidFill>
              <a:latin typeface="Calibri" pitchFamily="34" charset="0"/>
            </a:endParaRPr>
          </a:p>
          <a:p>
            <a:pPr marL="1190625" lvl="2" indent="-4572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900" dirty="0">
                <a:solidFill>
                  <a:srgbClr val="000000"/>
                </a:solidFill>
                <a:latin typeface="Calibri" pitchFamily="34" charset="0"/>
              </a:rPr>
              <a:t>Resource mobilization</a:t>
            </a:r>
          </a:p>
          <a:p>
            <a:pPr marL="693738" lvl="1" indent="-417513">
              <a:spcBef>
                <a:spcPts val="1200"/>
              </a:spcBef>
              <a:buFont typeface="Wingdings" pitchFamily="2" charset="2"/>
              <a:buChar char="§"/>
            </a:pPr>
            <a:r>
              <a:rPr lang="en-US" sz="2900" dirty="0" smtClean="0">
                <a:solidFill>
                  <a:srgbClr val="000000"/>
                </a:solidFill>
                <a:latin typeface="Calibri" pitchFamily="34" charset="0"/>
              </a:rPr>
              <a:t>Realizing the </a:t>
            </a:r>
            <a:r>
              <a:rPr lang="en-US" sz="2900" dirty="0">
                <a:solidFill>
                  <a:srgbClr val="000000"/>
                </a:solidFill>
                <a:latin typeface="Calibri" pitchFamily="34" charset="0"/>
              </a:rPr>
              <a:t>benefits </a:t>
            </a:r>
            <a:r>
              <a:rPr lang="en-US" sz="2900" dirty="0" smtClean="0">
                <a:solidFill>
                  <a:srgbClr val="000000"/>
                </a:solidFill>
                <a:latin typeface="Calibri" pitchFamily="34" charset="0"/>
              </a:rPr>
              <a:t>from </a:t>
            </a:r>
            <a:r>
              <a:rPr lang="en-US" sz="2900" dirty="0">
                <a:solidFill>
                  <a:srgbClr val="000000"/>
                </a:solidFill>
                <a:latin typeface="Calibri" pitchFamily="34" charset="0"/>
              </a:rPr>
              <a:t>the learning </a:t>
            </a:r>
            <a:r>
              <a:rPr lang="en-US" sz="2900" dirty="0" smtClean="0">
                <a:solidFill>
                  <a:srgbClr val="000000"/>
                </a:solidFill>
                <a:latin typeface="Calibri" pitchFamily="34" charset="0"/>
              </a:rPr>
              <a:t>forum, making them beyond learning….</a:t>
            </a:r>
          </a:p>
          <a:p>
            <a:pPr marL="693738" lvl="1" indent="-417513">
              <a:spcBef>
                <a:spcPts val="1200"/>
              </a:spcBef>
              <a:buFont typeface="Wingdings" pitchFamily="2" charset="2"/>
              <a:buChar char="§"/>
            </a:pPr>
            <a:r>
              <a:rPr lang="en-US" sz="2900" dirty="0" smtClean="0">
                <a:solidFill>
                  <a:srgbClr val="000000"/>
                </a:solidFill>
                <a:latin typeface="Calibri" pitchFamily="34" charset="0"/>
              </a:rPr>
              <a:t>Expanding the learning forum opportunity on resource mobilization</a:t>
            </a:r>
          </a:p>
        </p:txBody>
      </p:sp>
    </p:spTree>
    <p:extLst>
      <p:ext uri="{BB962C8B-B14F-4D97-AF65-F5344CB8AC3E}">
        <p14:creationId xmlns:p14="http://schemas.microsoft.com/office/powerpoint/2010/main" val="212722396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 txBox="1">
            <a:spLocks/>
          </p:cNvSpPr>
          <p:nvPr/>
        </p:nvSpPr>
        <p:spPr bwMode="auto">
          <a:xfrm>
            <a:off x="0" y="0"/>
            <a:ext cx="9906000" cy="1447800"/>
          </a:xfrm>
          <a:prstGeom prst="rect">
            <a:avLst/>
          </a:prstGeom>
          <a:solidFill>
            <a:srgbClr val="0C9716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342900" indent="-342900" algn="ctr" eaLnBrk="0" hangingPunct="0">
              <a:spcBef>
                <a:spcPct val="20000"/>
              </a:spcBef>
            </a:pPr>
            <a:r>
              <a:rPr lang="en-US" sz="3200" b="1" dirty="0" smtClean="0">
                <a:solidFill>
                  <a:schemeClr val="bg1"/>
                </a:solidFill>
                <a:latin typeface="Lucida Sans Unicode" pitchFamily="34" charset="0"/>
                <a:ea typeface="ＭＳ Ｐゴシック" pitchFamily="34" charset="-128"/>
                <a:cs typeface="Lucida Sans Unicode" pitchFamily="34" charset="0"/>
              </a:rPr>
              <a:t>SO1: Increased Capacity of CSOs for Innovative Response to Development Challenges</a:t>
            </a:r>
            <a:endParaRPr lang="en-US" sz="3200" b="1" dirty="0">
              <a:solidFill>
                <a:schemeClr val="bg1"/>
              </a:solidFill>
              <a:latin typeface="Lucida Sans Unicode" pitchFamily="34" charset="0"/>
              <a:ea typeface="ＭＳ Ｐゴシック" pitchFamily="34" charset="-128"/>
              <a:cs typeface="Lucida Sans Unicode" pitchFamily="34" charset="0"/>
            </a:endParaRPr>
          </a:p>
        </p:txBody>
      </p:sp>
      <p:sp>
        <p:nvSpPr>
          <p:cNvPr id="6" name="TextBox 2"/>
          <p:cNvSpPr txBox="1">
            <a:spLocks noChangeArrowheads="1"/>
          </p:cNvSpPr>
          <p:nvPr/>
        </p:nvSpPr>
        <p:spPr bwMode="auto">
          <a:xfrm>
            <a:off x="116710" y="1738729"/>
            <a:ext cx="9654910" cy="45858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693738" lvl="1" indent="-417513">
              <a:spcBef>
                <a:spcPts val="1200"/>
              </a:spcBef>
              <a:buFont typeface="Wingdings" pitchFamily="2" charset="2"/>
              <a:buChar char="§"/>
            </a:pPr>
            <a:r>
              <a:rPr lang="en-US" sz="2900" dirty="0" smtClean="0">
                <a:solidFill>
                  <a:srgbClr val="000000"/>
                </a:solidFill>
                <a:latin typeface="Calibri" pitchFamily="34" charset="0"/>
              </a:rPr>
              <a:t>Increasing demand on mentoring and coaching service: awareness and practicality on the governance documents</a:t>
            </a:r>
          </a:p>
          <a:p>
            <a:pPr marL="693738" lvl="1" indent="-417513">
              <a:spcBef>
                <a:spcPts val="1200"/>
              </a:spcBef>
              <a:buFont typeface="Wingdings" pitchFamily="2" charset="2"/>
              <a:buChar char="§"/>
            </a:pPr>
            <a:r>
              <a:rPr lang="en-US" sz="2900" dirty="0" smtClean="0">
                <a:solidFill>
                  <a:srgbClr val="000000"/>
                </a:solidFill>
                <a:latin typeface="Calibri" pitchFamily="34" charset="0"/>
              </a:rPr>
              <a:t>Strengthening the governance for local NGOs</a:t>
            </a:r>
          </a:p>
          <a:p>
            <a:pPr marL="693738" lvl="1" indent="-417513">
              <a:spcBef>
                <a:spcPts val="1200"/>
              </a:spcBef>
              <a:buFont typeface="Wingdings" pitchFamily="2" charset="2"/>
              <a:buChar char="§"/>
            </a:pPr>
            <a:r>
              <a:rPr lang="en-US" sz="2900" dirty="0" smtClean="0">
                <a:solidFill>
                  <a:srgbClr val="000000"/>
                </a:solidFill>
                <a:latin typeface="Calibri" pitchFamily="34" charset="0"/>
              </a:rPr>
              <a:t>Polishing the capacity development packages for CBOs:</a:t>
            </a:r>
          </a:p>
          <a:p>
            <a:pPr marL="1150938" lvl="2" indent="-417513">
              <a:spcBef>
                <a:spcPts val="1200"/>
              </a:spcBef>
              <a:buFont typeface="Wingdings" pitchFamily="2" charset="2"/>
              <a:buChar char="§"/>
            </a:pPr>
            <a:r>
              <a:rPr lang="en-US" sz="2900" dirty="0" smtClean="0">
                <a:solidFill>
                  <a:srgbClr val="000000"/>
                </a:solidFill>
                <a:latin typeface="Calibri" pitchFamily="34" charset="0"/>
              </a:rPr>
              <a:t>Capacity need assessment and curriculum</a:t>
            </a:r>
          </a:p>
          <a:p>
            <a:pPr marL="1150938" lvl="2" indent="-417513">
              <a:spcBef>
                <a:spcPts val="1200"/>
              </a:spcBef>
              <a:buFont typeface="Wingdings" pitchFamily="2" charset="2"/>
              <a:buChar char="§"/>
            </a:pPr>
            <a:r>
              <a:rPr lang="en-US" sz="2900" dirty="0" smtClean="0">
                <a:solidFill>
                  <a:srgbClr val="000000"/>
                </a:solidFill>
                <a:latin typeface="Calibri" pitchFamily="34" charset="0"/>
              </a:rPr>
              <a:t>Training of facilitator</a:t>
            </a:r>
          </a:p>
          <a:p>
            <a:pPr marL="1150938" lvl="2" indent="-417513">
              <a:spcBef>
                <a:spcPts val="1200"/>
              </a:spcBef>
              <a:buFont typeface="Wingdings" pitchFamily="2" charset="2"/>
              <a:buChar char="§"/>
            </a:pPr>
            <a:r>
              <a:rPr lang="en-US" sz="2900" dirty="0" smtClean="0">
                <a:solidFill>
                  <a:srgbClr val="000000"/>
                </a:solidFill>
                <a:latin typeface="Calibri" pitchFamily="34" charset="0"/>
              </a:rPr>
              <a:t>IEC materials</a:t>
            </a:r>
          </a:p>
          <a:p>
            <a:pPr marL="1150938" lvl="2" indent="-417513">
              <a:spcBef>
                <a:spcPts val="1200"/>
              </a:spcBef>
              <a:buFont typeface="Wingdings" pitchFamily="2" charset="2"/>
              <a:buChar char="§"/>
            </a:pPr>
            <a:r>
              <a:rPr lang="en-US" sz="2900" dirty="0" smtClean="0">
                <a:solidFill>
                  <a:srgbClr val="000000"/>
                </a:solidFill>
                <a:latin typeface="Calibri" pitchFamily="34" charset="0"/>
              </a:rPr>
              <a:t>Exchange of best practices…</a:t>
            </a:r>
          </a:p>
        </p:txBody>
      </p:sp>
    </p:spTree>
    <p:extLst>
      <p:ext uri="{BB962C8B-B14F-4D97-AF65-F5344CB8AC3E}">
        <p14:creationId xmlns:p14="http://schemas.microsoft.com/office/powerpoint/2010/main" val="33031112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cpheakdey\Desktop\Orientation Pictures\20180711_103444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800600" cy="3562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 descr="C:\Users\cpheakdey\AppData\Local\Microsoft\Windows\INetCache\Content.Word\20180207_134645.jpg">
            <a:extLst>
              <a:ext uri="{C183D7F6-B498-43B3-948B-1728B52AA6E4}">
                <adec:decorative xmlns:lc="http://schemas.openxmlformats.org/drawingml/2006/lockedCanvas" xmlns:adec="http://schemas.microsoft.com/office/drawing/2017/decorative" xmlns:w16se="http://schemas.microsoft.com/office/word/2015/wordml/symex" xmlns:w16cid="http://schemas.microsoft.com/office/word/2016/wordml/cid" xmlns:w="http://schemas.openxmlformats.org/wordprocessingml/2006/main" xmlns:w10="urn:schemas-microsoft-com:office:word" xmlns:v="urn:schemas-microsoft-com:vml" xmlns:o="urn:schemas-microsoft-com:office:office" xmlns:am3d="http://schemas.microsoft.com/office/drawing/2017/model3d" xmlns:aink="http://schemas.microsoft.com/office/drawing/2016/ink" xmlns:cx8="http://schemas.microsoft.com/office/drawing/2016/5/14/chartex" xmlns:cx7="http://schemas.microsoft.com/office/drawing/2016/5/13/chartex" xmlns:cx6="http://schemas.microsoft.com/office/drawing/2016/5/12/chartex" xmlns:cx5="http://schemas.microsoft.com/office/drawing/2016/5/11/chartex" xmlns:cx4="http://schemas.microsoft.com/office/drawing/2016/5/10/chartex" xmlns:cx3="http://schemas.microsoft.com/office/drawing/2016/5/9/chartex" xmlns:cx2="http://schemas.microsoft.com/office/drawing/2015/10/21/chartex" xmlns:cx1="http://schemas.microsoft.com/office/drawing/2015/9/8/chartex" xmlns:cx="http://schemas.microsoft.com/office/drawing/2014/chartex" xmlns="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5="http://schemas.microsoft.com/office/word/2012/wordml" xmlns:w14="http://schemas.microsoft.com/office/word/2010/wordml" xmlns:wp="http://schemas.openxmlformats.org/drawingml/2006/wordprocessingDrawing" xmlns:wp14="http://schemas.microsoft.com/office/word/2010/wordprocessingDrawing" xmlns:m="http://schemas.openxmlformats.org/officeDocument/2006/math" xmlns:mc="http://schemas.openxmlformats.org/markup-compatibility/2006" xmlns:wpc="http://schemas.microsoft.com/office/word/2010/wordprocessingCanvas" val="0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0" y="-5688"/>
            <a:ext cx="5105400" cy="3568037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 descr="D:\Learning Forum 2018\HR LF 2018\Picture\IMG_8717.JPG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544"/>
          <a:stretch/>
        </p:blipFill>
        <p:spPr bwMode="auto">
          <a:xfrm>
            <a:off x="0" y="3562349"/>
            <a:ext cx="4800600" cy="329565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Picture 7" descr="C:\Users\cpheakdey\Desktop\GPP Assessment and compliance\20180228_091051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1" y="3562349"/>
            <a:ext cx="5105400" cy="329565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0909410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ttps://scontent.fpnh10-1.fna.fbcdn.net/v/t35.0-12/29526478_1590236347757487_672168861_o.jpg?_nc_cat=0&amp;oh=6b64448b04546df99daddf9d46c4e4a2&amp;oe=5ABA5863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03" t="15844" r="2469"/>
          <a:stretch/>
        </p:blipFill>
        <p:spPr bwMode="auto">
          <a:xfrm>
            <a:off x="-36394" y="0"/>
            <a:ext cx="4989394" cy="36576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Picture 5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3000" y="2275"/>
            <a:ext cx="4983707" cy="3655325"/>
          </a:xfrm>
          <a:prstGeom prst="rect">
            <a:avLst/>
          </a:prstGeom>
        </p:spPr>
      </p:pic>
      <p:pic>
        <p:nvPicPr>
          <p:cNvPr id="7" name="Picture 6" descr="C:\Users\kmara\Desktop\FLF 27 March 2018\Pictures\IMG_8203.JPG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3657600"/>
            <a:ext cx="9906000" cy="32004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26739179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Content Placeholder 2"/>
          <p:cNvSpPr txBox="1">
            <a:spLocks/>
          </p:cNvSpPr>
          <p:nvPr/>
        </p:nvSpPr>
        <p:spPr bwMode="auto">
          <a:xfrm>
            <a:off x="0" y="0"/>
            <a:ext cx="9906000" cy="1447800"/>
          </a:xfrm>
          <a:prstGeom prst="rect">
            <a:avLst/>
          </a:prstGeom>
          <a:solidFill>
            <a:srgbClr val="0C9716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342900" indent="-342900" algn="ctr" eaLnBrk="0" hangingPunct="0">
              <a:spcBef>
                <a:spcPct val="20000"/>
              </a:spcBef>
            </a:pPr>
            <a:r>
              <a:rPr lang="en-US" sz="3200" b="1" dirty="0" smtClean="0">
                <a:solidFill>
                  <a:schemeClr val="bg1"/>
                </a:solidFill>
                <a:latin typeface="Lucida Sans Unicode" pitchFamily="34" charset="0"/>
                <a:ea typeface="ＭＳ Ｐゴシック" pitchFamily="34" charset="-128"/>
                <a:cs typeface="Lucida Sans Unicode" pitchFamily="34" charset="0"/>
              </a:rPr>
              <a:t>SO2: Improved Multi-Stakeholder Partnership for Policy Development </a:t>
            </a:r>
            <a:endParaRPr lang="en-US" sz="3200" b="1" dirty="0">
              <a:solidFill>
                <a:schemeClr val="bg1"/>
              </a:solidFill>
              <a:latin typeface="Lucida Sans Unicode" pitchFamily="34" charset="0"/>
              <a:ea typeface="ＭＳ Ｐゴシック" pitchFamily="34" charset="-128"/>
              <a:cs typeface="Lucida Sans Unicode" pitchFamily="34" charset="0"/>
            </a:endParaRPr>
          </a:p>
        </p:txBody>
      </p:sp>
      <p:sp>
        <p:nvSpPr>
          <p:cNvPr id="4" name="AutoShape 2" descr="data:image/jpeg;base64,/9j/4AAQSkZJRgABAQAAAQABAAD/2wCEAAkGBxQSEhUUEhQUFRUVFRYUFRQUFBUVFxUdFhQZGhwVFxYYHCghGBolHhwYITEhJSksLi4uFx8zODMsNygtLisBCgoKDg0OGhAQGywkHyQsLDQsLCwsLywsLCwsLC0sLCwsLCwsLCwsLCwsLCwsLCwsLCwsLCwsLCwsLCwsLCwsLP/AABEIAMwAzAMBEQACEQEDEQH/xAAcAAEAAQUBAQAAAAAAAAAAAAAABwEEBQYIAwL/xABHEAACAQMBBQMGCwUIAQUBAAABAgMABBESBQYTITEiQVEHF2FxkbIUMjQ1UnJ0gZLR0iNik6GxFjNCU3Ois8EIJUNUgvAk/8QAGwEBAAIDAQEAAAAAAAAAAAAAAAEFAgMEBgf/xAA0EQEAAQICBA0FAQEAAwAAAAAAAQIDBBETFCExBRIVMjNBUVJTcZGhsWFygaLhNMEiQtH/2gAMAwEAAhEDEQA/AJxoFAoFAoFAoFAoFAoFAoFAoFAoFAoFAoFAoFAoFAoFAoFAoFAoFAoFAoFAoFAoFAoFAoFAoFAoFAoFAoFAoFAoFAoFAoFAoFAoFAoFAoFAoFAoFAoFAoFAoFAoFAoFAoFAoFAoFAoFAoFAoFAoFAoFAoFAoFAoFBQ0Gqbqb3rcxXUs2iJLeeRNRJC8NeayknuI76DMLvFbEwjjpm5zwBnnLjqVHXFBSHeS1cSlbiJhA2mYhgeGScYbw5gj7jQUv95LWFC8s8aKHaIszYGtASyesYPsoKPvJbCcQGVdZhNwOfLhj/Fq6Yxz9VBjNq76W6RQXEc0TW8lwIpJSTpQaGOcjochevjQe2394DDFLLDJC4SzkuUj5ln04w+oHHD7unUig+7zeSO3SaW4lj4cQiJVAdaGRej8+eT09AoMlDtiBiFWVCxfhgA89XDEmnHjoIb1Ggv6BQeVzOsas7kKqgszE4AAGSTQYaLey2ZGcGTCaMgwShjxM6dKlct8U9OmKCh3vteGsoZyrF1GmGVmBjOH1KFyuCcc++guY94bdgGVyVMInDBWIKHGDkDqcjs9edBbWm99pIFKy/Hl4K6kdSXwDjBHLqOfTmKD2XeW3IB1NgrIw/ZydIzg93f3fS7s0Hnc72W0ZAZn5qrdmGVtOsZUMVXssfonnQfB3wtBGsmttLl1GIpCQYzhgyhcrg8ueOdBmbG6SWNJIzqR1Dqw7wwyDQe9AoFBTNAzQeN6W4b8MAvobQCcAtg4BPdzxQRts3cS6gt5IhIJMwWLKHKqvEtZCzQHSP7thhdRyfXQbNFbXIvY7rgLpmgWCVDKNVvpkZtQOMOCG5gY5qKDXLPc67W2uIisepbSO0hPEz8I4czycR+z+zyCBg55k/eGQXd65eMF40Rzc3k5TiBtInhkVBqxzOWGfvoLi12PdRPGUSM/+mLbFmYFUlj5gMuO2hJxn0emgxdhsO+RNbQh5RfLd6GuFJkBtuGwL6AAQ3djGCB3UH0u5lwlsIRoZhsmSzzqwOIzggc/8PXnQX+1N3rhkvSiqzS/BGiUvjUYANQJx2emM0HpYWIfbMsvaHDtYmdOqrLNlcgjkW4cYBPpFBueaBmgx+8MTPazrGMu0MioMA5YocDB5dfGg0Jt370QsqxBZEksJYF4rSpHIjHjMrNghSuNQGAcsO80F5YbJulvFLW4EYkv3E4kBYiY8o2THIMdLDmfi88YoLKDd67jhVUiBzsuGKRCxBaeNjowVYYZRntd3Kg9LHY1zGgaS2P7C/aRY0kWV2heHS7K5CcTUxJIYZOO8gUGMvbExwMkqGEpY3sOl3AabQySW/CAYlhGurn/AINWO+gzl3s64a6hmhWXJWzZ5NQCkK668EHLZQuGVgfiqQaD5j2HcrLFIkYB4+0uIx68KZyyAYPVjpI8KDbd0rVobK2ikGHjgjRh4EIARQZbNAzQzVoMRvRtNra3aVACwKjDZxzOO6tN+5NujjQ5MbiKrFmblMbYaV5wLj6EXsb864tcufRRcuXu7B5wbj6EXsb86a5c+hy7e7sHnAuPoRexvzprlz6HLl7uwecC4+hF7G/OmuXPocuXe7B5wLj6EXsb86a5c+ieXL3dg84Fx9CL2N+dRrlz6HLl7uwzu0Nq38ELzOlvojQu2CxOAM8hnnXTTOJq3RC24+O7tPrLSPPSPor/AA3/ADrp1bGdlPqx0mP7tPqeen91f4b/AJ01bG9keppMf3afU89H7q/w3/OmrY3sp9TSY/u0+rxh8ryIzsscYaQguRE+WIGATz8OVNWxvZHqaTH92n1e/np/dX+G/wCdNWxvZHqaTH92n1PPT+6v8N/zpq2N7I9TSY/u0+qnnp/dX+G/501bG9keppMf3afU88/7q/w3/OmrY3sp9TSY/u0+p56P3V/hv+dNWxvZHqaTH92n1PPR+6v8N/zpq2N7I9TSY/u0+p56P3V/hv8AnTVsZ2R6mkx/dp9WO2r5TYLkqZolYqGUELKp0vjWhw3NGwMqeXIU1bGd2n1NJj+7T6sgnlmAAAVAAMACN+QHQdaatjeyPU0mP7tPqr56P3V/hv8AnTVsb2R6mkx/dp9Tz0/ur/Df86atjeyPU0mP7tPqr56f3V/hv+dNWxvZHqaTH92n1ZbdfymNeTpEipgsobssMBiRyyfRWm5rFmqmLkRlMsdZxNu5RTdpjKqctiTq6Fq1zygfIn+snvCuXGdFKs4W/wAtX4+UU1VvHlAoFAoKN0qJ3SmEtb7fNl19mf3K9DZ3w+gRucpLVvIrQUBBoK0CgoTigrQCakAagKBQKBQUBB6UFTTIUBz0oN68kXywfXh95qqOFeda81bjemsfdPw6TrFaNc3/APkT/WT3hXLjOilWcLf5avx8opqrePKBQKkXOz7J5pBHGMs3QeHpPgKUxNU5U72+xYru18SmNrYt4tmwWUIiwJLhxkuc9geIHd4D21vv0UWqYp31fC1xlixhLUUZZ1z19jbd9vmy6+zP7lW9nfD0sbnL2x7ITzRRF1jEjhTI/wAVM9WPMf1FW9dWUTKIbd5vyjoTMMm7EAV4M5XOVkZRJkq2CAOhz8YVpi/E9XUnJn99t2jcNDquLQHjvFrjiRAgMZcIxEpxjSQFOOZ64rXauRTE7JGtS7m24IHw1wHkaCNjanlKhw0UoWQlfQwBHfWzS1dg+LbchGijZrtI5JFSTS0f7JVeUR44wf8AvAe4gZ7qnTTxtxk2LdLdtrV7wrcW+lHji4s0CEFdIfWCZcIrBsciwOkcxWq5c40QQxtxuEjyzk3cceLkRrHHCOQfSQ2kzdhe0McyOXXpWcXsoiMjJZ7obGaPaE6hoz8EWQkyQ8RnA5Zjh1jL45jtcuvOpuV50R9SF/tvdhbm6kc3MKotuk7NDEnEkyTyEXF0mTAycN0A5VjTd4tP5/CVpbeT5XuJY/ha8OJIpDIqITiUsMsDKFGnTlsMeR5VlN/ZnltRktr7cuONjGLxWlUox/ZYiaKRwomSZXIwM5IbHSkXpnqMlbrcYI0o+FL+zuorcFkUZWUIeO37Q4XtgDGQcHmKnTZ5bOqTJdS+T8I6BLpZD8JWIqYg2FOCHdVkJ0np4EEcxWOm7Y6jJsO+e7Pwh4RJcWq//wBBi4kUKJoVoy4RsTYGNJAU459DWu3cimNkJYOw3H4dzakTpLqnkVlaEMqcHJAkUSdWCnkxA5Hma2VXs4nYjJTyp7OKcGVpIJGZpYi0EYQHThhqIkbmAcYIBGT1xSxVnnBLz8kPywfXh95q4eFOda85/wCK3G9NY+7/AI6TrBaNc3/+RP8AWT3hXLjOilWcLf5avx8opqrePKBQfUaEkAAkk4AHUk9BRlRTM1ZQk7ZOz02datLJgyEZc+nujH31ZW6IsUTVVvetw9ijA2Jrq39f/wARvtG8aZ2kc5ZiSfR6B6BVbVM1ZzO95e/equ3Jqq3ylDfb5suvsz+5XoLPOh7uNzle0uWidJIzpdGDq3gVOQat5jPZLGGdbfa8JJMoOZ/hOCgID6cch3Lj/DWvQ0JzJd9LxmVjKAVnNwpVFGlyunly+LgkYPjUxapM3v8A2+vAyuphRkdnBjhRAS6aW1AfGyPHnWOgpyyQ8bLfS7iRY1aMxrGIdDxI6sqksNYPxmBJwfSambNM7ckrYb0XOmRda/tJUmY6E1BoypXScdlRpXsjlyqdHCGw7tb8ANcNfOXEzpNwxbxyIzAAMQG/u20gAHmOea13LMzlxYS1623jlguJZrWWQGYMrNJpZyH5nJHLIPQjHTp3Vs4kTERVG5D3i3yulmMwaIM0fDdOFHwnXOcNHjBycknvJqJs05ZDJ2Ee0rqC4miVDHMhhYBEUlYwSUgQDs4DHpjr31hOjiYplLFXO+t5IJNcwxKIg/YUZ4PxGHLk3prPRU9gzW7l6doTTiXi/DJikq3MKoQiwFWIMbMoXBVTqBPhisK40eWW4fG+e2r2K4TiFIzkTJpSIPJglQ8xRRrJ7Rx0waWqKJichjLrfe9kYM03aWf4QpCKNL6dHLl8XHLFbIs0xA9bXfKY3UE0zKqRyanWCKNMhvjsUxh2I7z6cVhNmnizED7333mS84Sx6wqNO5D/AEpJMhgevNcEjoCcCpt25pzzJZDyRfLB9eH3mqu4V51rzlW43prH3T8Q6TrBaNc3/wDkT/WT3hXLjOilWcLf5avx8opqrePKBQbv5PNjamNw45L2Y/Se9vu6e2uzB2s5mqd3U9DwNhM501UeS28oW1+JKIVPZj5t6WP5D+tY4u7xquLHU1cM4nj1xap3Rv8ANqDVyTulSdaWt9vmy6+zP7legs86H0GNzlJauUK0Ge3IaL4Tpmi4okR40GkMEZhykKnqF5+2tV3Pi7BuNna2ZsYZTDb6TZujya4WaKTA7bqSHZsgjGMjPXnWjOrjZfUXc9tYC24Yht+KdnNLxC0OVIUcsZJkct2uoIz31jnXnnn1pW28FrZraSSLDbqslrFwpEeFirjOU5HWXbI56cjHPNZUzVxskLiKwtRPdhY7KRhDbmMSGKOIBtYK41HOezlwdQ5cu6sc5mmN4srp0laVr1dn6YZ7ZX4ZzICzKCC4P7WPTyY+g1lGezi5jONsq11azaW4CTGQ/tbQ60dSuoDX2VXk2Oh7udYRVVGzNK13ZsrM2yOPghAkk1StoGgdscRlZssCNHY5EDGDU11VZ7cxZbJdIrG3ntoLLOmXjSzOo0EAZOMhjkEjhkEYA5ipq215TMj52Fb27S27yx2Jkls5HQRMiRghxo1xudJk05XTkeulUzFMxGeWZC52WqXFy6XcdkHjtkSOAOsioNT5jEhbr07zpGBUTMxTExmhrG+drEHm4McBCJahmidVMDNr1RlUOmcnGCwAxgchmttqZ2ZktOFdIUG8+SL5YPrw+81VHCvOtecq3G9NY+6fiHSdYLRrm/8A8if6ye8K5cZ0Uqzhb/LV+PlFNVbx5QXFjatLIka/Gdgo9Ge/7utTFM1TER1t1i1N2uKI3ylm/nSxtCVxiNdKDxPQe01bVzFq3s6nsr1dOFw+cdUbEQSOSSSSSSSSe8nqaqPN4quqapznrfBqJ3SwhLW+3zZdfZn9yvQWedD6FG5yktXKFaC92PtWW1kEsDaWwVOQGDKwwVZTyIPhWNVMVRlI+dqbRe4YFxGunkqxxrGi56kKvefH0UppinchZaRWSTTQNA9FA00DQPAeyiDSPRQZe02/LHbm3AiaPUzqXjDtGzDBZGJ5HGawmiJq4yWI0DwrMNA8B7KgV01IqKBQbz5Ivlg+vD7zVUcK8615yrcb01j7p+IdJ1gtGub/APyJ/rJ7wrlxnRSrOFv8tX4+UU1VvHlBu3k12bqd52HJRoT1nmx+4YH3muzB0Z1TXPU9BwJY21XZ8oPKVtHU6QA8kGtvWeQH3DPtpjK86opjqOG7+cxajq2z/wAaTXG8+oaTukhLW+3zZdfZn9yr+zzofQo3OUlq5QrUCjHHWiGSs9gXcwBitrhweYZYn0n1MRisZrpjfKXxtDYtzAMz280Y+k8ThfxYx/Opiumd0iwBrIAeeBzPgOZ9gqEMlBsC7f4lrcsPEQSY9uMVHHp7Urht0b8DJs7nH+kx/kKx0tHaZMVdWzxNplR42+jIjIfYwFZRMTuHmakIwWOFBY+CgsfYKIZODdy8f4tpcn08CQD2kVjpKe1L1l3TvlGTZ3OPREzfyHOoi5RPWMTNGyMVdWVh1VgVYesHnWcTnuHzQbz5Ivlg+vD7zVU8K8615yrcb01j7p+IdJ1gtGub/wDyJ/rJ7wrlxfRSreFv8tX4+UWyQsoDEEBslT9IA4JFVfZ9XkardVMRMxsnc86MYTFu5ZC3tY1PIhdb+s8zVvYo4luIe4wlqLNimn6bUUbUvTNLJKf8bEj0DuHsxVVVVxqpq7XjsVe012queuVpWLnUNJ3SQlrfb5suvsz+5V/Z50PoUbnKS1coZrdLdmbaM4hgwOWp5G+LGucaj4+gd9a7lyKIzkShtWXZ27yrHFCLq9K51SYyv77HB4Y8FUZ/rXJTpL878oTuau/lj2kWyDAB9HhZHt1ZrdqtH1Rm3HdDyyxzNw79FgyOUykmM+hgRlP5j1VorwsxtoTmjTyi7Ytrq7L2cKRxqCupV08Y5/vCo5Adw9FdViiqinKpC+3N38urbgW0IhVDKiM/CBkYPIM5bPprG5YpnOTNOPlI2jLbbOuJoXKSIoKsMHHaHjXDZpiquIlMoLtPKltRDn4QH9DxoR/LFd84e3PUjOUp7ib6w7ZR7a8gj4qrqKEB45F6Fk1c1I7x6etcd21NrbCYlGXlY3JXZ0yNDngT6tAPMxsuMpnvGDkeo+FdeHvTXGU70SzXk038unu7SzAhSE/s20RAMwSNiCWz15Ctd6xTFM1ES37yx7cns7JJLaQxuZ0QsADyKty5j0CtGHoiqrKUyiWw8q204yCZllH0ZI15+jK4rrnDW5Rmlndfbdpt+2dbiBOJHgSRN2tOrOHjfAODg+oiuOumqzVsTvQt5Qt1Ds27MIJaN14kTHrpJI0t4kHlnvrus3NJTmhk/JF8sH14feaq7hXnWvOVbjemsfdPxDpOsFowO+tu0lqUX4zyRqPvcc/u61zYqmareUODhGibljiR1zHytd5d3Ve0VIx2oFzH6cDtD76xv2M7eUb4a8bgYrw/Ep30xsaBu5Zca5iTqCwLepeZ/pj76r7VPGriHnMDY0t+mmd3WknfS84VpJ4v+zH/ANuv8s1Z4qvi25+r1HCN3R4eqfwiSql4ooKGk7pIS1vt82XX2Z/cq/s86H0KNzlEHlVyh0n5MNjps/ZYlYduRDczHvPZ1BfUF/rVXeq49eSYc77U2i9zNJPKcvKxdvRnoo9AGB91WVMcWnKELasgqAoLzYfyq3/14f8AlWoq3SOkPK5803X1R7wqtsdJHmmdzmMVaMW+eRO0d9qI6A6Yo3aQ9wDDAB9Z/pXNiZiKMkw2r/yG2kpFrbjBcM8zfujTpXPrJP4a1YOmdtSZaH5K/na0/wBRv+J66L/RyiEq+X/5vj+0x+61cmF56ZQBmrFCV/8Ax6tXNzcygHhrEsZPcWL5C+sAE+jI8a48XVGUQmFn5e9opLfRRKcmCEh/QXbVp9gHtqcJTlTmiWN8kXywfXh95q4+Feda85VuN6ax90/EOk6wWjAb7ztHal0OGV0II7u0K5sXMxbzjthwcJXKreHmqnfEx8q7o7bN1ES2BIh0uB09DY9P/VTh703Kdu+E8H4vWLec743rfZe73BvZZQOwyZX0M7dofy/nWFuxxL01dXU12MFFrE1XI3TDEeU+6/uY/rSH3R/3WnHVbaaXDw5c2UUflodcTzhQUNJ3SQlrfb5suvsz+5V/Z50PoUbnJ7/FPqq4lDrHa0WrZcir32bAfwaqY5/5ZOUI+g9Q/pVvv2sV3s1YjKouDIsWe2YgC4GOWkNyPPFY1Z5f+O8STutuFsraBK219dF1GpkdEVgM4zgrzGfCuau9co50QbHhv1uJs7ZqDXdXTTOrGKMLGckdCx08lzgUt367m6IMmgbC+VW/+vD/AMi101bp8h0l5VyBsu5JGQFUkZxkaxkZ7s+NVljpITKH4NnbvudRu72Ne+Jk5j0agh/rXZNV+OqEbGd85Vjs+Ew7ItixPMyygoCcfGbPbkPoOK16Cuuc65M0XbT2jLcStNO5eRzlmP8AQDuA7hXXTTFMZQNg8lfztZ/Xb/ietd/o5IS/5a2iFpAbhWaH4UnECHDaSjjKnxBwfuriw+fGni70yji12bu9nU15eFf8tkKn1ZVM/wA66pqv7soRsZbaflWhtoPg2yLbhqAQJZBpwT/iWPqzelj91YU4aZnOuTNFU0rOzO7FmYlmZjksT1JPjXXEZRkN28kXywfXh95qqeFeda85VuN6ax90/EOk6wWjXPKB8if6ye8K5cZ0Uqzhb/LV+Plpe420eDcgE9mXEZ9eeyfb/WuLDV8S5HZKk4Jv6O/lO6rYlbNWz1yKt/rjXeMPoKq/yz/3VTias7s/R5LhivjYiY7Ia5WhUlBQ0ndJCWt9vmy6+zP7lX9nnQ+hRucogZFXModM+SneJb2wjBIMkKiGVep5DCt6mX/uqu/RNFcphB3lB3TfZt0yYPBkJaB+4rn4n1lzjHhg13WbsV0/VDWc1tEmeQD5wl+zn31rlxfNghc/+Q3yu1/0H/5KjB7pTKNth/Krf/Xh/wCVa6qt0odIeVz5puvqD3hVbY6SEzucxCrRjCtEq0G0+Sz52tPrt/xNWm/0ckJV8v8A83x/aU91q5MJz0ygCrFBQKDefJF8sH14feaqjhXnWvOVbjemsfdPxDpOsFo1zygfIn+snvCuXGdFKs4W/wAtX4+UVBvDl6fD01V+TyMTlOxM+wdofCII5O9h2vWOR/nVzZuceiJe5wt6L1qmuOtE23ptdzM3jI38jj/qqiuc65n6vHY2vjX65+qwrFylBQ0ndJCWt9vmy6+zP7lX9nnQ+hRucpLVyhlt2t4Z7CYTW7YbGGU81deulx3j+la67dNcZSJlsPKhs2/i4N/GItXxklXiRE+KuBy+8A1xTh7lE50pzY+fdLd1jqF0qDrpW55D1A5NZaW92GxbJvZsfZGo7Oia4nZdOvU2nHXtSN3ZxyUVlort3nIRrvTvLPtCbi3DAkDSiqMKi5zpX8zXTbtxRGUDK7m2Wzg0c97etGySBxAkLE9hsjMnMYOB0FYXJubqaRK28u/uyL22kt5LplWQYLLG+RzzkZXFctFi7TOcQlCu8WzrWEr8EvPhIYnUDC0RjwBgkk4bPoA6V20VVVc6MkZMPWwKCQfJ+NmWksN3cXzGZBqEKwMqoSpBDNz1YyemK5rukqiaYp2Jhum++9myNpW4gkvHjw4kVkiYkEAjmCvMc60W7V2ic4glDe3bKCFwLa5+EoRkvwmiKnPxSCTk455FdtEzMbYyQxwrMKDefJF8sH14feaqjhXnWvOVbjemsfdPxDpOsFo1zf8A+RP9ZPeFcuM6KVZwt/lq/Hyimqt5Bm9h7zS2qsqBWDHOGz2TjqMePh6K22r9VrOKVhhOEbmHpmmN0sNI+SSepJJ+85rU4a6uNM1Tvl80YFBQ1E7pISzvt82XX2Z/cr0FnfD6FG5ymtXKFaClAxTNBQyVqElEFMhSpFc0SUCoCpFKIVzRJmg3nyRfLB9eH3mqn4U51rzVuN6ax90/EOk6xWjBb52jy2rJGpZiykAdeTVz4mmareUQ4OEbVd3DzTRGco7/ALL3f+Q/+386rtBc7svNcm4ruT7H9lrv/If/AG/nTQ3O7Jybiu5Psf2Wu/8AIf8A2/nTQ3O7Jybiu5Psf2Xu/wDIf/b+dNDc7snJuK7k+x/Ze7/yH/2/nTQ3O7Jybiu5PsHda7/yH/2/nSbFyf8A1k5NxXcn2bVtq7vLi2lt/gTLxI2j1cRTjIxnFd1OIu0zE6P3X8YvFRHQ+/8AEWeaW68JPwJ+qu3lO74Xua3i/A/b+HmluvCT8Cfqpynd8L3Ncxfgft/DzS3XhJ+BP1U5Tu+F7muYvwP2/h5pbrwk/An6qcp3fC9zW8X4H7HmluvCT8Cfqpynd8L3NbxfgfseaW68JPwJ+qnKd3wvc1vF+B+38PNLdeEn4E/VTlO74Xua5i/A/b+HmluvCT8Cfqpynd8L3Ncxfgft/DzS3XhJ+BP1U5Tu+F7mt4vwP2PNLdeEn4E/VTlO74Xua3i/A/b+HmluvCT8Cfqpynd8L3Ncxfgft/DzS3XhJ+BP1U5Tu+F7muYvwP2/h5pbrwk/An6qcp3fC9zXMX4H7fw80t14SfgT9VOU7vhe5rmL8D9v4eaW68JPwJ+qnKd3wvc1vF+B+38PNLdeEn4E/VTlO74Xua5i/A/b+Nh3H3DubO5R2RypdMkhRpCk8+TemuXEX7mIqozoyynza6pxF+7bmq3xYpntiU0E10Ll9UGG3u2w1patMiqSGRcuSETW4XiORz0LnUfQKD3j2qiKBPLCJFISQK2FD6NZADcx2QWwe4UFlLvZasj8G4gkkCSsiLIpLGJckcj6vbQfOy97raSzS6eeBU0oJG4g0I7KCYyT0IJxigudlbWMtxcxYXTDwSjKc6hKhbJ7u7ljxoPTaO3oIS6NKnESJpjFrAfQoyWx4emg8Ng7QmubKOccHiyxCRQCxiBYZCk9TjoT6KDG7r71GSFXvXtoWkdliRHbtBH0E9vr2sdPGgzUu8FsqhmuIgp4eCXAH7XOj8WDjxwaD72XtmG4aVYnDNBIYpAD8Vh3f/vA0HxvHOyW0rI/DfThH4bSkMTgaY15u3go6mg0nZe1J5rEIl/qlkmdUuPgsnZSMBmDD/CBkDiHlkgczQZzZm8yw28AuXmmmeMuTFazayFONZiVSyjPIEgZxQZT+0cPGEIErOdOSsMjImtcgSOBpjOPpY60FvPvfbooYicg68aLeZjiM4L4Vc6CejdGxyoPBN/LMnAaU/3RyLebGmY4R86caCeWrpQYrd7avwKO4Nwz8BZ2jhRUeTSFLMzqwQExc158wuk9rnyDOyb3W4WNhxm4sfFURwSuwTOA7qqkoCemfA+FBRd8LcqzYnGiQRsht5hJqK6uUenURp55AxQfN1vnaxwrOxkCMXH9zJqXhtpbWuMphsDnjmcUHtNvTArqmJmZljbEcEsmkSfF4mlToz1545A+FBgodo3Em0gUuX+DamQxfA5RGQqnpcHsE6ge0D3YoNh2NvHDdHEIlIKllkaGRI3GQMpIyhWByMYNBmaBQKDG7xRa7eRODxw6lGi1KupWGDzbl0oI9tN3ZmuEjkfXPHsscdQRpMxSSGF9X0tJlGfRQXEu6NydGEUYeAntDomzJYD7JHA/nQfFru5dqscxtl1RPbj4NxEzIIbKWBn1fF5tIDz7lNBsW4uwJbPiLLg/sbSMODnUYoSrH0DPKgxm1t2biS7lKqNDTNciXUP/AIL2/AK9fjMGz0oNw3ftmitYI3GGSGNGA54KoAefrFBqGxN1pleBpEUcO3vY85B0tPMrJj1rnn3UGLtN3r5YdS2+meNbFYDxYyEe2jkRpGPfGwcqQOelzQbru1ZyRNdK6aQ1y8sb5Uh1fB6DmCOnOg9N7bFp7V440V2YpgOcAYcHVqHNSOZyOYxyoNOXdm5EMJaHtQXUvYidJH4EkZQoplADozaWKsQcDvIoLHbuxZIbe2imaJTDs+ZAWkYMk2qPhvG4wV0kKNZwBy8aDNbT2Fcm5kuljR2RrVomVgJnVP7+NW5DQy8grdST0oMdLsKS3a1xwogF2kugkahHOVaOBFHePAZC4NB6bOsGnWXgsjk2myVGlh/7UkrM2fo4zhu/B8KD7v8AdW5KyqsMLob2aaKMu0RSN4mJ7acwXkxyxjBOetB87Z3eu5ra1BjZriO0kQuHXEchClcHkUcMq6XXl8YEdKDI7X2Bcu7vGqcT4ZaTRyPghRHGqyv4jlqHLrmgsdr7ty8JC0IYLJfsSrhZI+NLribUSAYhjLqc9FODiguJ9hTzScfk7BNncCZXxzR3Nwyt10srDr1FB7bO3dlS9RtDJHDcXMwKuohdLkE8kHPihgOoxgnnzoLLyZWjRyKC8Rf4KDcCJ+TuZuxKV6M2jUC68u6gkegUCgpig8IrJFkeRVAeQKHbvYJnSCfAZPtNB74oGKBigYoK0FMUDFAxQMUDFBYX2xYJm1yxq7cN4cn6EmNSeo4FBfhccu7woLa/2dHMFEqhtLa1J6q2CNSnuOCRn00Hls3ZEUBJjBGVROZzhY86VHgBqPtoL7FAxQMUHncQK6sjDKspVh4gjBHsoKwwhFCqMKoCqB0AAwAKD7xQY/Zmw4LcKIYlTQhjXSOiltRUejVzoMjQKBQKBQKBQKBQKBQKBQKBQKBQKBQKBQKBQKBQKBQKBQKBQKBQKBQKBQKBQKBQKBQKBQKBQKBQKBQKBQKBQKBQKBQKBQKBQKBQKBQKBQKBQKBQKBQKBQKBQKD/2Q=="/>
          <p:cNvSpPr>
            <a:spLocks noChangeAspect="1" noChangeArrowheads="1"/>
          </p:cNvSpPr>
          <p:nvPr/>
        </p:nvSpPr>
        <p:spPr bwMode="auto">
          <a:xfrm>
            <a:off x="168540" y="-1165225"/>
            <a:ext cx="2631281" cy="2428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" name="AutoShape 6" descr="data:image/jpeg;base64,/9j/4AAQSkZJRgABAQAAAQABAAD/2wCEAAkGBxMSERUUERQUFhQVFBQaFRcXFRQWFRYUFBQWFxQXFBofHCggGBwlGxQUIjEkJSkrLi4uFyA0ODMsNygtLiwBCgoKDg0OGxAQGy8mICQ0LSwsLC0sLCwsLCwsLCwsLCwtLS8sLCwsLCwsLCwsLC0sLywsLCwsLCwsLCwsLCwsLP/AABEIAJQA3gMBEQACEQEDEQH/xAAbAAEAAgMBAQAAAAAAAAAAAAAABAUCAwYBB//EAEEQAAEDAgIFCAgEBQMFAAAAAAEAAgMEEQUhEjFBUXEGEyJhgZGhsQcjMkJScsHRYoKSshQzY+HwJHOiFRY0Q4P/xAAbAQEAAgMBAQAAAAAAAAAAAAAAAQQCAwUGB//EADMRAAIBAwEECAYCAwEBAAAAAAABAgMEESEFEjFREyJBYXGRsdEjMoGh4fAVwRQzUkIk/9oADAMBAAIRAxEAPwD7igCAIAgCAIAgCAIAgCAIAgNMlXG02c9gO4uA+qAzjma72XA8CCgM0AQBAEAQBAEAQBAEAQBAEAQBAEAQBAEAQBAEAQFfjGMw0rNKd4be+i3W9xGxjRmUBwWJ8uK2cltHE2FvxydOTjoizWdpKzjCUuBhOpGHFlLLgVVUG9VVzP8Aw6btH9LS1q3KhzZXd1/yiRS8j4Wamj9DfssuhgYf5FTkiygwsM1NZ2s+oIToY8yf8ia4pFzR4q6PIiRo/C/Tb2tdmOxYSoPs1M43Uf8A0sF7QY4x+RcOIyt8zTmFocWtGWIyUllFsCoMj1AEAQBAEAQBAEAQBAEAQBAEAQBAEAQBAUuOYyY/VQhrpi3SOl7ETMxzkvVkbN1usdWZAHGfwXOSF7nOe53tSO9twGwD3GbmhWoUUtZFOpcN6Q8y2paAAWAsFsczTGnzJ8dItbmbVA3ClWO8ZbgNJfYm+Nwjy0XUslMwcCtqqDbqI1EZEcFsypLDNe64vMTykx+WlNn9OO/dfy8uCr1KW7quBapV97qy4nZYbiDJ2B8ZuNu8HcVpLBLQBAEAQBAEAQBAEAQBAEAQBAEAQBAV2OYlzEd2gOkeQ2JpyDpDqvuaLEk7gUBx46V2g6QLtKR+2aXa8/hFgGjYAFapU8LeZSr1XJ7i+paUlMplIxhAsooFqbN6iSGsWOTPBKpmC2YGtYtmaRkx4Fx15KGMnN11bIXnRsBsu3NcCptK4UmotY8DrU7Ki45lx8SLzkhIudo2Desae0bqVSKcu1dneTUsrZQbUex9p7XUgINxkvWxkeZnA5eLE34ZUNeLmB5s8bhtHEax3LRVp4eVwLNCrvaPij6xTTtkY17CC1wBaRqIIuCtJYNiAIAgCAIAgCAIAgCAIAgCAIAgCA+fY7iBmqn6J6Md4mW2ajO/iTZn5etbKUN6RprT3I6E7D6ewCszkVKcS5giWhstRRJa1YGZsa1QTg2xMG1GZI2WAPYoBR1Mekf83rzdVZkdWnLdRrbBmOI81FKHXj4r1JnPqs3VMS9WmcGUTmeUWFtmifG7U5pF9oOxw6wbFb1iSwys8wkpIr/QfjryyfD6g+tpXnQ643HMDqBz/MqTWHg6MZKSyj6ooJCAIAgCAIAgCAIAgCAIAgCAICJi1YIIJZTqjje/jotJt4ID5nyZYS3ScbnUTvPtPPa5x7lborEclG4lmajyOypGjeO9YyM4IsmEbwtRuRtZZQZG5oUEmQCgkEICtLV56S1Z0E9AGrKmuuvFESejPZeB7l6M5bKmublqK3QK9RHCU8X8NjcFQ3IS6LJOsSerN+3mz+Va68cSzzNtrLMMcj7QtBZCAIAgCAIAgCAIAgCAIAgCAIDmfSPPoYbOd4Y3sc9oPggOW5JNBgjPxC/eSVdjpBHOlrUZ2NK1aZMsQJzVrNpuYoMjc0KCUZgKCTwhAVDnZrz8nqzoJaGEslmkjWAT3BFLDyjGekWUTscl/D+lWP5Ct3eRxt9muHEHveGuIsb7OpWbO8q1KyjLh4GDeSpxqk03gjWwOcPylrvouzW+VE2z6zR9RY64B3gKqXTJAEAQBAEAQBAEAQBAEAQBAEBx/pbYThFVbW1gd+lwKA5n0fTaVDTn+k2/EZFXV8iOdLSozuaUrTIsQJrVrNpvYoMjMSDeO9Y5ROTMSDeO9RlDJ6VJJz7pMzxK83J6s6qjoa6iToO+U+SjJjVj1H4M5R70POmeGyeub+b9pV6wXx4/X0BZROaHyl1rcxJr2XtmvQ1/lRlbfOzrsLxOCZo5mWOQWHsuB1DaNYVUuk5AEAQBAEAQBAEAQBAEAQBAEBWcpKH+IpJ4dskMjRxLTo+NkB8s9G8mjTCP4HH9LukPHSHYrdJ5hjkUK6xUzzPolI9YSRtgywaVqZuRuYVBJSz1HSdxPmuXOeJM1t6mdLUdNvzN81NOeZJEp6l8XLpG05N8+Z4nzXkpT6zO/GGiNc8/RdwPkinqYVofDl4P0OYklVpI8oe4VN69v5v2lXrBfHj9fQxyMUnc+dkLSAJHNa83sA0EEgnYLub3LuV3qkWLVdVvmW9fyMudINY47HAWd2ObmtBZIRdV05tzlSANRLxKLW2hw1dqA11fLXEIvWN5mWNrmNLC0xPeSHOdnc6NmgZ2IzTBJbUfpHcGtdVUU8TXC4cwiVuic2k5A6rbEwDoML5ZUNQbR1DNL4XnQf3OsoBfA31ID1AEAQBAEAQGLnAIDW6bcoBqkebffIKQ+BDbWG+bRbeHX+i29FoaFVedV9/wcG+h5irm0RZpPOAf0pCc/wAr9IcLLKk92WH2mNeO/DK7DpKGZbZxNNORbwyLQ0WIskNKxMzkquptI/5nea83Wq4qS8WaG9TOgqfWx/O39wU0KuakV3r1Ji9TsC5eiwWDgpajpHifNeHnPrPxZ6yMOqjXLUdE8D5JCfWRrrw+FLwfoc9NOuwkeGya8OrA2YE6gHk/pKvWKxXi33+hi9dEXdHyXfW0/OaUY0nu6MjC5rm8QQW57c9S6UpZeTpQhuxUURTydr6TOHn2AbYJedZb/bdYjgLqDMivx/EmyOMNZBKCb8xUR82RkLgH/NaYBSxcpmNkrJqxh0jF6oMB5psr23s0/DfQaOCAi4P6S5mNDSQ5oAFjYiw6imQXbeVlBUi1TTMz1lvRPlZAWWH0tOM6CumpzsYXEs7rlvggL2DFMWhFx/D1jOroPtxbfyTAJUXpHY3KqpaiF24NEjTwIse8KAdygPCUBg6YIDU6UlQCI6saDYhw4tPhvWfRtmrpYp4efI01FQHC1suskeA+q2Rg46mE5qSwaQ0b/FbDWkjK3FQZELEYHdGWMB0kWlZptaRjhaSInZpAZdYCxksoyg8MpoKgBwMZvG7Nl7g22sduc05EdS3U5b6w+JXqw6OWVwLulqT1d6wlEzjIsYplqaN6ZwuIVHrZPnd5leVrw+LLxZXb1M8Mn9dF/uM/cFFCPxYeK9RF6nfly9SWsnzaafpO+Y+ZXh5w6z8X6nsofKjXLP0TwPkphDrLxRruP9U/B+hzdRUrtpHz/Oh5gVE6qqGxt1Xu47m7SuhbUf8A0y1Qp4W/L6H2WlPNsaxttFoAAtsCvdHE277N38Udw8U6NE9IyNXQRztLZomPBBGevPcbXCjo+8npHyOIr/RxFzZbTTzQhztJzSWPjNgLe7cEWCdGOk7jkcT9F1YBpCOGcWy0fVyd4+ywaw8GyLysnIYhyfkhNnsnhI2ObzjewizvBQSRoRM0+rcx9tjH2d+k2KAn0vKqogdZxewj4gQmQdVQ+lGbRs+z92kA7zUg++um3KAaybqAVeI4s2M20mHeBcuv2ZBaa13b0F8WWvJcTOnb16z+EtOZXjGJ5TaJgaNpOd+3Z2Ln0765uZf/AD09Ocv33LsrWjRXx568o/ufQmw6Vuna+2wP1Oa7lJVd34jWe5NI5FR089RPHe9TRVYlGzWbncNfbuVO52lQt9G8vktS1b2Fatqlhc2KSvbJqa7iQLd91NpfxudYRljm1p55IubN2/zyj56+RL0RuV8p4FkyMHP47hDulLALk5yRjLSI/wDZHuf1e8sWnnKM01jdlwOfj5RFtrW2gkg6wcwR7p3gqjfXdeniVNLHb4lyxsaFTMaknns17CdDyrdub4rmfy1x/wAr7nT/AIejzf79Dnqmv0nudvcT3lamnPrPt1PMV0oVZRXY2iRhFX/qIf8Adj/cFnRh8WPivUwjLVH0t1SvR7pZcz5bPVdJ3zO8yvHzp9Z+LPbQ+VeCNMtV0TwPkkKfWRhcf6Z+D9DmaR8lXMIKVum863e60bSTuXfo2+uZHhqNDTen5H2XkvyeZRw6AOk85yP+I9XUF0YrBvk8lzZZGJ5ZAeoDOni0jc+yD+ojZwCxnLdWnEmEd568Ceq5ZMZYw4WcA4biAR4oDncW5C0FSPWQNBO1uR+ykHIz+iYPDjS1LmsDi1rZBptdo5O3gDSuNWxAcpifosrWH/x4pc/ajcY+8AoD69iOOsB9W5zjfZZre+1yudW2vQo6RW8+7h5+2S1T2ZXq6t7q7/b3KarxWWQWc4hu4ZX47SuRWv7mvw6q7vfj6G5zsrXj15fb29TClw97/ZFhvOQUW2zalXWK05vgVK+07irpHqru9yQGwxayZH7hk3vVqUrO14vpJclov3zFvsutV1l1V3+xpqcSkflfRbubl47VUr7QublYziPJfuTpOFnZfNrLzflwRop4HONmC58BxWq3tZTliCy/sc+42tWq6Q6q+/mXscpiHr5B1NAC9Gq7tY5uai8EirQtq1d9VZ7/AMm5mIQn3h5LfDadrPhNGVWyrUlvTjpz0INZjIGUY/MdXYFSuNr40pL6v2KjfI3UVZI7N+g1u85E8ArVpXuaus4pL6+gWWUXKWGjncTzojlt/MY24NtQkF7P8+tKu0baMt1vyWUdCnZXDjvY+jeGcHXtfCcnNe34mEkdoObeCrSha1n1Hhl2N3Xt8Kpr4+5VvxYA5myy/wAWSWhwbilOVSU12vJJwzHYmzROdI0BsjCSTqAcCSpp0WpxbXajR0dRPgdxUekChaM6hh+W7j4BdrehzM9yq+w+cT8pg9x5iN8hJNstFuZ3rgf4Tbbk0kerltOEYpRWX5IkUmCVFWf9VM2GLbGzNzhuP91DrUaH+tbz5nKudoVKuj4cuw+scjsIhpY9GLRY07MtJx3vdr7Fdso3D69V8eEf30KGXLVk6uxgNdox2NtZvccAqN9tnop7lFJ44t8PBHYs9lqpDfq5XJL+zCnxeRzg0MBJ6yPutNDbVerNQVNNvva9zbW2VRpwc3NpLwZdAHevSLvOE+Oh6xhcdEfmO4fcqG1FZCTk90sWNAAAyA1Ku3l5LKWFhHqgkIDRWSENs323kNZ8ztvAC7uxAT6eIMa1o1NAA7FINiA4l3JuUH2mkbxe/cfuuHHY+HpNeOBcV7it8705LgZvoeZHRhfI7eRkOwXVmdCNqs0qbqS56Y8vx9SLa2hN/Enur7+xVVlbI82eSPw6h3LjXVe7rvFXKXLGF+TsKtZWazF5fdq/waoIXPNmgk9X+ZLXQtXN4gss5txtWvV0j1V3cfMsmYayMaU7h1NH+ZrsKyo28d+5l9F+5ZUoWtSs8QWf3ma6jFMtGJoY3gL/ANlUr7Ynjct47q+/4+53bfZFOHWq6+hXE3Nzr8Vy1TlJ70n7i42tSpLcorL+yN9LSOkPRHE7B2q/bWk6rxTX17PM4NavVryzN59CdLQRwi73aTtgt5D6ldZwtbCO9VeZcvZf2zbbWdWu+otOfYUWJMkl96zd33O1cq52rUr6cFyX9noKOz6dFZzl8/3gUk+AvPvLXTkuLObdbQinu0te/s+hEHI+aQ2Ye2+Q4roW+az3YI5Lm5PLPK30dyNbd8js923gF1Jula096o/z4Fm3pTqy3YLJRP5Cyk+0e1rD9FzHtiOdEdVbNeNWex8hJR73/Fo+iyW03LsKNyqdB7ucy9PEsKfkhKPeJWqV0ps57nnidThXIaVtnPdnsG7j1rrW1ru9efHly/IRIqqRw6LX5bTfwC5m0dqpt0qXDtf9L3O7ZbOelSp9F7nlLh5uADck2AC4cW6klCK1fA68koJyk9EdfhmH8y3e46z9AvYbPsI20NfmfF/0u71PMXt5K4lp8q4L+ybc5ADM6vudwCv6cSjl8ET4IQ0W7Sd53qvKW88lmEVFYNixMggCA00rdOVzvdjuxvW825wjhk3sKkklSRPOp4H5UIIslLUbJQPyoDcoBqdDf2iSLiw1Wt1jMrJSxwMHDPFmyRgd7QB4gFRkyaT4mkUbB7LdH5cki93RGPRxKafBopHdB8hJ1uBDwB1k+V1QrbIo1G5yyn46/fJcpbTqQxCGGvDh5Y9zRLyYePZe13EFp+qqfw6j8kvNe3saLqvcV/menJaL8ilwEjOUE9Tcx2lWLbZcU81ZZ7l/ZS6OS4owxDEXM6LGFgG0tI/SFqvr+tSXR0abS/6x6dnmdmysqEutUmn3Z9SlLr5k3J2615xZqSbzl9rOvcXVK1jiX0SCsRgonmbu/q3Dw9I8l/fMsqDCnPsX9FvieG5de02bOr1p6L7v2KaROq65kDdBgBO4ah1uVy72hRso9HSWZcuxd7OpZ7OnX60tI+vh7lDNMXm7jc/5qXlq1epWnv1Hl/uiPSUqUKMd2CwjFZQpdrOLfbV406P1l7e5kxhcQALk6grMYOclGKy2cDidBh2Hc30nWLv2jq+69LZWEaC356y9P3mZJMhYrieldjNW07+odS5G09qdJmjSfV7Xz7l3ep6PZ+ztzFWqtexcvz6FSuD4HXbSWWeq1Thu8Tyu0L93Et2Pyr795timeCA1zrk2ABOZOoK3RlWclGm3l95zG8anZYXSOYwc44uedZOz8IXpYKUYKMpZx29/7wLVKDisviTVkbQgCA01kxYwke0SGsG97jZvjnwBQEyjpxGxrBsGvedZPaST2qQbkAQEMar7DqOzsUAIAgCA9QHiAICPO2QmzXBrNuXS4C+X261si4parU1TjUk8J6fc8loIne1G09dgD4LTKEZ/MkzJ04PsIzcEhDtJrSCNWdx3Fa421GMt5QWTHoY9h7WUEjm2ZIGneWm/eDl3LO5VSrDdpy3Xzxn2wbaG7TlvTjvd3D3yc/PgEzfhN9VnC54XsvPT2LX4xafmjuR2rS4STXl+/YiTUErPajeOwkeC1LZ1enq4t+Gpyb/aM62YxWI+vj7GqCIvdotFz5cdyU6M5z3EtTlLXgdJQULYhvdtd9twXprSzhbRzxfa/wB7DaolXiuJ6d2M9nafi/suDtPanTZpUvl7Xz/HqejsNn9FipU+bsXL8+hVriHWPVZp08as8xtLaHTPo6fyr7/gLcck6Xk3hmiBK8Zn2BuHxcT5L0Fla9DHel8z+y5e/kbaMMvff09/Yv1dLIQBAEBHp285OT7sOX/0cM+5p/5KSS0QgIAgKM8lYAbw6cB/pPcwdrfZPcowTkwOHVkf8udko3TR2P6mEeSDQ8/6jOz+dSv+aFwlb3dFw7igMoMdp3G3OBrvhkvG7udZBgskICAIAgCAIAgI4pBp6biXG1swLWvcXyzstnSPd3UauiW9vPVklazaYPia7WAeIzWSk1wZi4xfFEeow9j2lpvY7nELCrFVYOE9UzKn8KSnDRr97SqqOTUdiRI5oGvSAIHE5Lly2LQk8QbT8/XX7l+O1K0VmWH46ED/ALfec2PY8do8/uq/8JODzvJ+Kx/bNN1tKdxT3ILC7dfwtCNLhMzdcbjw6Xktctn149mfBnJcZLiiXgWEl79KQEMadRBGk7dwCuWFm4vpKi1XBf37eZMIb714evcdYuqXAgCAIDTWT82wu1kahvcTZo7SQgJOHU3NxhpzOZcd7nG7j3kqQSUAQBAEAQBAaqimZILPa1w3OAKAqzyahGcWnCf6Ty0drdR7kJyYmgqmexMyQbpWWP6mkeSgGP8AHTM/m0z/AJonCVvdk7wKAyhxmBxtzga74X3Y7udZBgnoQEAQBAEAQBAaqmnDwA7YQRxGrLUVnCbjwMKlNTWH4ingDBZt8ySb7zrUSk5PLEIKCwjasTMIAgCAIAgIrW85OB7sPSPXI4dEdjST2hAWykBAEAQBAEAQBAEAQBAap6djxZ7WuG4gFAVsmAQtuYtOI/03lo7tXghOTnZccmimEekHi+t4F+9tlAwdXG64B3hCDJAEAQBAEAQBAEAQBAEAJQGnk+LwNd7zyXuO9zib/QdikFkgCAIAgP/Z"/>
          <p:cNvSpPr>
            <a:spLocks noChangeAspect="1" noChangeArrowheads="1"/>
          </p:cNvSpPr>
          <p:nvPr/>
        </p:nvSpPr>
        <p:spPr bwMode="auto">
          <a:xfrm>
            <a:off x="168540" y="-144463"/>
            <a:ext cx="3302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2584064285"/>
              </p:ext>
            </p:extLst>
          </p:nvPr>
        </p:nvGraphicFramePr>
        <p:xfrm>
          <a:off x="0" y="1263650"/>
          <a:ext cx="9906000" cy="55096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0" name="TextBox 2"/>
          <p:cNvSpPr txBox="1">
            <a:spLocks noChangeArrowheads="1"/>
          </p:cNvSpPr>
          <p:nvPr/>
        </p:nvSpPr>
        <p:spPr bwMode="auto">
          <a:xfrm>
            <a:off x="116710" y="1448874"/>
            <a:ext cx="9654910" cy="5386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76225" lvl="1" algn="ctr">
              <a:spcBef>
                <a:spcPts val="1200"/>
              </a:spcBef>
            </a:pPr>
            <a:r>
              <a:rPr lang="en-US" sz="2900" dirty="0" smtClean="0">
                <a:solidFill>
                  <a:srgbClr val="000000"/>
                </a:solidFill>
                <a:latin typeface="Calibri" pitchFamily="34" charset="0"/>
              </a:rPr>
              <a:t>Research</a:t>
            </a:r>
          </a:p>
        </p:txBody>
      </p:sp>
    </p:spTree>
    <p:extLst>
      <p:ext uri="{BB962C8B-B14F-4D97-AF65-F5344CB8AC3E}">
        <p14:creationId xmlns:p14="http://schemas.microsoft.com/office/powerpoint/2010/main" val="182178158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2"/>
          <p:cNvSpPr txBox="1">
            <a:spLocks noChangeArrowheads="1"/>
          </p:cNvSpPr>
          <p:nvPr/>
        </p:nvSpPr>
        <p:spPr bwMode="auto">
          <a:xfrm>
            <a:off x="116710" y="1457265"/>
            <a:ext cx="9654910" cy="53245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693738" lvl="1" indent="-417513">
              <a:spcBef>
                <a:spcPts val="1200"/>
              </a:spcBef>
              <a:buFont typeface="Wingdings" pitchFamily="2" charset="2"/>
              <a:buChar char="§"/>
            </a:pPr>
            <a:r>
              <a:rPr lang="en-US" sz="2900" dirty="0" smtClean="0">
                <a:solidFill>
                  <a:srgbClr val="000000"/>
                </a:solidFill>
                <a:latin typeface="Calibri" pitchFamily="34" charset="0"/>
              </a:rPr>
              <a:t>Improved awareness and compliance capacity towards legal framework (LANGO, Taxation Law, </a:t>
            </a:r>
            <a:r>
              <a:rPr lang="en-US" sz="2900" dirty="0" err="1" smtClean="0">
                <a:solidFill>
                  <a:srgbClr val="000000"/>
                </a:solidFill>
                <a:latin typeface="Calibri" pitchFamily="34" charset="0"/>
              </a:rPr>
              <a:t>Labour</a:t>
            </a:r>
            <a:r>
              <a:rPr lang="en-US" sz="2900" dirty="0" smtClean="0">
                <a:solidFill>
                  <a:srgbClr val="000000"/>
                </a:solidFill>
                <a:latin typeface="Calibri" pitchFamily="34" charset="0"/>
              </a:rPr>
              <a:t> Law, NSSF, Accounting and Auditing Law)</a:t>
            </a:r>
          </a:p>
          <a:p>
            <a:pPr marL="1190625" lvl="2" indent="-4572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900" dirty="0" err="1" smtClean="0">
                <a:solidFill>
                  <a:srgbClr val="000000"/>
                </a:solidFill>
                <a:latin typeface="Calibri" pitchFamily="34" charset="0"/>
              </a:rPr>
              <a:t>MoU</a:t>
            </a:r>
            <a:r>
              <a:rPr lang="en-US" sz="2900" dirty="0" smtClean="0">
                <a:solidFill>
                  <a:srgbClr val="000000"/>
                </a:solidFill>
                <a:latin typeface="Calibri" pitchFamily="34" charset="0"/>
              </a:rPr>
              <a:t> with DFDL and LAC</a:t>
            </a:r>
          </a:p>
          <a:p>
            <a:pPr marL="1190625" lvl="2" indent="-4572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900" dirty="0" smtClean="0">
                <a:solidFill>
                  <a:srgbClr val="000000"/>
                </a:solidFill>
                <a:latin typeface="Calibri" pitchFamily="34" charset="0"/>
              </a:rPr>
              <a:t>Learning forum on legal framework</a:t>
            </a:r>
          </a:p>
          <a:p>
            <a:pPr marL="1190625" lvl="2" indent="-4572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900" dirty="0" smtClean="0">
                <a:solidFill>
                  <a:srgbClr val="000000"/>
                </a:solidFill>
                <a:latin typeface="Calibri" pitchFamily="34" charset="0"/>
              </a:rPr>
              <a:t>Dialogue mechanisms with relevant ministries</a:t>
            </a:r>
          </a:p>
          <a:p>
            <a:pPr marL="693738" lvl="1" indent="-417513">
              <a:spcBef>
                <a:spcPts val="1200"/>
              </a:spcBef>
              <a:buFont typeface="Wingdings" pitchFamily="2" charset="2"/>
              <a:buChar char="§"/>
            </a:pPr>
            <a:r>
              <a:rPr lang="en-US" sz="2900" dirty="0" smtClean="0">
                <a:solidFill>
                  <a:srgbClr val="000000"/>
                </a:solidFill>
                <a:latin typeface="Calibri" pitchFamily="34" charset="0"/>
              </a:rPr>
              <a:t>Confirmed the necessity of multi-stakeholder partnership within the ISAF and SNDD process</a:t>
            </a:r>
          </a:p>
          <a:p>
            <a:pPr marL="693738" lvl="1" indent="-417513">
              <a:spcBef>
                <a:spcPts val="1200"/>
              </a:spcBef>
              <a:buFont typeface="Wingdings" pitchFamily="2" charset="2"/>
              <a:buChar char="§"/>
            </a:pPr>
            <a:r>
              <a:rPr lang="en-US" sz="2900" dirty="0" smtClean="0">
                <a:solidFill>
                  <a:srgbClr val="000000"/>
                </a:solidFill>
                <a:latin typeface="Calibri" pitchFamily="34" charset="0"/>
              </a:rPr>
              <a:t>Important roles of CCC recognized within the GPEDC and CPDE process: monitoring report, pilot initiative…</a:t>
            </a:r>
          </a:p>
        </p:txBody>
      </p:sp>
      <p:sp>
        <p:nvSpPr>
          <p:cNvPr id="4" name="Content Placeholder 2"/>
          <p:cNvSpPr txBox="1">
            <a:spLocks/>
          </p:cNvSpPr>
          <p:nvPr/>
        </p:nvSpPr>
        <p:spPr bwMode="auto">
          <a:xfrm>
            <a:off x="0" y="0"/>
            <a:ext cx="9906000" cy="1447800"/>
          </a:xfrm>
          <a:prstGeom prst="rect">
            <a:avLst/>
          </a:prstGeom>
          <a:solidFill>
            <a:srgbClr val="0C9716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342900" indent="-342900" algn="ctr" eaLnBrk="0" hangingPunct="0">
              <a:spcBef>
                <a:spcPct val="20000"/>
              </a:spcBef>
            </a:pPr>
            <a:r>
              <a:rPr lang="en-US" sz="3200" b="1" dirty="0" smtClean="0">
                <a:solidFill>
                  <a:schemeClr val="bg1"/>
                </a:solidFill>
                <a:latin typeface="Lucida Sans Unicode" pitchFamily="34" charset="0"/>
                <a:ea typeface="ＭＳ Ｐゴシック" pitchFamily="34" charset="-128"/>
                <a:cs typeface="Lucida Sans Unicode" pitchFamily="34" charset="0"/>
              </a:rPr>
              <a:t>SO2: Improved Multi-Stakeholder Partnership for Policy Development </a:t>
            </a:r>
            <a:endParaRPr lang="en-US" sz="3200" b="1" dirty="0">
              <a:solidFill>
                <a:schemeClr val="bg1"/>
              </a:solidFill>
              <a:latin typeface="Lucida Sans Unicode" pitchFamily="34" charset="0"/>
              <a:ea typeface="ＭＳ Ｐゴシック" pitchFamily="34" charset="-128"/>
              <a:cs typeface="Lucida Sans Unicode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186079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2"/>
          <p:cNvSpPr txBox="1">
            <a:spLocks noChangeArrowheads="1"/>
          </p:cNvSpPr>
          <p:nvPr/>
        </p:nvSpPr>
        <p:spPr bwMode="auto">
          <a:xfrm>
            <a:off x="116710" y="1524000"/>
            <a:ext cx="9654910" cy="51860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693738" lvl="1" indent="-417513">
              <a:spcBef>
                <a:spcPts val="1200"/>
              </a:spcBef>
              <a:buFont typeface="Wingdings" pitchFamily="2" charset="2"/>
              <a:buChar char="§"/>
            </a:pPr>
            <a:r>
              <a:rPr lang="en-US" sz="2900" dirty="0" smtClean="0">
                <a:solidFill>
                  <a:srgbClr val="000000"/>
                </a:solidFill>
                <a:latin typeface="Calibri" pitchFamily="34" charset="0"/>
              </a:rPr>
              <a:t>Fundamental capacity of the provincial NGO networks spilled over to 15 provinces</a:t>
            </a:r>
          </a:p>
          <a:p>
            <a:pPr marL="1190625" lvl="2" indent="-4572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900" dirty="0" smtClean="0">
                <a:solidFill>
                  <a:srgbClr val="000000"/>
                </a:solidFill>
                <a:latin typeface="Calibri" pitchFamily="34" charset="0"/>
              </a:rPr>
              <a:t>Functionality of the provincial NGO networks</a:t>
            </a:r>
          </a:p>
          <a:p>
            <a:pPr marL="1190625" lvl="2" indent="-4572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900" dirty="0" smtClean="0">
                <a:solidFill>
                  <a:srgbClr val="000000"/>
                </a:solidFill>
                <a:latin typeface="Calibri" pitchFamily="34" charset="0"/>
              </a:rPr>
              <a:t>Network instruments</a:t>
            </a:r>
          </a:p>
          <a:p>
            <a:pPr marL="1190625" lvl="2" indent="-4572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900" dirty="0" smtClean="0">
                <a:solidFill>
                  <a:srgbClr val="000000"/>
                </a:solidFill>
                <a:latin typeface="Calibri" pitchFamily="34" charset="0"/>
              </a:rPr>
              <a:t>Capacity development materials</a:t>
            </a:r>
          </a:p>
          <a:p>
            <a:pPr marL="693738" lvl="1" indent="-417513">
              <a:spcBef>
                <a:spcPts val="1200"/>
              </a:spcBef>
              <a:buFont typeface="Wingdings" pitchFamily="2" charset="2"/>
              <a:buChar char="§"/>
            </a:pPr>
            <a:r>
              <a:rPr lang="en-US" sz="2900" dirty="0" smtClean="0">
                <a:solidFill>
                  <a:srgbClr val="000000"/>
                </a:solidFill>
                <a:latin typeface="Calibri" pitchFamily="34" charset="0"/>
              </a:rPr>
              <a:t>CSO Fund brought into function</a:t>
            </a:r>
          </a:p>
          <a:p>
            <a:pPr marL="693738" lvl="1" indent="-417513">
              <a:spcBef>
                <a:spcPts val="1200"/>
              </a:spcBef>
              <a:buFont typeface="Wingdings" pitchFamily="2" charset="2"/>
              <a:buChar char="§"/>
            </a:pPr>
            <a:r>
              <a:rPr lang="en-US" sz="2900" dirty="0" smtClean="0">
                <a:solidFill>
                  <a:srgbClr val="000000"/>
                </a:solidFill>
                <a:latin typeface="Calibri" pitchFamily="34" charset="0"/>
              </a:rPr>
              <a:t>Dialogue mechanisms established with influential DPs</a:t>
            </a:r>
          </a:p>
          <a:p>
            <a:pPr marL="693738" lvl="1" indent="-417513">
              <a:spcBef>
                <a:spcPts val="1200"/>
              </a:spcBef>
              <a:buFont typeface="Wingdings" pitchFamily="2" charset="2"/>
              <a:buChar char="§"/>
            </a:pPr>
            <a:r>
              <a:rPr lang="en-US" sz="2900" dirty="0" smtClean="0">
                <a:solidFill>
                  <a:srgbClr val="000000"/>
                </a:solidFill>
                <a:latin typeface="Calibri" pitchFamily="34" charset="0"/>
              </a:rPr>
              <a:t>Representation of CCC strengthened at the global level</a:t>
            </a:r>
          </a:p>
          <a:p>
            <a:pPr marL="693738" lvl="1" indent="-417513">
              <a:spcBef>
                <a:spcPts val="1200"/>
              </a:spcBef>
              <a:buFont typeface="Wingdings" pitchFamily="2" charset="2"/>
              <a:buChar char="§"/>
            </a:pPr>
            <a:r>
              <a:rPr lang="en-US" sz="2900" dirty="0">
                <a:solidFill>
                  <a:srgbClr val="000000"/>
                </a:solidFill>
                <a:latin typeface="Calibri" pitchFamily="34" charset="0"/>
              </a:rPr>
              <a:t>Sensitized SDGs agenda among the </a:t>
            </a:r>
            <a:r>
              <a:rPr lang="en-US" sz="2900" dirty="0" smtClean="0">
                <a:solidFill>
                  <a:srgbClr val="000000"/>
                </a:solidFill>
                <a:latin typeface="Calibri" pitchFamily="34" charset="0"/>
              </a:rPr>
              <a:t>stakeholders</a:t>
            </a:r>
          </a:p>
        </p:txBody>
      </p:sp>
      <p:sp>
        <p:nvSpPr>
          <p:cNvPr id="4" name="Content Placeholder 2"/>
          <p:cNvSpPr txBox="1">
            <a:spLocks/>
          </p:cNvSpPr>
          <p:nvPr/>
        </p:nvSpPr>
        <p:spPr bwMode="auto">
          <a:xfrm>
            <a:off x="0" y="0"/>
            <a:ext cx="9906000" cy="1447800"/>
          </a:xfrm>
          <a:prstGeom prst="rect">
            <a:avLst/>
          </a:prstGeom>
          <a:solidFill>
            <a:srgbClr val="0C9716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342900" indent="-342900" algn="ctr" eaLnBrk="0" hangingPunct="0">
              <a:spcBef>
                <a:spcPct val="20000"/>
              </a:spcBef>
            </a:pPr>
            <a:r>
              <a:rPr lang="en-US" sz="3200" b="1" dirty="0" smtClean="0">
                <a:solidFill>
                  <a:schemeClr val="bg1"/>
                </a:solidFill>
                <a:latin typeface="Lucida Sans Unicode" pitchFamily="34" charset="0"/>
                <a:ea typeface="ＭＳ Ｐゴシック" pitchFamily="34" charset="-128"/>
                <a:cs typeface="Lucida Sans Unicode" pitchFamily="34" charset="0"/>
              </a:rPr>
              <a:t>SO2: Improved Multi-Stakeholder Partnership for Policy Development </a:t>
            </a:r>
            <a:endParaRPr lang="en-US" sz="3200" b="1" dirty="0">
              <a:solidFill>
                <a:schemeClr val="bg1"/>
              </a:solidFill>
              <a:latin typeface="Lucida Sans Unicode" pitchFamily="34" charset="0"/>
              <a:ea typeface="ＭＳ Ｐゴシック" pitchFamily="34" charset="-128"/>
              <a:cs typeface="Lucida Sans Unicode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933456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Users\Mnac\Downloads\36380527_1903455283039408_468492215149133824_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9955" y="412"/>
            <a:ext cx="5186046" cy="3428588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 descr="C:\Users\Mnac\Downloads\35895382_1891325277585742_2367931430106824704_o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4800601" cy="3429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 descr="C:\Users\Mnac\Downloads\36257482_1901957146522555_2343832377198903296_o.jpg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10" t="10975" r="3502"/>
          <a:stretch/>
        </p:blipFill>
        <p:spPr bwMode="auto">
          <a:xfrm>
            <a:off x="4800600" y="3429000"/>
            <a:ext cx="5105400" cy="34290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3429000"/>
            <a:ext cx="4800599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883852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Mnac\Downloads\28162214_1763969516987986_4120661131168214175_o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512"/>
          <a:stretch/>
        </p:blipFill>
        <p:spPr bwMode="auto">
          <a:xfrm>
            <a:off x="0" y="1"/>
            <a:ext cx="5791200" cy="3810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286"/>
          <a:stretch/>
        </p:blipFill>
        <p:spPr>
          <a:xfrm>
            <a:off x="4572000" y="3429000"/>
            <a:ext cx="5334000" cy="34290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91" t="15585" b="-12984"/>
          <a:stretch/>
        </p:blipFill>
        <p:spPr>
          <a:xfrm>
            <a:off x="4572000" y="-1"/>
            <a:ext cx="5334000" cy="4001133"/>
          </a:xfrm>
          <a:prstGeom prst="rect">
            <a:avLst/>
          </a:prstGeom>
        </p:spPr>
      </p:pic>
      <p:pic>
        <p:nvPicPr>
          <p:cNvPr id="7" name="Picture 6" descr="C:\Users\Mnac\Desktop\35842376_1891163657601904_4860270723995795456_o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1"/>
            <a:ext cx="4572000" cy="304799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5184725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Content Placeholder 2"/>
          <p:cNvSpPr txBox="1">
            <a:spLocks/>
          </p:cNvSpPr>
          <p:nvPr/>
        </p:nvSpPr>
        <p:spPr bwMode="auto">
          <a:xfrm>
            <a:off x="0" y="0"/>
            <a:ext cx="9906000" cy="1447800"/>
          </a:xfrm>
          <a:prstGeom prst="rect">
            <a:avLst/>
          </a:prstGeom>
          <a:solidFill>
            <a:srgbClr val="0C9716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342900" indent="-342900" algn="ctr" eaLnBrk="0" hangingPunct="0">
              <a:spcBef>
                <a:spcPct val="20000"/>
              </a:spcBef>
            </a:pPr>
            <a:r>
              <a:rPr lang="en-US" sz="3200" b="1" dirty="0" smtClean="0">
                <a:solidFill>
                  <a:schemeClr val="bg1"/>
                </a:solidFill>
                <a:latin typeface="Lucida Sans Unicode" pitchFamily="34" charset="0"/>
                <a:ea typeface="ＭＳ Ｐゴシック" pitchFamily="34" charset="-128"/>
                <a:cs typeface="Lucida Sans Unicode" pitchFamily="34" charset="0"/>
              </a:rPr>
              <a:t>SO3: Strengthened Active Participation of CCC Members and Innovative Services of CCC </a:t>
            </a:r>
            <a:endParaRPr lang="en-US" sz="3200" b="1" dirty="0">
              <a:solidFill>
                <a:schemeClr val="bg1"/>
              </a:solidFill>
              <a:latin typeface="Lucida Sans Unicode" pitchFamily="34" charset="0"/>
              <a:ea typeface="ＭＳ Ｐゴシック" pitchFamily="34" charset="-128"/>
              <a:cs typeface="Lucida Sans Unicode" pitchFamily="34" charset="0"/>
            </a:endParaRPr>
          </a:p>
        </p:txBody>
      </p:sp>
      <p:sp>
        <p:nvSpPr>
          <p:cNvPr id="4" name="AutoShape 2" descr="data:image/jpeg;base64,/9j/4AAQSkZJRgABAQAAAQABAAD/2wCEAAkGBxQSEhUUEhQUFRUVFRYUFRQUFBUVFxUdFhQZGhwVFxYYHCghGBolHhwYITEhJSksLi4uFx8zODMsNygtLisBCgoKDg0OGhAQGywkHyQsLDQsLCwsLywsLCwsLC0sLCwsLCwsLCwsLCwsLCwsLCwsLCwsLCwsLCwsLCwsLCwsLP/AABEIAMwAzAMBEQACEQEDEQH/xAAcAAEAAQUBAQAAAAAAAAAAAAAABwEEBQYIAwL/xABHEAACAQMBBQMGCwUIAQUBAAABAgMABBESBQYTITEiQVEHF2FxkbIUMjQ1UnJ0gZLR0iNik6GxFjNCU3Ois8EIJUNUgvAk/8QAGwEBAAIDAQEAAAAAAAAAAAAAAAEFAgMEBgf/xAA0EQEAAQICBA0FAQEAAwAAAAAAAQIDBBETFCExBRIVMjNBUVJTcZGhsWFygaLhNMEiQtH/2gAMAwEAAhEDEQA/AJxoFAoFAoFAoFAoFAoFAoFAoFAoFAoFAoFAoFAoFAoFAoFAoFAoFAoFAoFAoFAoFAoFAoFAoFAoFAoFAoFAoFAoFAoFAoFAoFAoFAoFAoFAoFAoFAoFAoFAoFAoFAoFAoFAoFAoFAoFAoFAoFAoFAoFAoFAoFAoFBQ0Gqbqb3rcxXUs2iJLeeRNRJC8NeayknuI76DMLvFbEwjjpm5zwBnnLjqVHXFBSHeS1cSlbiJhA2mYhgeGScYbw5gj7jQUv95LWFC8s8aKHaIszYGtASyesYPsoKPvJbCcQGVdZhNwOfLhj/Fq6Yxz9VBjNq76W6RQXEc0TW8lwIpJSTpQaGOcjochevjQe2394DDFLLDJC4SzkuUj5ln04w+oHHD7unUig+7zeSO3SaW4lj4cQiJVAdaGRej8+eT09AoMlDtiBiFWVCxfhgA89XDEmnHjoIb1Ggv6BQeVzOsas7kKqgszE4AAGSTQYaLey2ZGcGTCaMgwShjxM6dKlct8U9OmKCh3vteGsoZyrF1GmGVmBjOH1KFyuCcc++guY94bdgGVyVMInDBWIKHGDkDqcjs9edBbWm99pIFKy/Hl4K6kdSXwDjBHLqOfTmKD2XeW3IB1NgrIw/ZydIzg93f3fS7s0Hnc72W0ZAZn5qrdmGVtOsZUMVXssfonnQfB3wtBGsmttLl1GIpCQYzhgyhcrg8ueOdBmbG6SWNJIzqR1Dqw7wwyDQe9AoFBTNAzQeN6W4b8MAvobQCcAtg4BPdzxQRts3cS6gt5IhIJMwWLKHKqvEtZCzQHSP7thhdRyfXQbNFbXIvY7rgLpmgWCVDKNVvpkZtQOMOCG5gY5qKDXLPc67W2uIisepbSO0hPEz8I4czycR+z+zyCBg55k/eGQXd65eMF40Rzc3k5TiBtInhkVBqxzOWGfvoLi12PdRPGUSM/+mLbFmYFUlj5gMuO2hJxn0emgxdhsO+RNbQh5RfLd6GuFJkBtuGwL6AAQ3djGCB3UH0u5lwlsIRoZhsmSzzqwOIzggc/8PXnQX+1N3rhkvSiqzS/BGiUvjUYANQJx2emM0HpYWIfbMsvaHDtYmdOqrLNlcgjkW4cYBPpFBueaBmgx+8MTPazrGMu0MioMA5YocDB5dfGg0Jt370QsqxBZEksJYF4rSpHIjHjMrNghSuNQGAcsO80F5YbJulvFLW4EYkv3E4kBYiY8o2THIMdLDmfi88YoLKDd67jhVUiBzsuGKRCxBaeNjowVYYZRntd3Kg9LHY1zGgaS2P7C/aRY0kWV2heHS7K5CcTUxJIYZOO8gUGMvbExwMkqGEpY3sOl3AabQySW/CAYlhGurn/AINWO+gzl3s64a6hmhWXJWzZ5NQCkK668EHLZQuGVgfiqQaD5j2HcrLFIkYB4+0uIx68KZyyAYPVjpI8KDbd0rVobK2ikGHjgjRh4EIARQZbNAzQzVoMRvRtNra3aVACwKjDZxzOO6tN+5NujjQ5MbiKrFmblMbYaV5wLj6EXsb864tcufRRcuXu7B5wbj6EXsb86a5c+hy7e7sHnAuPoRexvzprlz6HLl7uwecC4+hF7G/OmuXPocuXe7B5wLj6EXsb86a5c+ieXL3dg84Fx9CL2N+dRrlz6HLl7uwzu0Nq38ELzOlvojQu2CxOAM8hnnXTTOJq3RC24+O7tPrLSPPSPor/AA3/ADrp1bGdlPqx0mP7tPqeen91f4b/AJ01bG9keppMf3afU89H7q/w3/OmrY3sp9TSY/u0+rxh8ryIzsscYaQguRE+WIGATz8OVNWxvZHqaTH92n1e/np/dX+G/wCdNWxvZHqaTH92n1PPT+6v8N/zpq2N7I9TSY/u0+qnnp/dX+G/501bG9keppMf3afU88/7q/w3/OmrY3sp9TSY/u0+p56P3V/hv+dNWxvZHqaTH92n1PPR+6v8N/zpq2N7I9TSY/u0+p56P3V/hv8AnTVsZ2R6mkx/dp9WO2r5TYLkqZolYqGUELKp0vjWhw3NGwMqeXIU1bGd2n1NJj+7T6sgnlmAAAVAAMACN+QHQdaatjeyPU0mP7tPqr56P3V/hv8AnTVsb2R6mkx/dp9Tz0/ur/Df86atjeyPU0mP7tPqr56f3V/hv+dNWxvZHqaTH92n1ZbdfymNeTpEipgsobssMBiRyyfRWm5rFmqmLkRlMsdZxNu5RTdpjKqctiTq6Fq1zygfIn+snvCuXGdFKs4W/wAtX4+UU1VvHlAoFAoKN0qJ3SmEtb7fNl19mf3K9DZ3w+gRucpLVvIrQUBBoK0CgoTigrQCakAagKBQKBQUBB6UFTTIUBz0oN68kXywfXh95qqOFeda81bjemsfdPw6TrFaNc3/APkT/WT3hXLjOilWcLf5avx8opqrePKBQKkXOz7J5pBHGMs3QeHpPgKUxNU5U72+xYru18SmNrYt4tmwWUIiwJLhxkuc9geIHd4D21vv0UWqYp31fC1xlixhLUUZZ1z19jbd9vmy6+zP7lW9nfD0sbnL2x7ITzRRF1jEjhTI/wAVM9WPMf1FW9dWUTKIbd5vyjoTMMm7EAV4M5XOVkZRJkq2CAOhz8YVpi/E9XUnJn99t2jcNDquLQHjvFrjiRAgMZcIxEpxjSQFOOZ64rXauRTE7JGtS7m24IHw1wHkaCNjanlKhw0UoWQlfQwBHfWzS1dg+LbchGijZrtI5JFSTS0f7JVeUR44wf8AvAe4gZ7qnTTxtxk2LdLdtrV7wrcW+lHji4s0CEFdIfWCZcIrBsciwOkcxWq5c40QQxtxuEjyzk3cceLkRrHHCOQfSQ2kzdhe0McyOXXpWcXsoiMjJZ7obGaPaE6hoz8EWQkyQ8RnA5Zjh1jL45jtcuvOpuV50R9SF/tvdhbm6kc3MKotuk7NDEnEkyTyEXF0mTAycN0A5VjTd4tP5/CVpbeT5XuJY/ha8OJIpDIqITiUsMsDKFGnTlsMeR5VlN/ZnltRktr7cuONjGLxWlUox/ZYiaKRwomSZXIwM5IbHSkXpnqMlbrcYI0o+FL+zuorcFkUZWUIeO37Q4XtgDGQcHmKnTZ5bOqTJdS+T8I6BLpZD8JWIqYg2FOCHdVkJ0np4EEcxWOm7Y6jJsO+e7Pwh4RJcWq//wBBi4kUKJoVoy4RsTYGNJAU459DWu3cimNkJYOw3H4dzakTpLqnkVlaEMqcHJAkUSdWCnkxA5Hma2VXs4nYjJTyp7OKcGVpIJGZpYi0EYQHThhqIkbmAcYIBGT1xSxVnnBLz8kPywfXh95q4eFOda85/wCK3G9NY+7/AI6TrBaNc3/+RP8AWT3hXLjOilWcLf5avx8opqrePKBQfUaEkAAkk4AHUk9BRlRTM1ZQk7ZOz02datLJgyEZc+nujH31ZW6IsUTVVvetw9ijA2Jrq39f/wARvtG8aZ2kc5ZiSfR6B6BVbVM1ZzO95e/equ3Jqq3ylDfb5suvsz+5XoLPOh7uNzle0uWidJIzpdGDq3gVOQat5jPZLGGdbfa8JJMoOZ/hOCgID6cch3Lj/DWvQ0JzJd9LxmVjKAVnNwpVFGlyunly+LgkYPjUxapM3v8A2+vAyuphRkdnBjhRAS6aW1AfGyPHnWOgpyyQ8bLfS7iRY1aMxrGIdDxI6sqksNYPxmBJwfSambNM7ckrYb0XOmRda/tJUmY6E1BoypXScdlRpXsjlyqdHCGw7tb8ANcNfOXEzpNwxbxyIzAAMQG/u20gAHmOea13LMzlxYS1623jlguJZrWWQGYMrNJpZyH5nJHLIPQjHTp3Vs4kTERVG5D3i3yulmMwaIM0fDdOFHwnXOcNHjBycknvJqJs05ZDJ2Ee0rqC4miVDHMhhYBEUlYwSUgQDs4DHpjr31hOjiYplLFXO+t5IJNcwxKIg/YUZ4PxGHLk3prPRU9gzW7l6doTTiXi/DJikq3MKoQiwFWIMbMoXBVTqBPhisK40eWW4fG+e2r2K4TiFIzkTJpSIPJglQ8xRRrJ7Rx0waWqKJichjLrfe9kYM03aWf4QpCKNL6dHLl8XHLFbIs0xA9bXfKY3UE0zKqRyanWCKNMhvjsUxh2I7z6cVhNmnizED7333mS84Sx6wqNO5D/AEpJMhgevNcEjoCcCpt25pzzJZDyRfLB9eH3mqu4V51rzlW43prH3T8Q6TrBaNc3/wDkT/WT3hXLjOilWcLf5avx8opqrePKBQbv5PNjamNw45L2Y/Se9vu6e2uzB2s5mqd3U9DwNhM501UeS28oW1+JKIVPZj5t6WP5D+tY4u7xquLHU1cM4nj1xap3Rv8ANqDVyTulSdaWt9vmy6+zP7legs86H0GNzlJauUK0Ge3IaL4Tpmi4okR40GkMEZhykKnqF5+2tV3Pi7BuNna2ZsYZTDb6TZujya4WaKTA7bqSHZsgjGMjPXnWjOrjZfUXc9tYC24Yht+KdnNLxC0OVIUcsZJkct2uoIz31jnXnnn1pW28FrZraSSLDbqslrFwpEeFirjOU5HWXbI56cjHPNZUzVxskLiKwtRPdhY7KRhDbmMSGKOIBtYK41HOezlwdQ5cu6sc5mmN4srp0laVr1dn6YZ7ZX4ZzICzKCC4P7WPTyY+g1lGezi5jONsq11azaW4CTGQ/tbQ60dSuoDX2VXk2Oh7udYRVVGzNK13ZsrM2yOPghAkk1StoGgdscRlZssCNHY5EDGDU11VZ7cxZbJdIrG3ntoLLOmXjSzOo0EAZOMhjkEjhkEYA5ipq215TMj52Fb27S27yx2Jkls5HQRMiRghxo1xudJk05XTkeulUzFMxGeWZC52WqXFy6XcdkHjtkSOAOsioNT5jEhbr07zpGBUTMxTExmhrG+drEHm4McBCJahmidVMDNr1RlUOmcnGCwAxgchmttqZ2ZktOFdIUG8+SL5YPrw+81VHCvOtecq3G9NY+6fiHSdYLRrm/8A8if6ye8K5cZ0Uqzhb/LV+PlFNVbx5QXFjatLIka/Gdgo9Ge/7utTFM1TER1t1i1N2uKI3ylm/nSxtCVxiNdKDxPQe01bVzFq3s6nsr1dOFw+cdUbEQSOSSSSSSSSe8nqaqPN4quqapznrfBqJ3SwhLW+3zZdfZn9yvQWedD6FG5yktXKFaC92PtWW1kEsDaWwVOQGDKwwVZTyIPhWNVMVRlI+dqbRe4YFxGunkqxxrGi56kKvefH0UppinchZaRWSTTQNA9FA00DQPAeyiDSPRQZe02/LHbm3AiaPUzqXjDtGzDBZGJ5HGawmiJq4yWI0DwrMNA8B7KgV01IqKBQbz5Ivlg+vD7zVUcK8615yrcb01j7p+IdJ1gtGub/APyJ/rJ7wrlxnRSrOFv8tX4+UU1VvHlBu3k12bqd52HJRoT1nmx+4YH3muzB0Z1TXPU9BwJY21XZ8oPKVtHU6QA8kGtvWeQH3DPtpjK86opjqOG7+cxajq2z/wAaTXG8+oaTukhLW+3zZdfZn9yr+zzofQo3OUlq5QrUCjHHWiGSs9gXcwBitrhweYZYn0n1MRisZrpjfKXxtDYtzAMz280Y+k8ThfxYx/Opiumd0iwBrIAeeBzPgOZ9gqEMlBsC7f4lrcsPEQSY9uMVHHp7Urht0b8DJs7nH+kx/kKx0tHaZMVdWzxNplR42+jIjIfYwFZRMTuHmakIwWOFBY+CgsfYKIZODdy8f4tpcn08CQD2kVjpKe1L1l3TvlGTZ3OPREzfyHOoi5RPWMTNGyMVdWVh1VgVYesHnWcTnuHzQbz5Ivlg+vD7zVU8K8615yrcb01j7p+IdJ1gtGub/wDyJ/rJ7wrlxfRSreFv8tX4+UWyQsoDEEBslT9IA4JFVfZ9XkardVMRMxsnc86MYTFu5ZC3tY1PIhdb+s8zVvYo4luIe4wlqLNimn6bUUbUvTNLJKf8bEj0DuHsxVVVVxqpq7XjsVe012queuVpWLnUNJ3SQlrfb5suvsz+5V/Z50PoUbnKS1coZrdLdmbaM4hgwOWp5G+LGucaj4+gd9a7lyKIzkShtWXZ27yrHFCLq9K51SYyv77HB4Y8FUZ/rXJTpL878oTuau/lj2kWyDAB9HhZHt1ZrdqtH1Rm3HdDyyxzNw79FgyOUykmM+hgRlP5j1VorwsxtoTmjTyi7Ytrq7L2cKRxqCupV08Y5/vCo5Adw9FdViiqinKpC+3N38urbgW0IhVDKiM/CBkYPIM5bPprG5YpnOTNOPlI2jLbbOuJoXKSIoKsMHHaHjXDZpiquIlMoLtPKltRDn4QH9DxoR/LFd84e3PUjOUp7ib6w7ZR7a8gj4qrqKEB45F6Fk1c1I7x6etcd21NrbCYlGXlY3JXZ0yNDngT6tAPMxsuMpnvGDkeo+FdeHvTXGU70SzXk038unu7SzAhSE/s20RAMwSNiCWz15Ctd6xTFM1ES37yx7cns7JJLaQxuZ0QsADyKty5j0CtGHoiqrKUyiWw8q204yCZllH0ZI15+jK4rrnDW5Rmlndfbdpt+2dbiBOJHgSRN2tOrOHjfAODg+oiuOumqzVsTvQt5Qt1Ds27MIJaN14kTHrpJI0t4kHlnvrus3NJTmhk/JF8sH14feaq7hXnWvOVbjemsfdPxDpOsFowO+tu0lqUX4zyRqPvcc/u61zYqmareUODhGibljiR1zHytd5d3Ve0VIx2oFzH6cDtD76xv2M7eUb4a8bgYrw/Ep30xsaBu5Zca5iTqCwLepeZ/pj76r7VPGriHnMDY0t+mmd3WknfS84VpJ4v+zH/ANuv8s1Z4qvi25+r1HCN3R4eqfwiSql4ooKGk7pIS1vt82XX2Z/cq/s86H0KNzlEHlVyh0n5MNjps/ZYlYduRDczHvPZ1BfUF/rVXeq49eSYc77U2i9zNJPKcvKxdvRnoo9AGB91WVMcWnKELasgqAoLzYfyq3/14f8AlWoq3SOkPK5803X1R7wqtsdJHmmdzmMVaMW+eRO0d9qI6A6Yo3aQ9wDDAB9Z/pXNiZiKMkw2r/yG2kpFrbjBcM8zfujTpXPrJP4a1YOmdtSZaH5K/na0/wBRv+J66L/RyiEq+X/5vj+0x+61cmF56ZQBmrFCV/8Ax6tXNzcygHhrEsZPcWL5C+sAE+jI8a48XVGUQmFn5e9opLfRRKcmCEh/QXbVp9gHtqcJTlTmiWN8kXywfXh95q4+Feda85VuN6ax90/EOk6wWjAb7ztHal0OGV0II7u0K5sXMxbzjthwcJXKreHmqnfEx8q7o7bN1ES2BIh0uB09DY9P/VTh703Kdu+E8H4vWLec743rfZe73BvZZQOwyZX0M7dofy/nWFuxxL01dXU12MFFrE1XI3TDEeU+6/uY/rSH3R/3WnHVbaaXDw5c2UUflodcTzhQUNJ3SQlrfb5suvsz+5V/Z50PoUbnJ7/FPqq4lDrHa0WrZcir32bAfwaqY5/5ZOUI+g9Q/pVvv2sV3s1YjKouDIsWe2YgC4GOWkNyPPFY1Z5f+O8STutuFsraBK219dF1GpkdEVgM4zgrzGfCuau9co50QbHhv1uJs7ZqDXdXTTOrGKMLGckdCx08lzgUt367m6IMmgbC+VW/+vD/AMi101bp8h0l5VyBsu5JGQFUkZxkaxkZ7s+NVljpITKH4NnbvudRu72Ne+Jk5j0agh/rXZNV+OqEbGd85Vjs+Ew7ItixPMyygoCcfGbPbkPoOK16Cuuc65M0XbT2jLcStNO5eRzlmP8AQDuA7hXXTTFMZQNg8lfztZ/Xb/ietd/o5IS/5a2iFpAbhWaH4UnECHDaSjjKnxBwfuriw+fGni70yji12bu9nU15eFf8tkKn1ZVM/wA66pqv7soRsZbaflWhtoPg2yLbhqAQJZBpwT/iWPqzelj91YU4aZnOuTNFU0rOzO7FmYlmZjksT1JPjXXEZRkN28kXywfXh95qqeFeda85VuN6ax90/EOk6wWjXPKB8if6ye8K5cZ0Uqzhb/LV+Plpe420eDcgE9mXEZ9eeyfb/WuLDV8S5HZKk4Jv6O/lO6rYlbNWz1yKt/rjXeMPoKq/yz/3VTias7s/R5LhivjYiY7Ia5WhUlBQ0ndJCWt9vmy6+zP7lX9nnQ+hRucogZFXModM+SneJb2wjBIMkKiGVep5DCt6mX/uqu/RNFcphB3lB3TfZt0yYPBkJaB+4rn4n1lzjHhg13WbsV0/VDWc1tEmeQD5wl+zn31rlxfNghc/+Q3yu1/0H/5KjB7pTKNth/Krf/Xh/wCVa6qt0odIeVz5puvqD3hVbY6SEzucxCrRjCtEq0G0+Sz52tPrt/xNWm/0ckJV8v8A83x/aU91q5MJz0ygCrFBQKDefJF8sH14feaqjhXnWvOVbjemsfdPxDpOsFo1zygfIn+snvCuXGdFKs4W/wAtX4+UVBvDl6fD01V+TyMTlOxM+wdofCII5O9h2vWOR/nVzZuceiJe5wt6L1qmuOtE23ptdzM3jI38jj/qqiuc65n6vHY2vjX65+qwrFylBQ0ndJCWt9vmy6+zP7lX9nnQ+hRucpLVyhlt2t4Z7CYTW7YbGGU81deulx3j+la67dNcZSJlsPKhs2/i4N/GItXxklXiRE+KuBy+8A1xTh7lE50pzY+fdLd1jqF0qDrpW55D1A5NZaW92GxbJvZsfZGo7Oia4nZdOvU2nHXtSN3ZxyUVlort3nIRrvTvLPtCbi3DAkDSiqMKi5zpX8zXTbtxRGUDK7m2Wzg0c97etGySBxAkLE9hsjMnMYOB0FYXJubqaRK28u/uyL22kt5LplWQYLLG+RzzkZXFctFi7TOcQlCu8WzrWEr8EvPhIYnUDC0RjwBgkk4bPoA6V20VVVc6MkZMPWwKCQfJ+NmWksN3cXzGZBqEKwMqoSpBDNz1YyemK5rukqiaYp2Jhum++9myNpW4gkvHjw4kVkiYkEAjmCvMc60W7V2ic4glDe3bKCFwLa5+EoRkvwmiKnPxSCTk455FdtEzMbYyQxwrMKDefJF8sH14feaqjhXnWvOVbjemsfdPxDpOsFo1zf8A+RP9ZPeFcuM6KVZwt/lq/Hyimqt5Bm9h7zS2qsqBWDHOGz2TjqMePh6K22r9VrOKVhhOEbmHpmmN0sNI+SSepJJ+85rU4a6uNM1Tvl80YFBQ1E7pISzvt82XX2Z/cr0FnfD6FG5ymtXKFaClAxTNBQyVqElEFMhSpFc0SUCoCpFKIVzRJmg3nyRfLB9eH3mqn4U51rzVuN6ax90/EOk6xWjBb52jy2rJGpZiykAdeTVz4mmareUQ4OEbVd3DzTRGco7/ALL3f+Q/+386rtBc7svNcm4ruT7H9lrv/If/AG/nTQ3O7Jybiu5Psf2Wu/8AIf8A2/nTQ3O7Jybiu5Psf2Xu/wDIf/b+dNDc7snJuK7k+x/Ze7/yH/2/nTQ3O7Jybiu5PsHda7/yH/2/nSbFyf8A1k5NxXcn2bVtq7vLi2lt/gTLxI2j1cRTjIxnFd1OIu0zE6P3X8YvFRHQ+/8AEWeaW68JPwJ+qu3lO74Xua3i/A/b+HmluvCT8Cfqpynd8L3Ncxfgft/DzS3XhJ+BP1U5Tu+F7muYvwP2/h5pbrwk/An6qcp3fC9zW8X4H7HmluvCT8Cfqpynd8L3NbxfgfseaW68JPwJ+qnKd3wvc1vF+B+38PNLdeEn4E/VTlO74Xua5i/A/b+HmluvCT8Cfqpynd8L3Ncxfgft/DzS3XhJ+BP1U5Tu+F7mt4vwP2PNLdeEn4E/VTlO74Xua3i/A/b+HmluvCT8Cfqpynd8L3Ncxfgft/DzS3XhJ+BP1U5Tu+F7muYvwP2/h5pbrwk/An6qcp3fC9zXMX4H7fw80t14SfgT9VOU7vhe5rmL8D9v4eaW68JPwJ+qnKd3wvc1vF+B+38PNLdeEn4E/VTlO74Xua5i/A/b+Nh3H3DubO5R2RypdMkhRpCk8+TemuXEX7mIqozoyynza6pxF+7bmq3xYpntiU0E10Ll9UGG3u2w1patMiqSGRcuSETW4XiORz0LnUfQKD3j2qiKBPLCJFISQK2FD6NZADcx2QWwe4UFlLvZasj8G4gkkCSsiLIpLGJckcj6vbQfOy97raSzS6eeBU0oJG4g0I7KCYyT0IJxigudlbWMtxcxYXTDwSjKc6hKhbJ7u7ljxoPTaO3oIS6NKnESJpjFrAfQoyWx4emg8Ng7QmubKOccHiyxCRQCxiBYZCk9TjoT6KDG7r71GSFXvXtoWkdliRHbtBH0E9vr2sdPGgzUu8FsqhmuIgp4eCXAH7XOj8WDjxwaD72XtmG4aVYnDNBIYpAD8Vh3f/vA0HxvHOyW0rI/DfThH4bSkMTgaY15u3go6mg0nZe1J5rEIl/qlkmdUuPgsnZSMBmDD/CBkDiHlkgczQZzZm8yw28AuXmmmeMuTFazayFONZiVSyjPIEgZxQZT+0cPGEIErOdOSsMjImtcgSOBpjOPpY60FvPvfbooYicg68aLeZjiM4L4Vc6CejdGxyoPBN/LMnAaU/3RyLebGmY4R86caCeWrpQYrd7avwKO4Nwz8BZ2jhRUeTSFLMzqwQExc158wuk9rnyDOyb3W4WNhxm4sfFURwSuwTOA7qqkoCemfA+FBRd8LcqzYnGiQRsht5hJqK6uUenURp55AxQfN1vnaxwrOxkCMXH9zJqXhtpbWuMphsDnjmcUHtNvTArqmJmZljbEcEsmkSfF4mlToz1545A+FBgodo3Em0gUuX+DamQxfA5RGQqnpcHsE6ge0D3YoNh2NvHDdHEIlIKllkaGRI3GQMpIyhWByMYNBmaBQKDG7xRa7eRODxw6lGi1KupWGDzbl0oI9tN3ZmuEjkfXPHsscdQRpMxSSGF9X0tJlGfRQXEu6NydGEUYeAntDomzJYD7JHA/nQfFru5dqscxtl1RPbj4NxEzIIbKWBn1fF5tIDz7lNBsW4uwJbPiLLg/sbSMODnUYoSrH0DPKgxm1t2biS7lKqNDTNciXUP/AIL2/AK9fjMGz0oNw3ftmitYI3GGSGNGA54KoAefrFBqGxN1pleBpEUcO3vY85B0tPMrJj1rnn3UGLtN3r5YdS2+meNbFYDxYyEe2jkRpGPfGwcqQOelzQbru1ZyRNdK6aQ1y8sb5Uh1fB6DmCOnOg9N7bFp7V440V2YpgOcAYcHVqHNSOZyOYxyoNOXdm5EMJaHtQXUvYidJH4EkZQoplADozaWKsQcDvIoLHbuxZIbe2imaJTDs+ZAWkYMk2qPhvG4wV0kKNZwBy8aDNbT2Fcm5kuljR2RrVomVgJnVP7+NW5DQy8grdST0oMdLsKS3a1xwogF2kugkahHOVaOBFHePAZC4NB6bOsGnWXgsjk2myVGlh/7UkrM2fo4zhu/B8KD7v8AdW5KyqsMLob2aaKMu0RSN4mJ7acwXkxyxjBOetB87Z3eu5ra1BjZriO0kQuHXEchClcHkUcMq6XXl8YEdKDI7X2Bcu7vGqcT4ZaTRyPghRHGqyv4jlqHLrmgsdr7ty8JC0IYLJfsSrhZI+NLribUSAYhjLqc9FODiguJ9hTzScfk7BNncCZXxzR3Nwyt10srDr1FB7bO3dlS9RtDJHDcXMwKuohdLkE8kHPihgOoxgnnzoLLyZWjRyKC8Rf4KDcCJ+TuZuxKV6M2jUC68u6gkegUCgpig8IrJFkeRVAeQKHbvYJnSCfAZPtNB74oGKBigYoK0FMUDFAxQMUDFBYX2xYJm1yxq7cN4cn6EmNSeo4FBfhccu7woLa/2dHMFEqhtLa1J6q2CNSnuOCRn00Hls3ZEUBJjBGVROZzhY86VHgBqPtoL7FAxQMUHncQK6sjDKspVh4gjBHsoKwwhFCqMKoCqB0AAwAKD7xQY/Zmw4LcKIYlTQhjXSOiltRUejVzoMjQKBQKBQKBQKBQKBQKBQKBQKBQKBQKBQKBQKBQKBQKBQKBQKBQKBQKBQKBQKBQKBQKBQKBQKBQKBQKBQKBQKBQKBQKBQKBQKBQKBQKBQKBQKBQKBQKBQKBQKD/2Q=="/>
          <p:cNvSpPr>
            <a:spLocks noChangeAspect="1" noChangeArrowheads="1"/>
          </p:cNvSpPr>
          <p:nvPr/>
        </p:nvSpPr>
        <p:spPr bwMode="auto">
          <a:xfrm>
            <a:off x="168540" y="-1165225"/>
            <a:ext cx="2631281" cy="2428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" name="AutoShape 6" descr="data:image/jpeg;base64,/9j/4AAQSkZJRgABAQAAAQABAAD/2wCEAAkGBxMSERUUERQUFhQVFBQaFRcXFRQWFRYUFBQWFxQXFBofHCggGBwlGxQUIjEkJSkrLi4uFyA0ODMsNygtLiwBCgoKDg0OGxAQGy8mICQ0LSwsLC0sLCwsLCwsLCwsLCwtLS8sLCwsLCwsLCwsLC0sLywsLCwsLCwsLCwsLCwsLP/AABEIAJQA3gMBEQACEQEDEQH/xAAbAAEAAgMBAQAAAAAAAAAAAAAABAUCAwYBB//EAEEQAAEDAgIFCAgEBQMFAAAAAAEAAgMEEQUhEjFBUXEGEyJhgZGhsQcjMkJScsHRYoKSshQzY+HwJHOiFRY0Q4P/xAAbAQEAAgMBAQAAAAAAAAAAAAAAAQQCAwUGB//EADMRAAIBAwEECAYCAwEBAAAAAAABAgMEESEFEjFREyJBYXGRsdEjMoGh4fAVwRQzUkIk/9oADAMBAAIRAxEAPwD7igCAIAgCAIAgCAIAgCAIAgNMlXG02c9gO4uA+qAzjma72XA8CCgM0AQBAEAQBAEAQBAEAQBAEAQBAEAQBAEAQBAEAQFfjGMw0rNKd4be+i3W9xGxjRmUBwWJ8uK2cltHE2FvxydOTjoizWdpKzjCUuBhOpGHFlLLgVVUG9VVzP8Aw6btH9LS1q3KhzZXd1/yiRS8j4Wamj9DfssuhgYf5FTkiygwsM1NZ2s+oIToY8yf8ia4pFzR4q6PIiRo/C/Tb2tdmOxYSoPs1M43Uf8A0sF7QY4x+RcOIyt8zTmFocWtGWIyUllFsCoMj1AEAQBAEAQBAEAQBAEAQBAEAQBAEAQBAUuOYyY/VQhrpi3SOl7ETMxzkvVkbN1usdWZAHGfwXOSF7nOe53tSO9twGwD3GbmhWoUUtZFOpcN6Q8y2paAAWAsFsczTGnzJ8dItbmbVA3ClWO8ZbgNJfYm+Nwjy0XUslMwcCtqqDbqI1EZEcFsypLDNe64vMTykx+WlNn9OO/dfy8uCr1KW7quBapV97qy4nZYbiDJ2B8ZuNu8HcVpLBLQBAEAQBAEAQBAEAQBAEAQBAEAQBAV2OYlzEd2gOkeQ2JpyDpDqvuaLEk7gUBx46V2g6QLtKR+2aXa8/hFgGjYAFapU8LeZSr1XJ7i+paUlMplIxhAsooFqbN6iSGsWOTPBKpmC2YGtYtmaRkx4Fx15KGMnN11bIXnRsBsu3NcCptK4UmotY8DrU7Ki45lx8SLzkhIudo2Desae0bqVSKcu1dneTUsrZQbUex9p7XUgINxkvWxkeZnA5eLE34ZUNeLmB5s8bhtHEax3LRVp4eVwLNCrvaPij6xTTtkY17CC1wBaRqIIuCtJYNiAIAgCAIAgCAIAgCAIAgCAIAgCA+fY7iBmqn6J6Md4mW2ajO/iTZn5etbKUN6RprT3I6E7D6ewCszkVKcS5giWhstRRJa1YGZsa1QTg2xMG1GZI2WAPYoBR1Mekf83rzdVZkdWnLdRrbBmOI81FKHXj4r1JnPqs3VMS9WmcGUTmeUWFtmifG7U5pF9oOxw6wbFb1iSwys8wkpIr/QfjryyfD6g+tpXnQ643HMDqBz/MqTWHg6MZKSyj6ooJCAIAgCAIAgCAIAgCAIAgCAICJi1YIIJZTqjje/jotJt4ID5nyZYS3ScbnUTvPtPPa5x7lborEclG4lmajyOypGjeO9YyM4IsmEbwtRuRtZZQZG5oUEmQCgkEICtLV56S1Z0E9AGrKmuuvFESejPZeB7l6M5bKmublqK3QK9RHCU8X8NjcFQ3IS6LJOsSerN+3mz+Va68cSzzNtrLMMcj7QtBZCAIAgCAIAgCAIAgCAIAgCAIDmfSPPoYbOd4Y3sc9oPggOW5JNBgjPxC/eSVdjpBHOlrUZ2NK1aZMsQJzVrNpuYoMjc0KCUZgKCTwhAVDnZrz8nqzoJaGEslmkjWAT3BFLDyjGekWUTscl/D+lWP5Ct3eRxt9muHEHveGuIsb7OpWbO8q1KyjLh4GDeSpxqk03gjWwOcPylrvouzW+VE2z6zR9RY64B3gKqXTJAEAQBAEAQBAEAQBAEAQBAEBx/pbYThFVbW1gd+lwKA5n0fTaVDTn+k2/EZFXV8iOdLSozuaUrTIsQJrVrNpvYoMjMSDeO9Y5ROTMSDeO9RlDJ6VJJz7pMzxK83J6s6qjoa6iToO+U+SjJjVj1H4M5R70POmeGyeub+b9pV6wXx4/X0BZROaHyl1rcxJr2XtmvQ1/lRlbfOzrsLxOCZo5mWOQWHsuB1DaNYVUuk5AEAQBAEAQBAEAQBAEAQBAEBWcpKH+IpJ4dskMjRxLTo+NkB8s9G8mjTCP4HH9LukPHSHYrdJ5hjkUK6xUzzPolI9YSRtgywaVqZuRuYVBJSz1HSdxPmuXOeJM1t6mdLUdNvzN81NOeZJEp6l8XLpG05N8+Z4nzXkpT6zO/GGiNc8/RdwPkinqYVofDl4P0OYklVpI8oe4VN69v5v2lXrBfHj9fQxyMUnc+dkLSAJHNa83sA0EEgnYLub3LuV3qkWLVdVvmW9fyMudINY47HAWd2ObmtBZIRdV05tzlSANRLxKLW2hw1dqA11fLXEIvWN5mWNrmNLC0xPeSHOdnc6NmgZ2IzTBJbUfpHcGtdVUU8TXC4cwiVuic2k5A6rbEwDoML5ZUNQbR1DNL4XnQf3OsoBfA31ID1AEAQBAEAQGLnAIDW6bcoBqkebffIKQ+BDbWG+bRbeHX+i29FoaFVedV9/wcG+h5irm0RZpPOAf0pCc/wAr9IcLLKk92WH2mNeO/DK7DpKGZbZxNNORbwyLQ0WIskNKxMzkquptI/5nea83Wq4qS8WaG9TOgqfWx/O39wU0KuakV3r1Ji9TsC5eiwWDgpajpHifNeHnPrPxZ6yMOqjXLUdE8D5JCfWRrrw+FLwfoc9NOuwkeGya8OrA2YE6gHk/pKvWKxXi33+hi9dEXdHyXfW0/OaUY0nu6MjC5rm8QQW57c9S6UpZeTpQhuxUURTydr6TOHn2AbYJedZb/bdYjgLqDMivx/EmyOMNZBKCb8xUR82RkLgH/NaYBSxcpmNkrJqxh0jF6oMB5psr23s0/DfQaOCAi4P6S5mNDSQ5oAFjYiw6imQXbeVlBUi1TTMz1lvRPlZAWWH0tOM6CumpzsYXEs7rlvggL2DFMWhFx/D1jOroPtxbfyTAJUXpHY3KqpaiF24NEjTwIse8KAdygPCUBg6YIDU6UlQCI6saDYhw4tPhvWfRtmrpYp4efI01FQHC1suskeA+q2Rg46mE5qSwaQ0b/FbDWkjK3FQZELEYHdGWMB0kWlZptaRjhaSInZpAZdYCxksoyg8MpoKgBwMZvG7Nl7g22sduc05EdS3U5b6w+JXqw6OWVwLulqT1d6wlEzjIsYplqaN6ZwuIVHrZPnd5leVrw+LLxZXb1M8Mn9dF/uM/cFFCPxYeK9RF6nfly9SWsnzaafpO+Y+ZXh5w6z8X6nsofKjXLP0TwPkphDrLxRruP9U/B+hzdRUrtpHz/Oh5gVE6qqGxt1Xu47m7SuhbUf8A0y1Qp4W/L6H2WlPNsaxttFoAAtsCvdHE277N38Udw8U6NE9IyNXQRztLZomPBBGevPcbXCjo+8npHyOIr/RxFzZbTTzQhztJzSWPjNgLe7cEWCdGOk7jkcT9F1YBpCOGcWy0fVyd4+ywaw8GyLysnIYhyfkhNnsnhI2ObzjewizvBQSRoRM0+rcx9tjH2d+k2KAn0vKqogdZxewj4gQmQdVQ+lGbRs+z92kA7zUg++um3KAaybqAVeI4s2M20mHeBcuv2ZBaa13b0F8WWvJcTOnb16z+EtOZXjGJ5TaJgaNpOd+3Z2Ln0765uZf/AD09Ocv33LsrWjRXx568o/ufQmw6Vuna+2wP1Oa7lJVd34jWe5NI5FR089RPHe9TRVYlGzWbncNfbuVO52lQt9G8vktS1b2Fatqlhc2KSvbJqa7iQLd91NpfxudYRljm1p55IubN2/zyj56+RL0RuV8p4FkyMHP47hDulLALk5yRjLSI/wDZHuf1e8sWnnKM01jdlwOfj5RFtrW2gkg6wcwR7p3gqjfXdeniVNLHb4lyxsaFTMaknns17CdDyrdub4rmfy1x/wAr7nT/AIejzf79Dnqmv0nudvcT3lamnPrPt1PMV0oVZRXY2iRhFX/qIf8Adj/cFnRh8WPivUwjLVH0t1SvR7pZcz5bPVdJ3zO8yvHzp9Z+LPbQ+VeCNMtV0TwPkkKfWRhcf6Z+D9DmaR8lXMIKVum863e60bSTuXfo2+uZHhqNDTen5H2XkvyeZRw6AOk85yP+I9XUF0YrBvk8lzZZGJ5ZAeoDOni0jc+yD+ojZwCxnLdWnEmEd568Ceq5ZMZYw4WcA4biAR4oDncW5C0FSPWQNBO1uR+ykHIz+iYPDjS1LmsDi1rZBptdo5O3gDSuNWxAcpifosrWH/x4pc/ajcY+8AoD69iOOsB9W5zjfZZre+1yudW2vQo6RW8+7h5+2S1T2ZXq6t7q7/b3KarxWWQWc4hu4ZX47SuRWv7mvw6q7vfj6G5zsrXj15fb29TClw97/ZFhvOQUW2zalXWK05vgVK+07irpHqru9yQGwxayZH7hk3vVqUrO14vpJclov3zFvsutV1l1V3+xpqcSkflfRbubl47VUr7QublYziPJfuTpOFnZfNrLzflwRop4HONmC58BxWq3tZTliCy/sc+42tWq6Q6q+/mXscpiHr5B1NAC9Gq7tY5uai8EirQtq1d9VZ7/AMm5mIQn3h5LfDadrPhNGVWyrUlvTjpz0INZjIGUY/MdXYFSuNr40pL6v2KjfI3UVZI7N+g1u85E8ArVpXuaus4pL6+gWWUXKWGjncTzojlt/MY24NtQkF7P8+tKu0baMt1vyWUdCnZXDjvY+jeGcHXtfCcnNe34mEkdoObeCrSha1n1Hhl2N3Xt8Kpr4+5VvxYA5myy/wAWSWhwbilOVSU12vJJwzHYmzROdI0BsjCSTqAcCSpp0WpxbXajR0dRPgdxUekChaM6hh+W7j4BdrehzM9yq+w+cT8pg9x5iN8hJNstFuZ3rgf4Tbbk0kerltOEYpRWX5IkUmCVFWf9VM2GLbGzNzhuP91DrUaH+tbz5nKudoVKuj4cuw+scjsIhpY9GLRY07MtJx3vdr7Fdso3D69V8eEf30KGXLVk6uxgNdox2NtZvccAqN9tnop7lFJ44t8PBHYs9lqpDfq5XJL+zCnxeRzg0MBJ6yPutNDbVerNQVNNvva9zbW2VRpwc3NpLwZdAHevSLvOE+Oh6xhcdEfmO4fcqG1FZCTk90sWNAAAyA1Ku3l5LKWFhHqgkIDRWSENs323kNZ8ztvAC7uxAT6eIMa1o1NAA7FINiA4l3JuUH2mkbxe/cfuuHHY+HpNeOBcV7it8705LgZvoeZHRhfI7eRkOwXVmdCNqs0qbqS56Y8vx9SLa2hN/Enur7+xVVlbI82eSPw6h3LjXVe7rvFXKXLGF+TsKtZWazF5fdq/waoIXPNmgk9X+ZLXQtXN4gss5txtWvV0j1V3cfMsmYayMaU7h1NH+ZrsKyo28d+5l9F+5ZUoWtSs8QWf3ma6jFMtGJoY3gL/ANlUr7Ynjct47q+/4+53bfZFOHWq6+hXE3Nzr8Vy1TlJ70n7i42tSpLcorL+yN9LSOkPRHE7B2q/bWk6rxTX17PM4NavVryzN59CdLQRwi73aTtgt5D6ldZwtbCO9VeZcvZf2zbbWdWu+otOfYUWJMkl96zd33O1cq52rUr6cFyX9noKOz6dFZzl8/3gUk+AvPvLXTkuLObdbQinu0te/s+hEHI+aQ2Ye2+Q4roW+az3YI5Lm5PLPK30dyNbd8js923gF1Jula096o/z4Fm3pTqy3YLJRP5Cyk+0e1rD9FzHtiOdEdVbNeNWex8hJR73/Fo+iyW03LsKNyqdB7ucy9PEsKfkhKPeJWqV0ps57nnidThXIaVtnPdnsG7j1rrW1ru9efHly/IRIqqRw6LX5bTfwC5m0dqpt0qXDtf9L3O7ZbOelSp9F7nlLh5uADck2AC4cW6klCK1fA68koJyk9EdfhmH8y3e46z9AvYbPsI20NfmfF/0u71PMXt5K4lp8q4L+ybc5ADM6vudwCv6cSjl8ET4IQ0W7Sd53qvKW88lmEVFYNixMggCA00rdOVzvdjuxvW825wjhk3sKkklSRPOp4H5UIIslLUbJQPyoDcoBqdDf2iSLiw1Wt1jMrJSxwMHDPFmyRgd7QB4gFRkyaT4mkUbB7LdH5cki93RGPRxKafBopHdB8hJ1uBDwB1k+V1QrbIo1G5yyn46/fJcpbTqQxCGGvDh5Y9zRLyYePZe13EFp+qqfw6j8kvNe3saLqvcV/menJaL8ilwEjOUE9Tcx2lWLbZcU81ZZ7l/ZS6OS4owxDEXM6LGFgG0tI/SFqvr+tSXR0abS/6x6dnmdmysqEutUmn3Z9SlLr5k3J2615xZqSbzl9rOvcXVK1jiX0SCsRgonmbu/q3Dw9I8l/fMsqDCnPsX9FvieG5de02bOr1p6L7v2KaROq65kDdBgBO4ah1uVy72hRso9HSWZcuxd7OpZ7OnX60tI+vh7lDNMXm7jc/5qXlq1epWnv1Hl/uiPSUqUKMd2CwjFZQpdrOLfbV406P1l7e5kxhcQALk6grMYOclGKy2cDidBh2Hc30nWLv2jq+69LZWEaC356y9P3mZJMhYrieldjNW07+odS5G09qdJmjSfV7Xz7l3ep6PZ+ztzFWqtexcvz6FSuD4HXbSWWeq1Thu8Tyu0L93Et2Pyr795timeCA1zrk2ABOZOoK3RlWclGm3l95zG8anZYXSOYwc44uedZOz8IXpYKUYKMpZx29/7wLVKDisviTVkbQgCA01kxYwke0SGsG97jZvjnwBQEyjpxGxrBsGvedZPaST2qQbkAQEMar7DqOzsUAIAgCA9QHiAICPO2QmzXBrNuXS4C+X261si4parU1TjUk8J6fc8loIne1G09dgD4LTKEZ/MkzJ04PsIzcEhDtJrSCNWdx3Fa421GMt5QWTHoY9h7WUEjm2ZIGneWm/eDl3LO5VSrDdpy3Xzxn2wbaG7TlvTjvd3D3yc/PgEzfhN9VnC54XsvPT2LX4xafmjuR2rS4STXl+/YiTUErPajeOwkeC1LZ1enq4t+Gpyb/aM62YxWI+vj7GqCIvdotFz5cdyU6M5z3EtTlLXgdJQULYhvdtd9twXprSzhbRzxfa/wB7DaolXiuJ6d2M9nafi/suDtPanTZpUvl7Xz/HqejsNn9FipU+bsXL8+hVriHWPVZp08as8xtLaHTPo6fyr7/gLcck6Xk3hmiBK8Zn2BuHxcT5L0Fla9DHel8z+y5e/kbaMMvff09/Yv1dLIQBAEBHp285OT7sOX/0cM+5p/5KSS0QgIAgKM8lYAbw6cB/pPcwdrfZPcowTkwOHVkf8udko3TR2P6mEeSDQ8/6jOz+dSv+aFwlb3dFw7igMoMdp3G3OBrvhkvG7udZBgskICAIAgCAIAgI4pBp6biXG1swLWvcXyzstnSPd3UauiW9vPVklazaYPia7WAeIzWSk1wZi4xfFEeow9j2lpvY7nELCrFVYOE9UzKn8KSnDRr97SqqOTUdiRI5oGvSAIHE5Lly2LQk8QbT8/XX7l+O1K0VmWH46ED/ALfec2PY8do8/uq/8JODzvJ+Kx/bNN1tKdxT3ILC7dfwtCNLhMzdcbjw6Xktctn149mfBnJcZLiiXgWEl79KQEMadRBGk7dwCuWFm4vpKi1XBf37eZMIb714evcdYuqXAgCAIDTWT82wu1kahvcTZo7SQgJOHU3NxhpzOZcd7nG7j3kqQSUAQBAEAQBAaqimZILPa1w3OAKAqzyahGcWnCf6Ty0drdR7kJyYmgqmexMyQbpWWP6mkeSgGP8AHTM/m0z/AJonCVvdk7wKAyhxmBxtzga74X3Y7udZBgnoQEAQBAEAQBAaqmnDwA7YQRxGrLUVnCbjwMKlNTWH4ingDBZt8ySb7zrUSk5PLEIKCwjasTMIAgCAIAgIrW85OB7sPSPXI4dEdjST2hAWykBAEAQBAEAQBAEAQBAap6djxZ7WuG4gFAVsmAQtuYtOI/03lo7tXghOTnZccmimEekHi+t4F+9tlAwdXG64B3hCDJAEAQBAEAQBAEAQBAEAJQGnk+LwNd7zyXuO9zib/QdikFkgCAIAgP/Z"/>
          <p:cNvSpPr>
            <a:spLocks noChangeAspect="1" noChangeArrowheads="1"/>
          </p:cNvSpPr>
          <p:nvPr/>
        </p:nvSpPr>
        <p:spPr bwMode="auto">
          <a:xfrm>
            <a:off x="168540" y="-144463"/>
            <a:ext cx="3302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TextBox 2"/>
          <p:cNvSpPr txBox="1">
            <a:spLocks noChangeArrowheads="1"/>
          </p:cNvSpPr>
          <p:nvPr/>
        </p:nvSpPr>
        <p:spPr bwMode="auto">
          <a:xfrm>
            <a:off x="116710" y="1447800"/>
            <a:ext cx="9654910" cy="53245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693738" lvl="1" indent="-417513">
              <a:spcBef>
                <a:spcPts val="1200"/>
              </a:spcBef>
              <a:buFont typeface="Wingdings" pitchFamily="2" charset="2"/>
              <a:buChar char="§"/>
            </a:pPr>
            <a:r>
              <a:rPr lang="en-US" sz="2900" dirty="0" smtClean="0">
                <a:solidFill>
                  <a:srgbClr val="000000"/>
                </a:solidFill>
                <a:latin typeface="Calibri" pitchFamily="34" charset="0"/>
              </a:rPr>
              <a:t>Strong system in place: HR system, Financial management system, M&amp;E system (SRI), Visibility and Communication….</a:t>
            </a:r>
          </a:p>
          <a:p>
            <a:pPr marL="693738" lvl="1" indent="-417513">
              <a:spcBef>
                <a:spcPts val="1200"/>
              </a:spcBef>
              <a:buFont typeface="Wingdings" pitchFamily="2" charset="2"/>
              <a:buChar char="§"/>
            </a:pPr>
            <a:r>
              <a:rPr lang="en-US" sz="2900" dirty="0" smtClean="0">
                <a:solidFill>
                  <a:srgbClr val="000000"/>
                </a:solidFill>
                <a:latin typeface="Calibri" pitchFamily="34" charset="0"/>
              </a:rPr>
              <a:t>Outstanding support from the </a:t>
            </a:r>
            <a:r>
              <a:rPr lang="en-US" sz="2900" dirty="0" err="1" smtClean="0">
                <a:solidFill>
                  <a:srgbClr val="000000"/>
                </a:solidFill>
                <a:latin typeface="Calibri" pitchFamily="34" charset="0"/>
              </a:rPr>
              <a:t>ExCom</a:t>
            </a:r>
            <a:r>
              <a:rPr lang="en-US" sz="2900" dirty="0" smtClean="0">
                <a:solidFill>
                  <a:srgbClr val="000000"/>
                </a:solidFill>
                <a:latin typeface="Calibri" pitchFamily="34" charset="0"/>
              </a:rPr>
              <a:t>, funding partners, members, voluntary working groups…..</a:t>
            </a:r>
          </a:p>
          <a:p>
            <a:pPr marL="693738" lvl="1" indent="-417513">
              <a:spcBef>
                <a:spcPts val="1200"/>
              </a:spcBef>
              <a:buFont typeface="Wingdings" pitchFamily="2" charset="2"/>
              <a:buChar char="§"/>
            </a:pPr>
            <a:r>
              <a:rPr lang="en-US" sz="2900" dirty="0" smtClean="0">
                <a:solidFill>
                  <a:srgbClr val="000000"/>
                </a:solidFill>
                <a:latin typeface="Calibri" pitchFamily="34" charset="0"/>
              </a:rPr>
              <a:t>10 new members admitted, making the current list of 175 members and a few more are observing</a:t>
            </a:r>
          </a:p>
          <a:p>
            <a:pPr marL="693738" lvl="1" indent="-417513">
              <a:spcBef>
                <a:spcPts val="1200"/>
              </a:spcBef>
              <a:buFont typeface="Wingdings" pitchFamily="2" charset="2"/>
              <a:buChar char="§"/>
            </a:pPr>
            <a:r>
              <a:rPr lang="en-US" sz="2900" dirty="0" smtClean="0">
                <a:solidFill>
                  <a:srgbClr val="000000"/>
                </a:solidFill>
                <a:latin typeface="Calibri" pitchFamily="34" charset="0"/>
              </a:rPr>
              <a:t>Most of the required positions are on board </a:t>
            </a:r>
          </a:p>
          <a:p>
            <a:pPr marL="693738" lvl="1" indent="-417513">
              <a:spcBef>
                <a:spcPts val="1200"/>
              </a:spcBef>
              <a:buFont typeface="Wingdings" pitchFamily="2" charset="2"/>
              <a:buChar char="§"/>
            </a:pPr>
            <a:r>
              <a:rPr lang="en-US" sz="2900" dirty="0" smtClean="0">
                <a:solidFill>
                  <a:srgbClr val="000000"/>
                </a:solidFill>
                <a:latin typeface="Calibri" pitchFamily="34" charset="0"/>
              </a:rPr>
              <a:t>Opportunity for staff capacity development according to their needs</a:t>
            </a:r>
          </a:p>
          <a:p>
            <a:pPr marL="693738" lvl="1" indent="-417513">
              <a:spcBef>
                <a:spcPts val="1200"/>
              </a:spcBef>
              <a:buFont typeface="Wingdings" pitchFamily="2" charset="2"/>
              <a:buChar char="§"/>
            </a:pPr>
            <a:r>
              <a:rPr lang="en-US" sz="2900" dirty="0" smtClean="0">
                <a:solidFill>
                  <a:srgbClr val="000000"/>
                </a:solidFill>
                <a:latin typeface="Calibri" pitchFamily="34" charset="0"/>
              </a:rPr>
              <a:t>Realized the strength of team work: One team, One dream</a:t>
            </a:r>
          </a:p>
        </p:txBody>
      </p:sp>
    </p:spTree>
    <p:extLst>
      <p:ext uri="{BB962C8B-B14F-4D97-AF65-F5344CB8AC3E}">
        <p14:creationId xmlns:p14="http://schemas.microsoft.com/office/powerpoint/2010/main" val="379311605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-27296"/>
            <a:ext cx="5257800" cy="3532496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3505200"/>
            <a:ext cx="5257800" cy="32258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505200"/>
            <a:ext cx="4648200" cy="32258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374"/>
            <a:ext cx="4648200" cy="3516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834674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154"/>
          <a:stretch/>
        </p:blipFill>
        <p:spPr>
          <a:xfrm>
            <a:off x="0" y="812800"/>
            <a:ext cx="9906000" cy="520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894495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Content Placeholder 2"/>
          <p:cNvSpPr txBox="1">
            <a:spLocks/>
          </p:cNvSpPr>
          <p:nvPr/>
        </p:nvSpPr>
        <p:spPr bwMode="auto">
          <a:xfrm>
            <a:off x="0" y="0"/>
            <a:ext cx="9906000" cy="1447800"/>
          </a:xfrm>
          <a:prstGeom prst="rect">
            <a:avLst/>
          </a:prstGeom>
          <a:solidFill>
            <a:srgbClr val="0C9716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342900" indent="-342900" algn="ctr" eaLnBrk="0" hangingPunct="0">
              <a:spcBef>
                <a:spcPct val="20000"/>
              </a:spcBef>
            </a:pPr>
            <a:r>
              <a:rPr lang="en-US" sz="3200" b="1" dirty="0" smtClean="0">
                <a:solidFill>
                  <a:schemeClr val="bg1"/>
                </a:solidFill>
                <a:latin typeface="Lucida Sans Unicode" pitchFamily="34" charset="0"/>
                <a:ea typeface="ＭＳ Ｐゴシック" pitchFamily="34" charset="-128"/>
                <a:cs typeface="Lucida Sans Unicode" pitchFamily="34" charset="0"/>
              </a:rPr>
              <a:t>SO3: Strengthened Active Participation of CCC Members and Innovative Services of CCC </a:t>
            </a:r>
            <a:endParaRPr lang="en-US" sz="3200" b="1" dirty="0">
              <a:solidFill>
                <a:schemeClr val="bg1"/>
              </a:solidFill>
              <a:latin typeface="Lucida Sans Unicode" pitchFamily="34" charset="0"/>
              <a:ea typeface="ＭＳ Ｐゴシック" pitchFamily="34" charset="-128"/>
              <a:cs typeface="Lucida Sans Unicode" pitchFamily="34" charset="0"/>
            </a:endParaRPr>
          </a:p>
        </p:txBody>
      </p:sp>
      <p:sp>
        <p:nvSpPr>
          <p:cNvPr id="4" name="AutoShape 2" descr="data:image/jpeg;base64,/9j/4AAQSkZJRgABAQAAAQABAAD/2wCEAAkGBxQSEhUUEhQUFRUVFRYUFRQUFBUVFxUdFhQZGhwVFxYYHCghGBolHhwYITEhJSksLi4uFx8zODMsNygtLisBCgoKDg0OGhAQGywkHyQsLDQsLCwsLywsLCwsLC0sLCwsLCwsLCwsLCwsLCwsLCwsLCwsLCwsLCwsLCwsLCwsLP/AABEIAMwAzAMBEQACEQEDEQH/xAAcAAEAAQUBAQAAAAAAAAAAAAAABwEEBQYIAwL/xABHEAACAQMBBQMGCwUIAQUBAAABAgMABBESBQYTITEiQVEHF2FxkbIUMjQ1UnJ0gZLR0iNik6GxFjNCU3Ois8EIJUNUgvAk/8QAGwEBAAIDAQEAAAAAAAAAAAAAAAEFAgMEBgf/xAA0EQEAAQICBA0FAQEAAwAAAAAAAQIDBBETFCExBRIVMjNBUVJTcZGhsWFygaLhNMEiQtH/2gAMAwEAAhEDEQA/AJxoFAoFAoFAoFAoFAoFAoFAoFAoFAoFAoFAoFAoFAoFAoFAoFAoFAoFAoFAoFAoFAoFAoFAoFAoFAoFAoFAoFAoFAoFAoFAoFAoFAoFAoFAoFAoFAoFAoFAoFAoFAoFAoFAoFAoFAoFAoFAoFAoFAoFAoFAoFAoFBQ0Gqbqb3rcxXUs2iJLeeRNRJC8NeayknuI76DMLvFbEwjjpm5zwBnnLjqVHXFBSHeS1cSlbiJhA2mYhgeGScYbw5gj7jQUv95LWFC8s8aKHaIszYGtASyesYPsoKPvJbCcQGVdZhNwOfLhj/Fq6Yxz9VBjNq76W6RQXEc0TW8lwIpJSTpQaGOcjochevjQe2394DDFLLDJC4SzkuUj5ln04w+oHHD7unUig+7zeSO3SaW4lj4cQiJVAdaGRej8+eT09AoMlDtiBiFWVCxfhgA89XDEmnHjoIb1Ggv6BQeVzOsas7kKqgszE4AAGSTQYaLey2ZGcGTCaMgwShjxM6dKlct8U9OmKCh3vteGsoZyrF1GmGVmBjOH1KFyuCcc++guY94bdgGVyVMInDBWIKHGDkDqcjs9edBbWm99pIFKy/Hl4K6kdSXwDjBHLqOfTmKD2XeW3IB1NgrIw/ZydIzg93f3fS7s0Hnc72W0ZAZn5qrdmGVtOsZUMVXssfonnQfB3wtBGsmttLl1GIpCQYzhgyhcrg8ueOdBmbG6SWNJIzqR1Dqw7wwyDQe9AoFBTNAzQeN6W4b8MAvobQCcAtg4BPdzxQRts3cS6gt5IhIJMwWLKHKqvEtZCzQHSP7thhdRyfXQbNFbXIvY7rgLpmgWCVDKNVvpkZtQOMOCG5gY5qKDXLPc67W2uIisepbSO0hPEz8I4czycR+z+zyCBg55k/eGQXd65eMF40Rzc3k5TiBtInhkVBqxzOWGfvoLi12PdRPGUSM/+mLbFmYFUlj5gMuO2hJxn0emgxdhsO+RNbQh5RfLd6GuFJkBtuGwL6AAQ3djGCB3UH0u5lwlsIRoZhsmSzzqwOIzggc/8PXnQX+1N3rhkvSiqzS/BGiUvjUYANQJx2emM0HpYWIfbMsvaHDtYmdOqrLNlcgjkW4cYBPpFBueaBmgx+8MTPazrGMu0MioMA5YocDB5dfGg0Jt370QsqxBZEksJYF4rSpHIjHjMrNghSuNQGAcsO80F5YbJulvFLW4EYkv3E4kBYiY8o2THIMdLDmfi88YoLKDd67jhVUiBzsuGKRCxBaeNjowVYYZRntd3Kg9LHY1zGgaS2P7C/aRY0kWV2heHS7K5CcTUxJIYZOO8gUGMvbExwMkqGEpY3sOl3AabQySW/CAYlhGurn/AINWO+gzl3s64a6hmhWXJWzZ5NQCkK668EHLZQuGVgfiqQaD5j2HcrLFIkYB4+0uIx68KZyyAYPVjpI8KDbd0rVobK2ikGHjgjRh4EIARQZbNAzQzVoMRvRtNra3aVACwKjDZxzOO6tN+5NujjQ5MbiKrFmblMbYaV5wLj6EXsb864tcufRRcuXu7B5wbj6EXsb86a5c+hy7e7sHnAuPoRexvzprlz6HLl7uwecC4+hF7G/OmuXPocuXe7B5wLj6EXsb86a5c+ieXL3dg84Fx9CL2N+dRrlz6HLl7uwzu0Nq38ELzOlvojQu2CxOAM8hnnXTTOJq3RC24+O7tPrLSPPSPor/AA3/ADrp1bGdlPqx0mP7tPqeen91f4b/AJ01bG9keppMf3afU89H7q/w3/OmrY3sp9TSY/u0+rxh8ryIzsscYaQguRE+WIGATz8OVNWxvZHqaTH92n1e/np/dX+G/wCdNWxvZHqaTH92n1PPT+6v8N/zpq2N7I9TSY/u0+qnnp/dX+G/501bG9keppMf3afU88/7q/w3/OmrY3sp9TSY/u0+p56P3V/hv+dNWxvZHqaTH92n1PPR+6v8N/zpq2N7I9TSY/u0+p56P3V/hv8AnTVsZ2R6mkx/dp9WO2r5TYLkqZolYqGUELKp0vjWhw3NGwMqeXIU1bGd2n1NJj+7T6sgnlmAAAVAAMACN+QHQdaatjeyPU0mP7tPqr56P3V/hv8AnTVsb2R6mkx/dp9Tz0/ur/Df86atjeyPU0mP7tPqr56f3V/hv+dNWxvZHqaTH92n1ZbdfymNeTpEipgsobssMBiRyyfRWm5rFmqmLkRlMsdZxNu5RTdpjKqctiTq6Fq1zygfIn+snvCuXGdFKs4W/wAtX4+UU1VvHlAoFAoKN0qJ3SmEtb7fNl19mf3K9DZ3w+gRucpLVvIrQUBBoK0CgoTigrQCakAagKBQKBQUBB6UFTTIUBz0oN68kXywfXh95qqOFeda81bjemsfdPw6TrFaNc3/APkT/WT3hXLjOilWcLf5avx8opqrePKBQKkXOz7J5pBHGMs3QeHpPgKUxNU5U72+xYru18SmNrYt4tmwWUIiwJLhxkuc9geIHd4D21vv0UWqYp31fC1xlixhLUUZZ1z19jbd9vmy6+zP7lW9nfD0sbnL2x7ITzRRF1jEjhTI/wAVM9WPMf1FW9dWUTKIbd5vyjoTMMm7EAV4M5XOVkZRJkq2CAOhz8YVpi/E9XUnJn99t2jcNDquLQHjvFrjiRAgMZcIxEpxjSQFOOZ64rXauRTE7JGtS7m24IHw1wHkaCNjanlKhw0UoWQlfQwBHfWzS1dg+LbchGijZrtI5JFSTS0f7JVeUR44wf8AvAe4gZ7qnTTxtxk2LdLdtrV7wrcW+lHji4s0CEFdIfWCZcIrBsciwOkcxWq5c40QQxtxuEjyzk3cceLkRrHHCOQfSQ2kzdhe0McyOXXpWcXsoiMjJZ7obGaPaE6hoz8EWQkyQ8RnA5Zjh1jL45jtcuvOpuV50R9SF/tvdhbm6kc3MKotuk7NDEnEkyTyEXF0mTAycN0A5VjTd4tP5/CVpbeT5XuJY/ha8OJIpDIqITiUsMsDKFGnTlsMeR5VlN/ZnltRktr7cuONjGLxWlUox/ZYiaKRwomSZXIwM5IbHSkXpnqMlbrcYI0o+FL+zuorcFkUZWUIeO37Q4XtgDGQcHmKnTZ5bOqTJdS+T8I6BLpZD8JWIqYg2FOCHdVkJ0np4EEcxWOm7Y6jJsO+e7Pwh4RJcWq//wBBi4kUKJoVoy4RsTYGNJAU459DWu3cimNkJYOw3H4dzakTpLqnkVlaEMqcHJAkUSdWCnkxA5Hma2VXs4nYjJTyp7OKcGVpIJGZpYi0EYQHThhqIkbmAcYIBGT1xSxVnnBLz8kPywfXh95q4eFOda85/wCK3G9NY+7/AI6TrBaNc3/+RP8AWT3hXLjOilWcLf5avx8opqrePKBQfUaEkAAkk4AHUk9BRlRTM1ZQk7ZOz02datLJgyEZc+nujH31ZW6IsUTVVvetw9ijA2Jrq39f/wARvtG8aZ2kc5ZiSfR6B6BVbVM1ZzO95e/equ3Jqq3ylDfb5suvsz+5XoLPOh7uNzle0uWidJIzpdGDq3gVOQat5jPZLGGdbfa8JJMoOZ/hOCgID6cch3Lj/DWvQ0JzJd9LxmVjKAVnNwpVFGlyunly+LgkYPjUxapM3v8A2+vAyuphRkdnBjhRAS6aW1AfGyPHnWOgpyyQ8bLfS7iRY1aMxrGIdDxI6sqksNYPxmBJwfSambNM7ckrYb0XOmRda/tJUmY6E1BoypXScdlRpXsjlyqdHCGw7tb8ANcNfOXEzpNwxbxyIzAAMQG/u20gAHmOea13LMzlxYS1623jlguJZrWWQGYMrNJpZyH5nJHLIPQjHTp3Vs4kTERVG5D3i3yulmMwaIM0fDdOFHwnXOcNHjBycknvJqJs05ZDJ2Ee0rqC4miVDHMhhYBEUlYwSUgQDs4DHpjr31hOjiYplLFXO+t5IJNcwxKIg/YUZ4PxGHLk3prPRU9gzW7l6doTTiXi/DJikq3MKoQiwFWIMbMoXBVTqBPhisK40eWW4fG+e2r2K4TiFIzkTJpSIPJglQ8xRRrJ7Rx0waWqKJichjLrfe9kYM03aWf4QpCKNL6dHLl8XHLFbIs0xA9bXfKY3UE0zKqRyanWCKNMhvjsUxh2I7z6cVhNmnizED7333mS84Sx6wqNO5D/AEpJMhgevNcEjoCcCpt25pzzJZDyRfLB9eH3mqu4V51rzlW43prH3T8Q6TrBaNc3/wDkT/WT3hXLjOilWcLf5avx8opqrePKBQbv5PNjamNw45L2Y/Se9vu6e2uzB2s5mqd3U9DwNhM501UeS28oW1+JKIVPZj5t6WP5D+tY4u7xquLHU1cM4nj1xap3Rv8ANqDVyTulSdaWt9vmy6+zP7legs86H0GNzlJauUK0Ge3IaL4Tpmi4okR40GkMEZhykKnqF5+2tV3Pi7BuNna2ZsYZTDb6TZujya4WaKTA7bqSHZsgjGMjPXnWjOrjZfUXc9tYC24Yht+KdnNLxC0OVIUcsZJkct2uoIz31jnXnnn1pW28FrZraSSLDbqslrFwpEeFirjOU5HWXbI56cjHPNZUzVxskLiKwtRPdhY7KRhDbmMSGKOIBtYK41HOezlwdQ5cu6sc5mmN4srp0laVr1dn6YZ7ZX4ZzICzKCC4P7WPTyY+g1lGezi5jONsq11azaW4CTGQ/tbQ60dSuoDX2VXk2Oh7udYRVVGzNK13ZsrM2yOPghAkk1StoGgdscRlZssCNHY5EDGDU11VZ7cxZbJdIrG3ntoLLOmXjSzOo0EAZOMhjkEjhkEYA5ipq215TMj52Fb27S27yx2Jkls5HQRMiRghxo1xudJk05XTkeulUzFMxGeWZC52WqXFy6XcdkHjtkSOAOsioNT5jEhbr07zpGBUTMxTExmhrG+drEHm4McBCJahmidVMDNr1RlUOmcnGCwAxgchmttqZ2ZktOFdIUG8+SL5YPrw+81VHCvOtecq3G9NY+6fiHSdYLRrm/8A8if6ye8K5cZ0Uqzhb/LV+PlFNVbx5QXFjatLIka/Gdgo9Ge/7utTFM1TER1t1i1N2uKI3ylm/nSxtCVxiNdKDxPQe01bVzFq3s6nsr1dOFw+cdUbEQSOSSSSSSSSe8nqaqPN4quqapznrfBqJ3SwhLW+3zZdfZn9yvQWedD6FG5yktXKFaC92PtWW1kEsDaWwVOQGDKwwVZTyIPhWNVMVRlI+dqbRe4YFxGunkqxxrGi56kKvefH0UppinchZaRWSTTQNA9FA00DQPAeyiDSPRQZe02/LHbm3AiaPUzqXjDtGzDBZGJ5HGawmiJq4yWI0DwrMNA8B7KgV01IqKBQbz5Ivlg+vD7zVUcK8615yrcb01j7p+IdJ1gtGub/APyJ/rJ7wrlxnRSrOFv8tX4+UU1VvHlBu3k12bqd52HJRoT1nmx+4YH3muzB0Z1TXPU9BwJY21XZ8oPKVtHU6QA8kGtvWeQH3DPtpjK86opjqOG7+cxajq2z/wAaTXG8+oaTukhLW+3zZdfZn9yr+zzofQo3OUlq5QrUCjHHWiGSs9gXcwBitrhweYZYn0n1MRisZrpjfKXxtDYtzAMz280Y+k8ThfxYx/Opiumd0iwBrIAeeBzPgOZ9gqEMlBsC7f4lrcsPEQSY9uMVHHp7Urht0b8DJs7nH+kx/kKx0tHaZMVdWzxNplR42+jIjIfYwFZRMTuHmakIwWOFBY+CgsfYKIZODdy8f4tpcn08CQD2kVjpKe1L1l3TvlGTZ3OPREzfyHOoi5RPWMTNGyMVdWVh1VgVYesHnWcTnuHzQbz5Ivlg+vD7zVU8K8615yrcb01j7p+IdJ1gtGub/wDyJ/rJ7wrlxfRSreFv8tX4+UWyQsoDEEBslT9IA4JFVfZ9XkardVMRMxsnc86MYTFu5ZC3tY1PIhdb+s8zVvYo4luIe4wlqLNimn6bUUbUvTNLJKf8bEj0DuHsxVVVVxqpq7XjsVe012queuVpWLnUNJ3SQlrfb5suvsz+5V/Z50PoUbnKS1coZrdLdmbaM4hgwOWp5G+LGucaj4+gd9a7lyKIzkShtWXZ27yrHFCLq9K51SYyv77HB4Y8FUZ/rXJTpL878oTuau/lj2kWyDAB9HhZHt1ZrdqtH1Rm3HdDyyxzNw79FgyOUykmM+hgRlP5j1VorwsxtoTmjTyi7Ytrq7L2cKRxqCupV08Y5/vCo5Adw9FdViiqinKpC+3N38urbgW0IhVDKiM/CBkYPIM5bPprG5YpnOTNOPlI2jLbbOuJoXKSIoKsMHHaHjXDZpiquIlMoLtPKltRDn4QH9DxoR/LFd84e3PUjOUp7ib6w7ZR7a8gj4qrqKEB45F6Fk1c1I7x6etcd21NrbCYlGXlY3JXZ0yNDngT6tAPMxsuMpnvGDkeo+FdeHvTXGU70SzXk038unu7SzAhSE/s20RAMwSNiCWz15Ctd6xTFM1ES37yx7cns7JJLaQxuZ0QsADyKty5j0CtGHoiqrKUyiWw8q204yCZllH0ZI15+jK4rrnDW5Rmlndfbdpt+2dbiBOJHgSRN2tOrOHjfAODg+oiuOumqzVsTvQt5Qt1Ds27MIJaN14kTHrpJI0t4kHlnvrus3NJTmhk/JF8sH14feaq7hXnWvOVbjemsfdPxDpOsFowO+tu0lqUX4zyRqPvcc/u61zYqmareUODhGibljiR1zHytd5d3Ve0VIx2oFzH6cDtD76xv2M7eUb4a8bgYrw/Ep30xsaBu5Zca5iTqCwLepeZ/pj76r7VPGriHnMDY0t+mmd3WknfS84VpJ4v+zH/ANuv8s1Z4qvi25+r1HCN3R4eqfwiSql4ooKGk7pIS1vt82XX2Z/cq/s86H0KNzlEHlVyh0n5MNjps/ZYlYduRDczHvPZ1BfUF/rVXeq49eSYc77U2i9zNJPKcvKxdvRnoo9AGB91WVMcWnKELasgqAoLzYfyq3/14f8AlWoq3SOkPK5803X1R7wqtsdJHmmdzmMVaMW+eRO0d9qI6A6Yo3aQ9wDDAB9Z/pXNiZiKMkw2r/yG2kpFrbjBcM8zfujTpXPrJP4a1YOmdtSZaH5K/na0/wBRv+J66L/RyiEq+X/5vj+0x+61cmF56ZQBmrFCV/8Ax6tXNzcygHhrEsZPcWL5C+sAE+jI8a48XVGUQmFn5e9opLfRRKcmCEh/QXbVp9gHtqcJTlTmiWN8kXywfXh95q4+Feda85VuN6ax90/EOk6wWjAb7ztHal0OGV0II7u0K5sXMxbzjthwcJXKreHmqnfEx8q7o7bN1ES2BIh0uB09DY9P/VTh703Kdu+E8H4vWLec743rfZe73BvZZQOwyZX0M7dofy/nWFuxxL01dXU12MFFrE1XI3TDEeU+6/uY/rSH3R/3WnHVbaaXDw5c2UUflodcTzhQUNJ3SQlrfb5suvsz+5V/Z50PoUbnJ7/FPqq4lDrHa0WrZcir32bAfwaqY5/5ZOUI+g9Q/pVvv2sV3s1YjKouDIsWe2YgC4GOWkNyPPFY1Z5f+O8STutuFsraBK219dF1GpkdEVgM4zgrzGfCuau9co50QbHhv1uJs7ZqDXdXTTOrGKMLGckdCx08lzgUt367m6IMmgbC+VW/+vD/AMi101bp8h0l5VyBsu5JGQFUkZxkaxkZ7s+NVljpITKH4NnbvudRu72Ne+Jk5j0agh/rXZNV+OqEbGd85Vjs+Ew7ItixPMyygoCcfGbPbkPoOK16Cuuc65M0XbT2jLcStNO5eRzlmP8AQDuA7hXXTTFMZQNg8lfztZ/Xb/ietd/o5IS/5a2iFpAbhWaH4UnECHDaSjjKnxBwfuriw+fGni70yji12bu9nU15eFf8tkKn1ZVM/wA66pqv7soRsZbaflWhtoPg2yLbhqAQJZBpwT/iWPqzelj91YU4aZnOuTNFU0rOzO7FmYlmZjksT1JPjXXEZRkN28kXywfXh95qqeFeda85VuN6ax90/EOk6wWjXPKB8if6ye8K5cZ0Uqzhb/LV+Plpe420eDcgE9mXEZ9eeyfb/WuLDV8S5HZKk4Jv6O/lO6rYlbNWz1yKt/rjXeMPoKq/yz/3VTias7s/R5LhivjYiY7Ia5WhUlBQ0ndJCWt9vmy6+zP7lX9nnQ+hRucogZFXModM+SneJb2wjBIMkKiGVep5DCt6mX/uqu/RNFcphB3lB3TfZt0yYPBkJaB+4rn4n1lzjHhg13WbsV0/VDWc1tEmeQD5wl+zn31rlxfNghc/+Q3yu1/0H/5KjB7pTKNth/Krf/Xh/wCVa6qt0odIeVz5puvqD3hVbY6SEzucxCrRjCtEq0G0+Sz52tPrt/xNWm/0ckJV8v8A83x/aU91q5MJz0ygCrFBQKDefJF8sH14feaqjhXnWvOVbjemsfdPxDpOsFo1zygfIn+snvCuXGdFKs4W/wAtX4+UVBvDl6fD01V+TyMTlOxM+wdofCII5O9h2vWOR/nVzZuceiJe5wt6L1qmuOtE23ptdzM3jI38jj/qqiuc65n6vHY2vjX65+qwrFylBQ0ndJCWt9vmy6+zP7lX9nnQ+hRucpLVyhlt2t4Z7CYTW7YbGGU81deulx3j+la67dNcZSJlsPKhs2/i4N/GItXxklXiRE+KuBy+8A1xTh7lE50pzY+fdLd1jqF0qDrpW55D1A5NZaW92GxbJvZsfZGo7Oia4nZdOvU2nHXtSN3ZxyUVlort3nIRrvTvLPtCbi3DAkDSiqMKi5zpX8zXTbtxRGUDK7m2Wzg0c97etGySBxAkLE9hsjMnMYOB0FYXJubqaRK28u/uyL22kt5LplWQYLLG+RzzkZXFctFi7TOcQlCu8WzrWEr8EvPhIYnUDC0RjwBgkk4bPoA6V20VVVc6MkZMPWwKCQfJ+NmWksN3cXzGZBqEKwMqoSpBDNz1YyemK5rukqiaYp2Jhum++9myNpW4gkvHjw4kVkiYkEAjmCvMc60W7V2ic4glDe3bKCFwLa5+EoRkvwmiKnPxSCTk455FdtEzMbYyQxwrMKDefJF8sH14feaqjhXnWvOVbjemsfdPxDpOsFo1zf8A+RP9ZPeFcuM6KVZwt/lq/Hyimqt5Bm9h7zS2qsqBWDHOGz2TjqMePh6K22r9VrOKVhhOEbmHpmmN0sNI+SSepJJ+85rU4a6uNM1Tvl80YFBQ1E7pISzvt82XX2Z/cr0FnfD6FG5ymtXKFaClAxTNBQyVqElEFMhSpFc0SUCoCpFKIVzRJmg3nyRfLB9eH3mqn4U51rzVuN6ax90/EOk6xWjBb52jy2rJGpZiykAdeTVz4mmareUQ4OEbVd3DzTRGco7/ALL3f+Q/+386rtBc7svNcm4ruT7H9lrv/If/AG/nTQ3O7Jybiu5Psf2Wu/8AIf8A2/nTQ3O7Jybiu5Psf2Xu/wDIf/b+dNDc7snJuK7k+x/Ze7/yH/2/nTQ3O7Jybiu5PsHda7/yH/2/nSbFyf8A1k5NxXcn2bVtq7vLi2lt/gTLxI2j1cRTjIxnFd1OIu0zE6P3X8YvFRHQ+/8AEWeaW68JPwJ+qu3lO74Xua3i/A/b+HmluvCT8Cfqpynd8L3Ncxfgft/DzS3XhJ+BP1U5Tu+F7muYvwP2/h5pbrwk/An6qcp3fC9zW8X4H7HmluvCT8Cfqpynd8L3NbxfgfseaW68JPwJ+qnKd3wvc1vF+B+38PNLdeEn4E/VTlO74Xua5i/A/b+HmluvCT8Cfqpynd8L3Ncxfgft/DzS3XhJ+BP1U5Tu+F7mt4vwP2PNLdeEn4E/VTlO74Xua3i/A/b+HmluvCT8Cfqpynd8L3Ncxfgft/DzS3XhJ+BP1U5Tu+F7muYvwP2/h5pbrwk/An6qcp3fC9zXMX4H7fw80t14SfgT9VOU7vhe5rmL8D9v4eaW68JPwJ+qnKd3wvc1vF+B+38PNLdeEn4E/VTlO74Xua5i/A/b+Nh3H3DubO5R2RypdMkhRpCk8+TemuXEX7mIqozoyynza6pxF+7bmq3xYpntiU0E10Ll9UGG3u2w1patMiqSGRcuSETW4XiORz0LnUfQKD3j2qiKBPLCJFISQK2FD6NZADcx2QWwe4UFlLvZasj8G4gkkCSsiLIpLGJckcj6vbQfOy97raSzS6eeBU0oJG4g0I7KCYyT0IJxigudlbWMtxcxYXTDwSjKc6hKhbJ7u7ljxoPTaO3oIS6NKnESJpjFrAfQoyWx4emg8Ng7QmubKOccHiyxCRQCxiBYZCk9TjoT6KDG7r71GSFXvXtoWkdliRHbtBH0E9vr2sdPGgzUu8FsqhmuIgp4eCXAH7XOj8WDjxwaD72XtmG4aVYnDNBIYpAD8Vh3f/vA0HxvHOyW0rI/DfThH4bSkMTgaY15u3go6mg0nZe1J5rEIl/qlkmdUuPgsnZSMBmDD/CBkDiHlkgczQZzZm8yw28AuXmmmeMuTFazayFONZiVSyjPIEgZxQZT+0cPGEIErOdOSsMjImtcgSOBpjOPpY60FvPvfbooYicg68aLeZjiM4L4Vc6CejdGxyoPBN/LMnAaU/3RyLebGmY4R86caCeWrpQYrd7avwKO4Nwz8BZ2jhRUeTSFLMzqwQExc158wuk9rnyDOyb3W4WNhxm4sfFURwSuwTOA7qqkoCemfA+FBRd8LcqzYnGiQRsht5hJqK6uUenURp55AxQfN1vnaxwrOxkCMXH9zJqXhtpbWuMphsDnjmcUHtNvTArqmJmZljbEcEsmkSfF4mlToz1545A+FBgodo3Em0gUuX+DamQxfA5RGQqnpcHsE6ge0D3YoNh2NvHDdHEIlIKllkaGRI3GQMpIyhWByMYNBmaBQKDG7xRa7eRODxw6lGi1KupWGDzbl0oI9tN3ZmuEjkfXPHsscdQRpMxSSGF9X0tJlGfRQXEu6NydGEUYeAntDomzJYD7JHA/nQfFru5dqscxtl1RPbj4NxEzIIbKWBn1fF5tIDz7lNBsW4uwJbPiLLg/sbSMODnUYoSrH0DPKgxm1t2biS7lKqNDTNciXUP/AIL2/AK9fjMGz0oNw3ftmitYI3GGSGNGA54KoAefrFBqGxN1pleBpEUcO3vY85B0tPMrJj1rnn3UGLtN3r5YdS2+meNbFYDxYyEe2jkRpGPfGwcqQOelzQbru1ZyRNdK6aQ1y8sb5Uh1fB6DmCOnOg9N7bFp7V440V2YpgOcAYcHVqHNSOZyOYxyoNOXdm5EMJaHtQXUvYidJH4EkZQoplADozaWKsQcDvIoLHbuxZIbe2imaJTDs+ZAWkYMk2qPhvG4wV0kKNZwBy8aDNbT2Fcm5kuljR2RrVomVgJnVP7+NW5DQy8grdST0oMdLsKS3a1xwogF2kugkahHOVaOBFHePAZC4NB6bOsGnWXgsjk2myVGlh/7UkrM2fo4zhu/B8KD7v8AdW5KyqsMLob2aaKMu0RSN4mJ7acwXkxyxjBOetB87Z3eu5ra1BjZriO0kQuHXEchClcHkUcMq6XXl8YEdKDI7X2Bcu7vGqcT4ZaTRyPghRHGqyv4jlqHLrmgsdr7ty8JC0IYLJfsSrhZI+NLribUSAYhjLqc9FODiguJ9hTzScfk7BNncCZXxzR3Nwyt10srDr1FB7bO3dlS9RtDJHDcXMwKuohdLkE8kHPihgOoxgnnzoLLyZWjRyKC8Rf4KDcCJ+TuZuxKV6M2jUC68u6gkegUCgpig8IrJFkeRVAeQKHbvYJnSCfAZPtNB74oGKBigYoK0FMUDFAxQMUDFBYX2xYJm1yxq7cN4cn6EmNSeo4FBfhccu7woLa/2dHMFEqhtLa1J6q2CNSnuOCRn00Hls3ZEUBJjBGVROZzhY86VHgBqPtoL7FAxQMUHncQK6sjDKspVh4gjBHsoKwwhFCqMKoCqB0AAwAKD7xQY/Zmw4LcKIYlTQhjXSOiltRUejVzoMjQKBQKBQKBQKBQKBQKBQKBQKBQKBQKBQKBQKBQKBQKBQKBQKBQKBQKBQKBQKBQKBQKBQKBQKBQKBQKBQKBQKBQKBQKBQKBQKBQKBQKBQKBQKBQKBQKBQKBQKD/2Q=="/>
          <p:cNvSpPr>
            <a:spLocks noChangeAspect="1" noChangeArrowheads="1"/>
          </p:cNvSpPr>
          <p:nvPr/>
        </p:nvSpPr>
        <p:spPr bwMode="auto">
          <a:xfrm>
            <a:off x="168540" y="-1165225"/>
            <a:ext cx="2631281" cy="2428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" name="AutoShape 6" descr="data:image/jpeg;base64,/9j/4AAQSkZJRgABAQAAAQABAAD/2wCEAAkGBxMSERUUERQUFhQVFBQaFRcXFRQWFRYUFBQWFxQXFBofHCggGBwlGxQUIjEkJSkrLi4uFyA0ODMsNygtLiwBCgoKDg0OGxAQGy8mICQ0LSwsLC0sLCwsLCwsLCwsLCwtLS8sLCwsLCwsLCwsLC0sLywsLCwsLCwsLCwsLCwsLP/AABEIAJQA3gMBEQACEQEDEQH/xAAbAAEAAgMBAQAAAAAAAAAAAAAABAUCAwYBB//EAEEQAAEDAgIFCAgEBQMFAAAAAAEAAgMEEQUhEjFBUXEGEyJhgZGhsQcjMkJScsHRYoKSshQzY+HwJHOiFRY0Q4P/xAAbAQEAAgMBAQAAAAAAAAAAAAAAAQQCAwUGB//EADMRAAIBAwEECAYCAwEBAAAAAAABAgMEESEFEjFREyJBYXGRsdEjMoGh4fAVwRQzUkIk/9oADAMBAAIRAxEAPwD7igCAIAgCAIAgCAIAgCAIAgNMlXG02c9gO4uA+qAzjma72XA8CCgM0AQBAEAQBAEAQBAEAQBAEAQBAEAQBAEAQBAEAQFfjGMw0rNKd4be+i3W9xGxjRmUBwWJ8uK2cltHE2FvxydOTjoizWdpKzjCUuBhOpGHFlLLgVVUG9VVzP8Aw6btH9LS1q3KhzZXd1/yiRS8j4Wamj9DfssuhgYf5FTkiygwsM1NZ2s+oIToY8yf8ia4pFzR4q6PIiRo/C/Tb2tdmOxYSoPs1M43Uf8A0sF7QY4x+RcOIyt8zTmFocWtGWIyUllFsCoMj1AEAQBAEAQBAEAQBAEAQBAEAQBAEAQBAUuOYyY/VQhrpi3SOl7ETMxzkvVkbN1usdWZAHGfwXOSF7nOe53tSO9twGwD3GbmhWoUUtZFOpcN6Q8y2paAAWAsFsczTGnzJ8dItbmbVA3ClWO8ZbgNJfYm+Nwjy0XUslMwcCtqqDbqI1EZEcFsypLDNe64vMTykx+WlNn9OO/dfy8uCr1KW7quBapV97qy4nZYbiDJ2B8ZuNu8HcVpLBLQBAEAQBAEAQBAEAQBAEAQBAEAQBAV2OYlzEd2gOkeQ2JpyDpDqvuaLEk7gUBx46V2g6QLtKR+2aXa8/hFgGjYAFapU8LeZSr1XJ7i+paUlMplIxhAsooFqbN6iSGsWOTPBKpmC2YGtYtmaRkx4Fx15KGMnN11bIXnRsBsu3NcCptK4UmotY8DrU7Ki45lx8SLzkhIudo2Desae0bqVSKcu1dneTUsrZQbUex9p7XUgINxkvWxkeZnA5eLE34ZUNeLmB5s8bhtHEax3LRVp4eVwLNCrvaPij6xTTtkY17CC1wBaRqIIuCtJYNiAIAgCAIAgCAIAgCAIAgCAIAgCA+fY7iBmqn6J6Md4mW2ajO/iTZn5etbKUN6RprT3I6E7D6ewCszkVKcS5giWhstRRJa1YGZsa1QTg2xMG1GZI2WAPYoBR1Mekf83rzdVZkdWnLdRrbBmOI81FKHXj4r1JnPqs3VMS9WmcGUTmeUWFtmifG7U5pF9oOxw6wbFb1iSwys8wkpIr/QfjryyfD6g+tpXnQ643HMDqBz/MqTWHg6MZKSyj6ooJCAIAgCAIAgCAIAgCAIAgCAICJi1YIIJZTqjje/jotJt4ID5nyZYS3ScbnUTvPtPPa5x7lborEclG4lmajyOypGjeO9YyM4IsmEbwtRuRtZZQZG5oUEmQCgkEICtLV56S1Z0E9AGrKmuuvFESejPZeB7l6M5bKmublqK3QK9RHCU8X8NjcFQ3IS6LJOsSerN+3mz+Va68cSzzNtrLMMcj7QtBZCAIAgCAIAgCAIAgCAIAgCAIDmfSPPoYbOd4Y3sc9oPggOW5JNBgjPxC/eSVdjpBHOlrUZ2NK1aZMsQJzVrNpuYoMjc0KCUZgKCTwhAVDnZrz8nqzoJaGEslmkjWAT3BFLDyjGekWUTscl/D+lWP5Ct3eRxt9muHEHveGuIsb7OpWbO8q1KyjLh4GDeSpxqk03gjWwOcPylrvouzW+VE2z6zR9RY64B3gKqXTJAEAQBAEAQBAEAQBAEAQBAEBx/pbYThFVbW1gd+lwKA5n0fTaVDTn+k2/EZFXV8iOdLSozuaUrTIsQJrVrNpvYoMjMSDeO9Y5ROTMSDeO9RlDJ6VJJz7pMzxK83J6s6qjoa6iToO+U+SjJjVj1H4M5R70POmeGyeub+b9pV6wXx4/X0BZROaHyl1rcxJr2XtmvQ1/lRlbfOzrsLxOCZo5mWOQWHsuB1DaNYVUuk5AEAQBAEAQBAEAQBAEAQBAEBWcpKH+IpJ4dskMjRxLTo+NkB8s9G8mjTCP4HH9LukPHSHYrdJ5hjkUK6xUzzPolI9YSRtgywaVqZuRuYVBJSz1HSdxPmuXOeJM1t6mdLUdNvzN81NOeZJEp6l8XLpG05N8+Z4nzXkpT6zO/GGiNc8/RdwPkinqYVofDl4P0OYklVpI8oe4VN69v5v2lXrBfHj9fQxyMUnc+dkLSAJHNa83sA0EEgnYLub3LuV3qkWLVdVvmW9fyMudINY47HAWd2ObmtBZIRdV05tzlSANRLxKLW2hw1dqA11fLXEIvWN5mWNrmNLC0xPeSHOdnc6NmgZ2IzTBJbUfpHcGtdVUU8TXC4cwiVuic2k5A6rbEwDoML5ZUNQbR1DNL4XnQf3OsoBfA31ID1AEAQBAEAQGLnAIDW6bcoBqkebffIKQ+BDbWG+bRbeHX+i29FoaFVedV9/wcG+h5irm0RZpPOAf0pCc/wAr9IcLLKk92WH2mNeO/DK7DpKGZbZxNNORbwyLQ0WIskNKxMzkquptI/5nea83Wq4qS8WaG9TOgqfWx/O39wU0KuakV3r1Ji9TsC5eiwWDgpajpHifNeHnPrPxZ6yMOqjXLUdE8D5JCfWRrrw+FLwfoc9NOuwkeGya8OrA2YE6gHk/pKvWKxXi33+hi9dEXdHyXfW0/OaUY0nu6MjC5rm8QQW57c9S6UpZeTpQhuxUURTydr6TOHn2AbYJedZb/bdYjgLqDMivx/EmyOMNZBKCb8xUR82RkLgH/NaYBSxcpmNkrJqxh0jF6oMB5psr23s0/DfQaOCAi4P6S5mNDSQ5oAFjYiw6imQXbeVlBUi1TTMz1lvRPlZAWWH0tOM6CumpzsYXEs7rlvggL2DFMWhFx/D1jOroPtxbfyTAJUXpHY3KqpaiF24NEjTwIse8KAdygPCUBg6YIDU6UlQCI6saDYhw4tPhvWfRtmrpYp4efI01FQHC1suskeA+q2Rg46mE5qSwaQ0b/FbDWkjK3FQZELEYHdGWMB0kWlZptaRjhaSInZpAZdYCxksoyg8MpoKgBwMZvG7Nl7g22sduc05EdS3U5b6w+JXqw6OWVwLulqT1d6wlEzjIsYplqaN6ZwuIVHrZPnd5leVrw+LLxZXb1M8Mn9dF/uM/cFFCPxYeK9RF6nfly9SWsnzaafpO+Y+ZXh5w6z8X6nsofKjXLP0TwPkphDrLxRruP9U/B+hzdRUrtpHz/Oh5gVE6qqGxt1Xu47m7SuhbUf8A0y1Qp4W/L6H2WlPNsaxttFoAAtsCvdHE277N38Udw8U6NE9IyNXQRztLZomPBBGevPcbXCjo+8npHyOIr/RxFzZbTTzQhztJzSWPjNgLe7cEWCdGOk7jkcT9F1YBpCOGcWy0fVyd4+ywaw8GyLysnIYhyfkhNnsnhI2ObzjewizvBQSRoRM0+rcx9tjH2d+k2KAn0vKqogdZxewj4gQmQdVQ+lGbRs+z92kA7zUg++um3KAaybqAVeI4s2M20mHeBcuv2ZBaa13b0F8WWvJcTOnb16z+EtOZXjGJ5TaJgaNpOd+3Z2Ln0765uZf/AD09Ocv33LsrWjRXx568o/ufQmw6Vuna+2wP1Oa7lJVd34jWe5NI5FR089RPHe9TRVYlGzWbncNfbuVO52lQt9G8vktS1b2Fatqlhc2KSvbJqa7iQLd91NpfxudYRljm1p55IubN2/zyj56+RL0RuV8p4FkyMHP47hDulLALk5yRjLSI/wDZHuf1e8sWnnKM01jdlwOfj5RFtrW2gkg6wcwR7p3gqjfXdeniVNLHb4lyxsaFTMaknns17CdDyrdub4rmfy1x/wAr7nT/AIejzf79Dnqmv0nudvcT3lamnPrPt1PMV0oVZRXY2iRhFX/qIf8Adj/cFnRh8WPivUwjLVH0t1SvR7pZcz5bPVdJ3zO8yvHzp9Z+LPbQ+VeCNMtV0TwPkkKfWRhcf6Z+D9DmaR8lXMIKVum863e60bSTuXfo2+uZHhqNDTen5H2XkvyeZRw6AOk85yP+I9XUF0YrBvk8lzZZGJ5ZAeoDOni0jc+yD+ojZwCxnLdWnEmEd568Ceq5ZMZYw4WcA4biAR4oDncW5C0FSPWQNBO1uR+ykHIz+iYPDjS1LmsDi1rZBptdo5O3gDSuNWxAcpifosrWH/x4pc/ajcY+8AoD69iOOsB9W5zjfZZre+1yudW2vQo6RW8+7h5+2S1T2ZXq6t7q7/b3KarxWWQWc4hu4ZX47SuRWv7mvw6q7vfj6G5zsrXj15fb29TClw97/ZFhvOQUW2zalXWK05vgVK+07irpHqru9yQGwxayZH7hk3vVqUrO14vpJclov3zFvsutV1l1V3+xpqcSkflfRbubl47VUr7QublYziPJfuTpOFnZfNrLzflwRop4HONmC58BxWq3tZTliCy/sc+42tWq6Q6q+/mXscpiHr5B1NAC9Gq7tY5uai8EirQtq1d9VZ7/AMm5mIQn3h5LfDadrPhNGVWyrUlvTjpz0INZjIGUY/MdXYFSuNr40pL6v2KjfI3UVZI7N+g1u85E8ArVpXuaus4pL6+gWWUXKWGjncTzojlt/MY24NtQkF7P8+tKu0baMt1vyWUdCnZXDjvY+jeGcHXtfCcnNe34mEkdoObeCrSha1n1Hhl2N3Xt8Kpr4+5VvxYA5myy/wAWSWhwbilOVSU12vJJwzHYmzROdI0BsjCSTqAcCSpp0WpxbXajR0dRPgdxUekChaM6hh+W7j4BdrehzM9yq+w+cT8pg9x5iN8hJNstFuZ3rgf4Tbbk0kerltOEYpRWX5IkUmCVFWf9VM2GLbGzNzhuP91DrUaH+tbz5nKudoVKuj4cuw+scjsIhpY9GLRY07MtJx3vdr7Fdso3D69V8eEf30KGXLVk6uxgNdox2NtZvccAqN9tnop7lFJ44t8PBHYs9lqpDfq5XJL+zCnxeRzg0MBJ6yPutNDbVerNQVNNvva9zbW2VRpwc3NpLwZdAHevSLvOE+Oh6xhcdEfmO4fcqG1FZCTk90sWNAAAyA1Ku3l5LKWFhHqgkIDRWSENs323kNZ8ztvAC7uxAT6eIMa1o1NAA7FINiA4l3JuUH2mkbxe/cfuuHHY+HpNeOBcV7it8705LgZvoeZHRhfI7eRkOwXVmdCNqs0qbqS56Y8vx9SLa2hN/Enur7+xVVlbI82eSPw6h3LjXVe7rvFXKXLGF+TsKtZWazF5fdq/waoIXPNmgk9X+ZLXQtXN4gss5txtWvV0j1V3cfMsmYayMaU7h1NH+ZrsKyo28d+5l9F+5ZUoWtSs8QWf3ma6jFMtGJoY3gL/ANlUr7Ynjct47q+/4+53bfZFOHWq6+hXE3Nzr8Vy1TlJ70n7i42tSpLcorL+yN9LSOkPRHE7B2q/bWk6rxTX17PM4NavVryzN59CdLQRwi73aTtgt5D6ldZwtbCO9VeZcvZf2zbbWdWu+otOfYUWJMkl96zd33O1cq52rUr6cFyX9noKOz6dFZzl8/3gUk+AvPvLXTkuLObdbQinu0te/s+hEHI+aQ2Ye2+Q4roW+az3YI5Lm5PLPK30dyNbd8js923gF1Jula096o/z4Fm3pTqy3YLJRP5Cyk+0e1rD9FzHtiOdEdVbNeNWex8hJR73/Fo+iyW03LsKNyqdB7ucy9PEsKfkhKPeJWqV0ps57nnidThXIaVtnPdnsG7j1rrW1ru9efHly/IRIqqRw6LX5bTfwC5m0dqpt0qXDtf9L3O7ZbOelSp9F7nlLh5uADck2AC4cW6klCK1fA68koJyk9EdfhmH8y3e46z9AvYbPsI20NfmfF/0u71PMXt5K4lp8q4L+ybc5ADM6vudwCv6cSjl8ET4IQ0W7Sd53qvKW88lmEVFYNixMggCA00rdOVzvdjuxvW825wjhk3sKkklSRPOp4H5UIIslLUbJQPyoDcoBqdDf2iSLiw1Wt1jMrJSxwMHDPFmyRgd7QB4gFRkyaT4mkUbB7LdH5cki93RGPRxKafBopHdB8hJ1uBDwB1k+V1QrbIo1G5yyn46/fJcpbTqQxCGGvDh5Y9zRLyYePZe13EFp+qqfw6j8kvNe3saLqvcV/menJaL8ilwEjOUE9Tcx2lWLbZcU81ZZ7l/ZS6OS4owxDEXM6LGFgG0tI/SFqvr+tSXR0abS/6x6dnmdmysqEutUmn3Z9SlLr5k3J2615xZqSbzl9rOvcXVK1jiX0SCsRgonmbu/q3Dw9I8l/fMsqDCnPsX9FvieG5de02bOr1p6L7v2KaROq65kDdBgBO4ah1uVy72hRso9HSWZcuxd7OpZ7OnX60tI+vh7lDNMXm7jc/5qXlq1epWnv1Hl/uiPSUqUKMd2CwjFZQpdrOLfbV406P1l7e5kxhcQALk6grMYOclGKy2cDidBh2Hc30nWLv2jq+69LZWEaC356y9P3mZJMhYrieldjNW07+odS5G09qdJmjSfV7Xz7l3ep6PZ+ztzFWqtexcvz6FSuD4HXbSWWeq1Thu8Tyu0L93Et2Pyr795timeCA1zrk2ABOZOoK3RlWclGm3l95zG8anZYXSOYwc44uedZOz8IXpYKUYKMpZx29/7wLVKDisviTVkbQgCA01kxYwke0SGsG97jZvjnwBQEyjpxGxrBsGvedZPaST2qQbkAQEMar7DqOzsUAIAgCA9QHiAICPO2QmzXBrNuXS4C+X261si4parU1TjUk8J6fc8loIne1G09dgD4LTKEZ/MkzJ04PsIzcEhDtJrSCNWdx3Fa421GMt5QWTHoY9h7WUEjm2ZIGneWm/eDl3LO5VSrDdpy3Xzxn2wbaG7TlvTjvd3D3yc/PgEzfhN9VnC54XsvPT2LX4xafmjuR2rS4STXl+/YiTUErPajeOwkeC1LZ1enq4t+Gpyb/aM62YxWI+vj7GqCIvdotFz5cdyU6M5z3EtTlLXgdJQULYhvdtd9twXprSzhbRzxfa/wB7DaolXiuJ6d2M9nafi/suDtPanTZpUvl7Xz/HqejsNn9FipU+bsXL8+hVriHWPVZp08as8xtLaHTPo6fyr7/gLcck6Xk3hmiBK8Zn2BuHxcT5L0Fla9DHel8z+y5e/kbaMMvff09/Yv1dLIQBAEBHp285OT7sOX/0cM+5p/5KSS0QgIAgKM8lYAbw6cB/pPcwdrfZPcowTkwOHVkf8udko3TR2P6mEeSDQ8/6jOz+dSv+aFwlb3dFw7igMoMdp3G3OBrvhkvG7udZBgskICAIAgCAIAgI4pBp6biXG1swLWvcXyzstnSPd3UauiW9vPVklazaYPia7WAeIzWSk1wZi4xfFEeow9j2lpvY7nELCrFVYOE9UzKn8KSnDRr97SqqOTUdiRI5oGvSAIHE5Lly2LQk8QbT8/XX7l+O1K0VmWH46ED/ALfec2PY8do8/uq/8JODzvJ+Kx/bNN1tKdxT3ILC7dfwtCNLhMzdcbjw6Xktctn149mfBnJcZLiiXgWEl79KQEMadRBGk7dwCuWFm4vpKi1XBf37eZMIb714evcdYuqXAgCAIDTWT82wu1kahvcTZo7SQgJOHU3NxhpzOZcd7nG7j3kqQSUAQBAEAQBAaqimZILPa1w3OAKAqzyahGcWnCf6Ty0drdR7kJyYmgqmexMyQbpWWP6mkeSgGP8AHTM/m0z/AJonCVvdk7wKAyhxmBxtzga74X3Y7udZBgnoQEAQBAEAQBAaqmnDwA7YQRxGrLUVnCbjwMKlNTWH4ingDBZt8ySb7zrUSk5PLEIKCwjasTMIAgCAIAgIrW85OB7sPSPXI4dEdjST2hAWykBAEAQBAEAQBAEAQBAap6djxZ7WuG4gFAVsmAQtuYtOI/03lo7tXghOTnZccmimEekHi+t4F+9tlAwdXG64B3hCDJAEAQBAEAQBAEAQBAEAJQGnk+LwNd7zyXuO9zib/QdikFkgCAIAgP/Z"/>
          <p:cNvSpPr>
            <a:spLocks noChangeAspect="1" noChangeArrowheads="1"/>
          </p:cNvSpPr>
          <p:nvPr/>
        </p:nvSpPr>
        <p:spPr bwMode="auto">
          <a:xfrm>
            <a:off x="168540" y="-144463"/>
            <a:ext cx="3302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TextBox 2"/>
          <p:cNvSpPr txBox="1">
            <a:spLocks noChangeArrowheads="1"/>
          </p:cNvSpPr>
          <p:nvPr/>
        </p:nvSpPr>
        <p:spPr bwMode="auto">
          <a:xfrm>
            <a:off x="116710" y="1713399"/>
            <a:ext cx="9654910" cy="47243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693738" lvl="1" indent="-417513">
              <a:spcBef>
                <a:spcPts val="1200"/>
              </a:spcBef>
              <a:buFont typeface="Wingdings" pitchFamily="2" charset="2"/>
              <a:buChar char="§"/>
            </a:pPr>
            <a:r>
              <a:rPr lang="en-US" sz="2900" dirty="0" smtClean="0">
                <a:solidFill>
                  <a:srgbClr val="000000"/>
                </a:solidFill>
                <a:latin typeface="Calibri" pitchFamily="34" charset="0"/>
              </a:rPr>
              <a:t>Strong system in place: HR system, Financial management system, M&amp;E system (SRI), knowledge management, online platforms….</a:t>
            </a:r>
          </a:p>
          <a:p>
            <a:pPr marL="693738" lvl="1" indent="-417513">
              <a:spcBef>
                <a:spcPts val="1200"/>
              </a:spcBef>
              <a:buFont typeface="Wingdings" pitchFamily="2" charset="2"/>
              <a:buChar char="§"/>
            </a:pPr>
            <a:r>
              <a:rPr lang="en-US" sz="2900" dirty="0" smtClean="0">
                <a:solidFill>
                  <a:srgbClr val="000000"/>
                </a:solidFill>
                <a:latin typeface="Calibri" pitchFamily="34" charset="0"/>
              </a:rPr>
              <a:t>Important roles and visibility of the CCC membership platform</a:t>
            </a:r>
          </a:p>
          <a:p>
            <a:pPr marL="693738" lvl="1" indent="-417513">
              <a:spcBef>
                <a:spcPts val="1200"/>
              </a:spcBef>
              <a:buFont typeface="Wingdings" pitchFamily="2" charset="2"/>
              <a:buChar char="§"/>
            </a:pPr>
            <a:r>
              <a:rPr lang="en-US" sz="2900" dirty="0" smtClean="0">
                <a:solidFill>
                  <a:srgbClr val="000000"/>
                </a:solidFill>
                <a:latin typeface="Calibri" pitchFamily="34" charset="0"/>
              </a:rPr>
              <a:t>Strong support structure and commitment from the outsider experts: </a:t>
            </a:r>
          </a:p>
          <a:p>
            <a:pPr marL="276225" lvl="1">
              <a:spcBef>
                <a:spcPts val="1200"/>
              </a:spcBef>
            </a:pPr>
            <a:r>
              <a:rPr lang="en-US" sz="2900" b="1" dirty="0" smtClean="0">
                <a:solidFill>
                  <a:srgbClr val="000000"/>
                </a:solidFill>
                <a:latin typeface="Calibri" pitchFamily="34" charset="0"/>
              </a:rPr>
              <a:t>A. Organizational Voluntary Support Structure, and </a:t>
            </a:r>
          </a:p>
          <a:p>
            <a:pPr marL="276225" lvl="1">
              <a:spcBef>
                <a:spcPts val="1200"/>
              </a:spcBef>
            </a:pPr>
            <a:r>
              <a:rPr lang="en-US" sz="2900" b="1" dirty="0" smtClean="0">
                <a:solidFill>
                  <a:srgbClr val="000000"/>
                </a:solidFill>
                <a:latin typeface="Calibri" pitchFamily="34" charset="0"/>
              </a:rPr>
              <a:t>B. Organizational Affiliation with other institutions.</a:t>
            </a:r>
          </a:p>
        </p:txBody>
      </p:sp>
    </p:spTree>
    <p:extLst>
      <p:ext uri="{BB962C8B-B14F-4D97-AF65-F5344CB8AC3E}">
        <p14:creationId xmlns:p14="http://schemas.microsoft.com/office/powerpoint/2010/main" val="15365302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 txBox="1">
            <a:spLocks/>
          </p:cNvSpPr>
          <p:nvPr/>
        </p:nvSpPr>
        <p:spPr bwMode="auto">
          <a:xfrm>
            <a:off x="0" y="685800"/>
            <a:ext cx="9906000" cy="1981200"/>
          </a:xfrm>
          <a:prstGeom prst="rect">
            <a:avLst/>
          </a:prstGeom>
          <a:solidFill>
            <a:srgbClr val="0033CC"/>
          </a:solidFill>
          <a:ln w="9525">
            <a:noFill/>
            <a:miter lim="800000"/>
            <a:headEnd/>
            <a:tailEnd/>
          </a:ln>
        </p:spPr>
        <p:txBody>
          <a:bodyPr anchor="ctr"/>
          <a:lstStyle>
            <a:defPPr>
              <a:defRPr lang="en-US"/>
            </a:defPPr>
            <a:lvl1pPr marL="342900" indent="-342900" algn="ctr" eaLnBrk="0" hangingPunct="0">
              <a:spcBef>
                <a:spcPct val="20000"/>
              </a:spcBef>
              <a:defRPr sz="2800" b="1" i="1">
                <a:solidFill>
                  <a:schemeClr val="bg1"/>
                </a:solidFill>
                <a:latin typeface="Lucida Sans Unicode" pitchFamily="34" charset="0"/>
                <a:ea typeface="ＭＳ Ｐゴシック" pitchFamily="34" charset="-128"/>
                <a:cs typeface="Lucida Sans Unicode" pitchFamily="34" charset="0"/>
              </a:defRPr>
            </a:lvl1pPr>
          </a:lstStyle>
          <a:p>
            <a:r>
              <a:rPr lang="en-US" sz="4800" i="0" dirty="0" smtClean="0"/>
              <a:t>3. Voluntary Working Groups</a:t>
            </a:r>
            <a:endParaRPr lang="en-US" sz="4800" i="0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4C465-CF19-4294-8050-A30DC68D464F}" type="slidenum">
              <a:rPr lang="en-IN" smtClean="0">
                <a:solidFill>
                  <a:prstClr val="black">
                    <a:tint val="75000"/>
                  </a:prstClr>
                </a:solidFill>
              </a:rPr>
              <a:pPr/>
              <a:t>23</a:t>
            </a:fld>
            <a:endParaRPr lang="en-IN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Picture 2" descr="C:\Users\esotheary\Desktop\New GHP Tree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804" t="23897" r="18510" b="5447"/>
          <a:stretch>
            <a:fillRect/>
          </a:stretch>
        </p:blipFill>
        <p:spPr bwMode="auto">
          <a:xfrm>
            <a:off x="3048000" y="2726674"/>
            <a:ext cx="3810000" cy="413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73064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C:\Users\esotheary\Desktop\New GHP Tree.pn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804" t="23897" r="18510" b="20521"/>
          <a:stretch/>
        </p:blipFill>
        <p:spPr bwMode="auto">
          <a:xfrm>
            <a:off x="2934345" y="1752600"/>
            <a:ext cx="3771255" cy="347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424201420"/>
              </p:ext>
            </p:extLst>
          </p:nvPr>
        </p:nvGraphicFramePr>
        <p:xfrm>
          <a:off x="-457200" y="152400"/>
          <a:ext cx="10515600" cy="6553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Rectangle 3"/>
          <p:cNvSpPr/>
          <p:nvPr/>
        </p:nvSpPr>
        <p:spPr>
          <a:xfrm>
            <a:off x="76200" y="76200"/>
            <a:ext cx="335777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>
                <a:solidFill>
                  <a:srgbClr val="000000"/>
                </a:solidFill>
                <a:latin typeface="Calibri" pitchFamily="34" charset="0"/>
              </a:rPr>
              <a:t>Organizational Voluntary</a:t>
            </a:r>
          </a:p>
          <a:p>
            <a:r>
              <a:rPr lang="en-US" sz="2400" b="1" dirty="0" smtClean="0">
                <a:solidFill>
                  <a:srgbClr val="000000"/>
                </a:solidFill>
                <a:latin typeface="Calibri" pitchFamily="34" charset="0"/>
              </a:rPr>
              <a:t>Support </a:t>
            </a:r>
            <a:r>
              <a:rPr lang="en-US" sz="2400" b="1" dirty="0">
                <a:solidFill>
                  <a:srgbClr val="000000"/>
                </a:solidFill>
                <a:latin typeface="Calibri" pitchFamily="34" charset="0"/>
              </a:rPr>
              <a:t>Structure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90794817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Diagram 8"/>
          <p:cNvGraphicFramePr/>
          <p:nvPr>
            <p:extLst>
              <p:ext uri="{D42A27DB-BD31-4B8C-83A1-F6EECF244321}">
                <p14:modId xmlns:p14="http://schemas.microsoft.com/office/powerpoint/2010/main" val="2964201675"/>
              </p:ext>
            </p:extLst>
          </p:nvPr>
        </p:nvGraphicFramePr>
        <p:xfrm>
          <a:off x="76200" y="1219200"/>
          <a:ext cx="9753600" cy="5257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Rectangle 3"/>
          <p:cNvSpPr/>
          <p:nvPr/>
        </p:nvSpPr>
        <p:spPr>
          <a:xfrm>
            <a:off x="228600" y="152400"/>
            <a:ext cx="245746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>
                <a:solidFill>
                  <a:srgbClr val="000000"/>
                </a:solidFill>
                <a:latin typeface="Calibri" pitchFamily="34" charset="0"/>
              </a:rPr>
              <a:t>Affiliation with </a:t>
            </a:r>
          </a:p>
          <a:p>
            <a:r>
              <a:rPr lang="en-US" sz="2400" b="1" dirty="0" smtClean="0">
                <a:solidFill>
                  <a:srgbClr val="000000"/>
                </a:solidFill>
                <a:latin typeface="Calibri" pitchFamily="34" charset="0"/>
              </a:rPr>
              <a:t>Other Institutions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9253616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4"/>
          <p:cNvSpPr/>
          <p:nvPr/>
        </p:nvSpPr>
        <p:spPr>
          <a:xfrm>
            <a:off x="1546426" y="114209"/>
            <a:ext cx="6889349" cy="903694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144780" tIns="144780" rIns="144780" bIns="144780" numCol="1" spcCol="1270" anchor="ctr" anchorCtr="0">
            <a:noAutofit/>
          </a:bodyPr>
          <a:lstStyle/>
          <a:p>
            <a:pPr lvl="0" algn="ctr" defTabSz="1689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3800" kern="1200" dirty="0" smtClean="0"/>
              <a:t>Financially Healthy</a:t>
            </a:r>
            <a:endParaRPr lang="en-US" sz="3800" kern="1200" dirty="0"/>
          </a:p>
        </p:txBody>
      </p:sp>
      <p:sp>
        <p:nvSpPr>
          <p:cNvPr id="9" name="Rounded Rectangle 8"/>
          <p:cNvSpPr/>
          <p:nvPr/>
        </p:nvSpPr>
        <p:spPr>
          <a:xfrm>
            <a:off x="1295400" y="4446275"/>
            <a:ext cx="7239000" cy="1257836"/>
          </a:xfrm>
          <a:prstGeom prst="roundRect">
            <a:avLst>
              <a:gd name="adj" fmla="val 16670"/>
            </a:avLst>
          </a:prstGeom>
          <a:solidFill>
            <a:srgbClr val="C00000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en-US" sz="4000" dirty="0" smtClean="0"/>
              <a:t>But </a:t>
            </a:r>
          </a:p>
          <a:p>
            <a:pPr algn="ctr"/>
            <a:r>
              <a:rPr lang="en-US" sz="2800" dirty="0" smtClean="0"/>
              <a:t>Are we there yet? </a:t>
            </a:r>
            <a:endParaRPr lang="en-US" sz="2800" dirty="0"/>
          </a:p>
        </p:txBody>
      </p:sp>
      <p:sp>
        <p:nvSpPr>
          <p:cNvPr id="10" name="Rounded Rectangle 9"/>
          <p:cNvSpPr/>
          <p:nvPr/>
        </p:nvSpPr>
        <p:spPr>
          <a:xfrm>
            <a:off x="1295400" y="5780311"/>
            <a:ext cx="7239000" cy="1001489"/>
          </a:xfrm>
          <a:prstGeom prst="roundRect">
            <a:avLst>
              <a:gd name="adj" fmla="val 16670"/>
            </a:avLst>
          </a:prstGeom>
          <a:solidFill>
            <a:srgbClr val="00B050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en-US" sz="2800" dirty="0" smtClean="0"/>
              <a:t>Let’s find out some challenges and see how we can get there together</a:t>
            </a:r>
            <a:endParaRPr lang="en-US" sz="28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6400" y="88446"/>
            <a:ext cx="6503235" cy="4331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929905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 txBox="1">
            <a:spLocks/>
          </p:cNvSpPr>
          <p:nvPr/>
        </p:nvSpPr>
        <p:spPr bwMode="auto">
          <a:xfrm>
            <a:off x="0" y="685800"/>
            <a:ext cx="9906000" cy="1981200"/>
          </a:xfrm>
          <a:prstGeom prst="rect">
            <a:avLst/>
          </a:prstGeom>
          <a:solidFill>
            <a:srgbClr val="0033CC"/>
          </a:solidFill>
          <a:ln w="9525">
            <a:noFill/>
            <a:miter lim="800000"/>
            <a:headEnd/>
            <a:tailEnd/>
          </a:ln>
        </p:spPr>
        <p:txBody>
          <a:bodyPr anchor="ctr"/>
          <a:lstStyle>
            <a:defPPr>
              <a:defRPr lang="en-US"/>
            </a:defPPr>
            <a:lvl1pPr marL="342900" indent="-342900" algn="ctr" eaLnBrk="0" hangingPunct="0">
              <a:spcBef>
                <a:spcPct val="20000"/>
              </a:spcBef>
              <a:defRPr sz="2800" b="1" i="1">
                <a:solidFill>
                  <a:schemeClr val="bg1"/>
                </a:solidFill>
                <a:latin typeface="Lucida Sans Unicode" pitchFamily="34" charset="0"/>
                <a:ea typeface="ＭＳ Ｐゴシック" pitchFamily="34" charset="-128"/>
                <a:cs typeface="Lucida Sans Unicode" pitchFamily="34" charset="0"/>
              </a:defRPr>
            </a:lvl1pPr>
          </a:lstStyle>
          <a:p>
            <a:r>
              <a:rPr lang="en-US" sz="4800" i="0" dirty="0"/>
              <a:t>4</a:t>
            </a:r>
            <a:r>
              <a:rPr lang="en-US" sz="4800" i="0" dirty="0" smtClean="0"/>
              <a:t>. Q&amp;A and Discussion</a:t>
            </a:r>
            <a:endParaRPr lang="en-US" sz="4800" i="0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4C465-CF19-4294-8050-A30DC68D464F}" type="slidenum">
              <a:rPr lang="en-IN" smtClean="0">
                <a:solidFill>
                  <a:prstClr val="black">
                    <a:tint val="75000"/>
                  </a:prstClr>
                </a:solidFill>
              </a:rPr>
              <a:pPr/>
              <a:t>27</a:t>
            </a:fld>
            <a:endParaRPr lang="en-IN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122" name="Picture 2" descr="Image result for ?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4" y="3864767"/>
            <a:ext cx="2466975" cy="1847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Image result for ?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1400" y="3830608"/>
            <a:ext cx="2466975" cy="1847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esotheary\Desktop\New GHP Tree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804" t="23897" r="18510" b="5447"/>
          <a:stretch>
            <a:fillRect/>
          </a:stretch>
        </p:blipFill>
        <p:spPr bwMode="auto">
          <a:xfrm>
            <a:off x="3048000" y="2667000"/>
            <a:ext cx="3824137" cy="419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6211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oeungSaroeun_CCC2011KeyAchievements_ENG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SoeungSaroeun_CCC2011KeyAchievements_ENG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SoeungSaroeun_CCC2011KeyAchievements_ENG</Template>
  <TotalTime>24717</TotalTime>
  <Words>844</Words>
  <Application>Microsoft Office PowerPoint</Application>
  <PresentationFormat>A4 Paper (210x297 mm)</PresentationFormat>
  <Paragraphs>146</Paragraphs>
  <Slides>27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27</vt:i4>
      </vt:variant>
    </vt:vector>
  </HeadingPairs>
  <TitlesOfParts>
    <vt:vector size="36" baseType="lpstr">
      <vt:lpstr>ＭＳ Ｐゴシック</vt:lpstr>
      <vt:lpstr>Arial</vt:lpstr>
      <vt:lpstr>Calibri</vt:lpstr>
      <vt:lpstr>Lucida Sans Unicode</vt:lpstr>
      <vt:lpstr>Palatino Linotype</vt:lpstr>
      <vt:lpstr>Tahoma</vt:lpstr>
      <vt:lpstr>Wingdings</vt:lpstr>
      <vt:lpstr>SoeungSaroeun_CCC2011KeyAchievements_ENG</vt:lpstr>
      <vt:lpstr>2_SoeungSaroeun_CCC2011KeyAchievements_ENG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Grizli777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john</dc:creator>
  <cp:lastModifiedBy>El Sotheary</cp:lastModifiedBy>
  <cp:revision>709</cp:revision>
  <cp:lastPrinted>2018-11-14T03:55:25Z</cp:lastPrinted>
  <dcterms:created xsi:type="dcterms:W3CDTF">2013-02-20T06:49:03Z</dcterms:created>
  <dcterms:modified xsi:type="dcterms:W3CDTF">2018-11-14T06:49:56Z</dcterms:modified>
</cp:coreProperties>
</file>