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80"/>
  </p:notesMasterIdLst>
  <p:sldIdLst>
    <p:sldId id="256" r:id="rId3"/>
    <p:sldId id="260" r:id="rId4"/>
    <p:sldId id="263" r:id="rId5"/>
    <p:sldId id="288" r:id="rId6"/>
    <p:sldId id="266" r:id="rId7"/>
    <p:sldId id="275" r:id="rId8"/>
    <p:sldId id="291" r:id="rId9"/>
    <p:sldId id="307" r:id="rId10"/>
    <p:sldId id="292" r:id="rId11"/>
    <p:sldId id="293" r:id="rId12"/>
    <p:sldId id="294" r:id="rId13"/>
    <p:sldId id="357" r:id="rId14"/>
    <p:sldId id="358" r:id="rId15"/>
    <p:sldId id="359" r:id="rId16"/>
    <p:sldId id="360" r:id="rId17"/>
    <p:sldId id="361" r:id="rId18"/>
    <p:sldId id="362" r:id="rId19"/>
    <p:sldId id="363" r:id="rId20"/>
    <p:sldId id="364" r:id="rId21"/>
    <p:sldId id="365" r:id="rId22"/>
    <p:sldId id="366" r:id="rId23"/>
    <p:sldId id="367" r:id="rId24"/>
    <p:sldId id="368" r:id="rId25"/>
    <p:sldId id="369" r:id="rId26"/>
    <p:sldId id="370" r:id="rId27"/>
    <p:sldId id="296" r:id="rId28"/>
    <p:sldId id="306" r:id="rId29"/>
    <p:sldId id="298" r:id="rId30"/>
    <p:sldId id="308" r:id="rId31"/>
    <p:sldId id="309" r:id="rId32"/>
    <p:sldId id="310" r:id="rId33"/>
    <p:sldId id="311" r:id="rId34"/>
    <p:sldId id="314" r:id="rId35"/>
    <p:sldId id="315" r:id="rId36"/>
    <p:sldId id="317" r:id="rId37"/>
    <p:sldId id="318" r:id="rId38"/>
    <p:sldId id="319" r:id="rId39"/>
    <p:sldId id="320" r:id="rId40"/>
    <p:sldId id="321" r:id="rId41"/>
    <p:sldId id="322" r:id="rId42"/>
    <p:sldId id="323" r:id="rId43"/>
    <p:sldId id="324" r:id="rId44"/>
    <p:sldId id="325" r:id="rId45"/>
    <p:sldId id="326" r:id="rId46"/>
    <p:sldId id="327" r:id="rId47"/>
    <p:sldId id="328" r:id="rId48"/>
    <p:sldId id="329" r:id="rId49"/>
    <p:sldId id="330" r:id="rId50"/>
    <p:sldId id="316" r:id="rId51"/>
    <p:sldId id="331" r:id="rId52"/>
    <p:sldId id="332" r:id="rId53"/>
    <p:sldId id="333" r:id="rId54"/>
    <p:sldId id="334" r:id="rId55"/>
    <p:sldId id="335" r:id="rId56"/>
    <p:sldId id="336" r:id="rId57"/>
    <p:sldId id="337" r:id="rId58"/>
    <p:sldId id="338" r:id="rId59"/>
    <p:sldId id="339" r:id="rId60"/>
    <p:sldId id="312" r:id="rId61"/>
    <p:sldId id="313" r:id="rId62"/>
    <p:sldId id="341" r:id="rId63"/>
    <p:sldId id="340" r:id="rId64"/>
    <p:sldId id="342" r:id="rId65"/>
    <p:sldId id="343" r:id="rId66"/>
    <p:sldId id="344" r:id="rId67"/>
    <p:sldId id="345" r:id="rId68"/>
    <p:sldId id="346" r:id="rId69"/>
    <p:sldId id="347" r:id="rId70"/>
    <p:sldId id="348" r:id="rId71"/>
    <p:sldId id="349" r:id="rId72"/>
    <p:sldId id="350" r:id="rId73"/>
    <p:sldId id="351" r:id="rId74"/>
    <p:sldId id="352" r:id="rId75"/>
    <p:sldId id="353" r:id="rId76"/>
    <p:sldId id="354" r:id="rId77"/>
    <p:sldId id="355" r:id="rId78"/>
    <p:sldId id="305" r:id="rId7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94660"/>
  </p:normalViewPr>
  <p:slideViewPr>
    <p:cSldViewPr snapToGrid="0">
      <p:cViewPr varScale="1">
        <p:scale>
          <a:sx n="64" d="100"/>
          <a:sy n="64" d="100"/>
        </p:scale>
        <p:origin x="7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tableStyles" Target="tableStyle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510F71-4EB2-4253-B808-34FF7AEC7663}" type="datetimeFigureOut">
              <a:rPr lang="en-US" smtClean="0"/>
              <a:t>8/13/2019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20F66D-FE41-4073-9AF2-DB542D31C49E}" type="slidenum">
              <a:rPr lang="en-US" smtClean="0"/>
              <a:t>‹#›</a:t>
            </a:fld>
            <a:endParaRPr lang="en-US" dirty="0"/>
          </a:p>
        </p:txBody>
      </p:sp>
    </p:spTree>
    <p:extLst>
      <p:ext uri="{BB962C8B-B14F-4D97-AF65-F5344CB8AC3E}">
        <p14:creationId xmlns:p14="http://schemas.microsoft.com/office/powerpoint/2010/main" val="2800113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72815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51618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00018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64072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26537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77893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53770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237239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608431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749435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590409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803140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269175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622994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53754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295317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3309552D-FE87-4A1A-95A2-52E31E95AAB5}"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8/13/2019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7585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8647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30469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097254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87528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902251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9522529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362139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038261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481717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1440308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962221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932255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247666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896743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534040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66881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3734272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391066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2006327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040883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7439947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00413913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7708284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9753910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765393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6238999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8892256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7583322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5642530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28183416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1143319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872736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7625824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44140717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193515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42408379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9863" y="776288"/>
            <a:ext cx="6910387" cy="3887787"/>
          </a:xfrm>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603993" marR="0" lvl="0" indent="0" algn="l" defTabSz="98449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879813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3180362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267027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4110673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3550249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358922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3582951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2518324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3067182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2777686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908291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1A1DF5-D356-4A78-8D36-E8A8803257EA}" type="datetimeFigureOut">
              <a:rPr lang="en-US" smtClean="0"/>
              <a:t>8/13/2019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5CB9780-C5EE-478C-BDAE-F5A068E1D153}" type="slidenum">
              <a:rPr lang="en-US" smtClean="0"/>
              <a:t>‹#›</a:t>
            </a:fld>
            <a:endParaRPr lang="en-US" dirty="0"/>
          </a:p>
        </p:txBody>
      </p:sp>
    </p:spTree>
    <p:extLst>
      <p:ext uri="{BB962C8B-B14F-4D97-AF65-F5344CB8AC3E}">
        <p14:creationId xmlns:p14="http://schemas.microsoft.com/office/powerpoint/2010/main" val="11055240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a:xfrm>
            <a:off x="269242" y="289513"/>
            <a:ext cx="11655840" cy="524545"/>
          </a:xfrm>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69239" y="1189177"/>
            <a:ext cx="11653523" cy="1931322"/>
          </a:xfrm>
        </p:spPr>
        <p:txBody>
          <a:bodyPr/>
          <a:lstStyle>
            <a:lvl1pPr marL="0" indent="0">
              <a:buNone/>
              <a:defRPr sz="3530">
                <a:gradFill>
                  <a:gsLst>
                    <a:gs pos="1250">
                      <a:schemeClr val="tx2"/>
                    </a:gs>
                    <a:gs pos="99000">
                      <a:schemeClr val="tx2"/>
                    </a:gs>
                  </a:gsLst>
                  <a:lin ang="5400000" scaled="0"/>
                </a:gradFill>
              </a:defRPr>
            </a:lvl1pPr>
            <a:lvl2pPr marL="0" indent="0">
              <a:buFontTx/>
              <a:buNone/>
              <a:defRPr sz="1961"/>
            </a:lvl2pPr>
            <a:lvl3pPr marL="224107" indent="0">
              <a:buNone/>
              <a:defRPr/>
            </a:lvl3pPr>
            <a:lvl4pPr marL="448213" indent="0">
              <a:buNone/>
              <a:defRPr/>
            </a:lvl4pPr>
            <a:lvl5pPr marL="67232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r>
              <a:rPr lang="en-US" dirty="0"/>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fld id="{76B01178-3A51-4FBE-A41C-D89FC6BEBC7B}" type="slidenum">
              <a:rPr lang="en-US" smtClean="0"/>
              <a:pPr/>
              <a:t>‹#›</a:t>
            </a:fld>
            <a:endParaRPr lang="en-US" dirty="0"/>
          </a:p>
        </p:txBody>
      </p:sp>
    </p:spTree>
    <p:extLst>
      <p:ext uri="{BB962C8B-B14F-4D97-AF65-F5344CB8AC3E}">
        <p14:creationId xmlns:p14="http://schemas.microsoft.com/office/powerpoint/2010/main" val="434557455"/>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1 Board of Directors Process Cyan">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062089" y="291849"/>
            <a:ext cx="5376992" cy="1792326"/>
          </a:xfrm>
          <a:noFill/>
        </p:spPr>
        <p:txBody>
          <a:bodyPr vert="horz" wrap="square" lIns="146304" tIns="109728" rIns="146304" bIns="109728" rtlCol="0">
            <a:noAutofit/>
          </a:bodyPr>
          <a:lstStyle>
            <a:lvl1pPr>
              <a:defRPr lang="en-US" dirty="0" smtClean="0">
                <a:gradFill>
                  <a:gsLst>
                    <a:gs pos="2917">
                      <a:schemeClr val="bg2"/>
                    </a:gs>
                    <a:gs pos="30000">
                      <a:schemeClr val="bg2"/>
                    </a:gs>
                  </a:gsLst>
                  <a:lin ang="5400000" scaled="0"/>
                </a:gradFill>
              </a:defRPr>
            </a:lvl1pPr>
          </a:lstStyle>
          <a:p>
            <a:pPr marL="0" lvl="0" indent="0">
              <a:spcBef>
                <a:spcPts val="0"/>
              </a:spcBef>
              <a:buNone/>
            </a:pPr>
            <a:r>
              <a:rPr lang="en-US" dirty="0"/>
              <a:t>Speaker Name</a:t>
            </a:r>
          </a:p>
        </p:txBody>
      </p:sp>
      <p:sp>
        <p:nvSpPr>
          <p:cNvPr id="9" name="Title 1"/>
          <p:cNvSpPr>
            <a:spLocks noGrp="1"/>
          </p:cNvSpPr>
          <p:nvPr>
            <p:ph type="title" hasCustomPrompt="1"/>
          </p:nvPr>
        </p:nvSpPr>
        <p:spPr>
          <a:xfrm>
            <a:off x="270795" y="2084175"/>
            <a:ext cx="9860673" cy="3588542"/>
          </a:xfrm>
          <a:solidFill>
            <a:schemeClr val="accent1"/>
          </a:solidFill>
        </p:spPr>
        <p:txBody>
          <a:bodyPr vert="horz" wrap="square" lIns="146304" tIns="91440" rIns="146304" bIns="91440" rtlCol="0" anchor="t" anchorCtr="0">
            <a:noAutofit/>
          </a:bodyPr>
          <a:lstStyle>
            <a:lvl1pPr>
              <a:defRPr lang="en-US" sz="6470" spc="-98" dirty="0">
                <a:gradFill>
                  <a:gsLst>
                    <a:gs pos="5833">
                      <a:schemeClr val="bg1"/>
                    </a:gs>
                    <a:gs pos="18000">
                      <a:schemeClr val="bg1"/>
                    </a:gs>
                  </a:gsLst>
                  <a:lin ang="5400000" scaled="0"/>
                </a:gradFill>
              </a:defRPr>
            </a:lvl1pPr>
          </a:lstStyle>
          <a:p>
            <a:pPr lvl="0"/>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4477251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1 Board of Directors Cool Gray 3">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062089" y="291849"/>
            <a:ext cx="5376992" cy="1792326"/>
          </a:xfrm>
          <a:noFill/>
        </p:spPr>
        <p:txBody>
          <a:bodyPr vert="horz" wrap="square" lIns="146304" tIns="109728" rIns="146304" bIns="109728" rtlCol="0">
            <a:noAutofit/>
          </a:bodyPr>
          <a:lstStyle>
            <a:lvl1pPr>
              <a:defRPr lang="en-US" dirty="0" smtClean="0">
                <a:gradFill>
                  <a:gsLst>
                    <a:gs pos="2917">
                      <a:schemeClr val="bg2"/>
                    </a:gs>
                    <a:gs pos="30000">
                      <a:schemeClr val="bg2"/>
                    </a:gs>
                  </a:gsLst>
                  <a:lin ang="5400000" scaled="0"/>
                </a:gradFill>
              </a:defRPr>
            </a:lvl1pPr>
          </a:lstStyle>
          <a:p>
            <a:pPr marL="0" lvl="0" indent="0">
              <a:spcBef>
                <a:spcPts val="0"/>
              </a:spcBef>
              <a:buNone/>
            </a:pPr>
            <a:r>
              <a:rPr lang="en-US" dirty="0"/>
              <a:t>Speaker Name</a:t>
            </a:r>
          </a:p>
        </p:txBody>
      </p:sp>
      <p:sp>
        <p:nvSpPr>
          <p:cNvPr id="9" name="Title 1"/>
          <p:cNvSpPr>
            <a:spLocks noGrp="1"/>
          </p:cNvSpPr>
          <p:nvPr>
            <p:ph type="title" hasCustomPrompt="1"/>
          </p:nvPr>
        </p:nvSpPr>
        <p:spPr>
          <a:xfrm>
            <a:off x="270795" y="2084175"/>
            <a:ext cx="9860673" cy="3588542"/>
          </a:xfrm>
          <a:solidFill>
            <a:schemeClr val="tx2"/>
          </a:solidFill>
        </p:spPr>
        <p:txBody>
          <a:bodyPr vert="horz" wrap="square" lIns="146304" tIns="91440" rIns="146304" bIns="91440" rtlCol="0" anchor="t" anchorCtr="0">
            <a:noAutofit/>
          </a:bodyPr>
          <a:lstStyle>
            <a:lvl1pPr>
              <a:defRPr lang="en-US" sz="6470" spc="-98" dirty="0">
                <a:gradFill>
                  <a:gsLst>
                    <a:gs pos="5833">
                      <a:schemeClr val="bg1"/>
                    </a:gs>
                    <a:gs pos="18000">
                      <a:schemeClr val="bg1"/>
                    </a:gs>
                  </a:gsLst>
                  <a:lin ang="5400000" scaled="0"/>
                </a:gradFill>
              </a:defRPr>
            </a:lvl1pPr>
          </a:lstStyle>
          <a:p>
            <a:pPr lvl="0"/>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10641967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1 Board of Directors Blank">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062089" y="291849"/>
            <a:ext cx="5376992" cy="1792326"/>
          </a:xfrm>
          <a:noFill/>
        </p:spPr>
        <p:txBody>
          <a:bodyPr vert="horz" wrap="square" lIns="146304" tIns="109728" rIns="146304" bIns="109728" rtlCol="0">
            <a:noAutofit/>
          </a:bodyPr>
          <a:lstStyle>
            <a:lvl1pPr>
              <a:defRPr lang="en-US" dirty="0" smtClean="0">
                <a:gradFill>
                  <a:gsLst>
                    <a:gs pos="2917">
                      <a:schemeClr val="bg2"/>
                    </a:gs>
                    <a:gs pos="30000">
                      <a:schemeClr val="bg2"/>
                    </a:gs>
                  </a:gsLst>
                  <a:lin ang="5400000" scaled="0"/>
                </a:gradFill>
              </a:defRPr>
            </a:lvl1pPr>
          </a:lstStyle>
          <a:p>
            <a:pPr marL="0" lvl="0" indent="0">
              <a:spcBef>
                <a:spcPts val="0"/>
              </a:spcBef>
              <a:buNone/>
            </a:pPr>
            <a:r>
              <a:rPr lang="en-US" dirty="0"/>
              <a:t>Speaker Name</a:t>
            </a:r>
          </a:p>
        </p:txBody>
      </p:sp>
      <p:sp>
        <p:nvSpPr>
          <p:cNvPr id="9" name="Title 1"/>
          <p:cNvSpPr>
            <a:spLocks noGrp="1"/>
          </p:cNvSpPr>
          <p:nvPr>
            <p:ph type="title" hasCustomPrompt="1"/>
          </p:nvPr>
        </p:nvSpPr>
        <p:spPr>
          <a:xfrm>
            <a:off x="270795" y="2084175"/>
            <a:ext cx="9860673" cy="3588542"/>
          </a:xfrm>
          <a:noFill/>
        </p:spPr>
        <p:txBody>
          <a:bodyPr vert="horz" wrap="square" lIns="146304" tIns="91440" rIns="146304" bIns="91440" rtlCol="0" anchor="t" anchorCtr="0">
            <a:noAutofit/>
          </a:bodyPr>
          <a:lstStyle>
            <a:lvl1pPr>
              <a:defRPr lang="en-US" sz="6470" spc="-98" dirty="0">
                <a:gradFill>
                  <a:gsLst>
                    <a:gs pos="5833">
                      <a:schemeClr val="bg2"/>
                    </a:gs>
                    <a:gs pos="18000">
                      <a:schemeClr val="bg2"/>
                    </a:gs>
                  </a:gsLst>
                  <a:lin ang="5400000" scaled="0"/>
                </a:gradFill>
              </a:defRPr>
            </a:lvl1pPr>
          </a:lstStyle>
          <a:p>
            <a:pPr lvl="0"/>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33964086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2 Board of Directors Process Cyan">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70797" y="4781911"/>
            <a:ext cx="5376992" cy="1792326"/>
          </a:xfrm>
          <a:noFill/>
        </p:spPr>
        <p:txBody>
          <a:bodyPr lIns="146304" tIns="109728" rIns="146304" bIns="109728">
            <a:noAutofit/>
          </a:bodyPr>
          <a:lstStyle>
            <a:lvl1pPr marL="0" indent="0">
              <a:spcBef>
                <a:spcPts val="0"/>
              </a:spcBef>
              <a:buNone/>
              <a:defRPr sz="3530" spc="0" baseline="0">
                <a:gradFill>
                  <a:gsLst>
                    <a:gs pos="2917">
                      <a:schemeClr val="bg2"/>
                    </a:gs>
                    <a:gs pos="30000">
                      <a:schemeClr val="bg2"/>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69302" y="2084173"/>
            <a:ext cx="9860673" cy="2689656"/>
          </a:xfrm>
          <a:solidFill>
            <a:schemeClr val="accent1"/>
          </a:solidFill>
        </p:spPr>
        <p:txBody>
          <a:bodyPr lIns="146304" tIns="91440" rIns="146304" bIns="91440" anchor="t" anchorCtr="0"/>
          <a:lstStyle>
            <a:lvl1pPr>
              <a:defRPr sz="6470" spc="-98" baseline="0">
                <a:gradFill>
                  <a:gsLst>
                    <a:gs pos="5833">
                      <a:schemeClr val="bg1"/>
                    </a:gs>
                    <a:gs pos="18000">
                      <a:schemeClr val="bg1"/>
                    </a:gs>
                  </a:gsLst>
                  <a:lin ang="5400000" scaled="0"/>
                </a:gradFill>
              </a:defRPr>
            </a:lvl1pPr>
          </a:lstStyle>
          <a:p>
            <a:r>
              <a:rPr lang="en-US" dirty="0"/>
              <a:t>Presentation title</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81228" y="66931"/>
            <a:ext cx="2175526" cy="600224"/>
          </a:xfrm>
          <a:prstGeom prst="rect">
            <a:avLst/>
          </a:prstGeom>
          <a:noFill/>
          <a:ln>
            <a:noFill/>
          </a:ln>
        </p:spPr>
      </p:pic>
      <p:sp>
        <p:nvSpPr>
          <p:cNvPr id="7" name="Rectangle 6"/>
          <p:cNvSpPr/>
          <p:nvPr userDrawn="1"/>
        </p:nvSpPr>
        <p:spPr bwMode="auto">
          <a:xfrm>
            <a:off x="269302" y="291219"/>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spTree>
    <p:extLst>
      <p:ext uri="{BB962C8B-B14F-4D97-AF65-F5344CB8AC3E}">
        <p14:creationId xmlns:p14="http://schemas.microsoft.com/office/powerpoint/2010/main" val="27533689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itle Slide 2 Board of Directors Cool Gray 3">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70797" y="4781911"/>
            <a:ext cx="5376992" cy="1792326"/>
          </a:xfrm>
          <a:noFill/>
        </p:spPr>
        <p:txBody>
          <a:bodyPr lIns="146304" tIns="109728" rIns="146304" bIns="109728">
            <a:noAutofit/>
          </a:bodyPr>
          <a:lstStyle>
            <a:lvl1pPr marL="0" indent="0">
              <a:spcBef>
                <a:spcPts val="0"/>
              </a:spcBef>
              <a:buNone/>
              <a:defRPr sz="3530" spc="0" baseline="0">
                <a:gradFill>
                  <a:gsLst>
                    <a:gs pos="2917">
                      <a:schemeClr val="bg2"/>
                    </a:gs>
                    <a:gs pos="30000">
                      <a:schemeClr val="bg2"/>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0795" y="2084173"/>
            <a:ext cx="9860673" cy="2689656"/>
          </a:xfrm>
          <a:solidFill>
            <a:schemeClr val="tx2"/>
          </a:solidFill>
        </p:spPr>
        <p:txBody>
          <a:bodyPr lIns="146304" tIns="91440" rIns="146304" bIns="91440" anchor="t" anchorCtr="0"/>
          <a:lstStyle>
            <a:lvl1pPr>
              <a:defRPr sz="6470" spc="-98" baseline="0">
                <a:gradFill>
                  <a:gsLst>
                    <a:gs pos="5833">
                      <a:schemeClr val="bg1"/>
                    </a:gs>
                    <a:gs pos="18000">
                      <a:schemeClr val="bg1"/>
                    </a:gs>
                  </a:gsLst>
                  <a:lin ang="5400000" scaled="0"/>
                </a:gradFill>
              </a:defRPr>
            </a:lvl1pPr>
          </a:lstStyle>
          <a:p>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6214876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2 Board of Directors Blank">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70797" y="4781911"/>
            <a:ext cx="5376992" cy="1792326"/>
          </a:xfrm>
          <a:noFill/>
        </p:spPr>
        <p:txBody>
          <a:bodyPr lIns="146304" tIns="109728" rIns="146304" bIns="109728">
            <a:noAutofit/>
          </a:bodyPr>
          <a:lstStyle>
            <a:lvl1pPr marL="0" indent="0">
              <a:spcBef>
                <a:spcPts val="0"/>
              </a:spcBef>
              <a:buNone/>
              <a:defRPr sz="3530" spc="0" baseline="0">
                <a:gradFill>
                  <a:gsLst>
                    <a:gs pos="2917">
                      <a:schemeClr val="bg2"/>
                    </a:gs>
                    <a:gs pos="30000">
                      <a:schemeClr val="bg2"/>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0795" y="2084173"/>
            <a:ext cx="9860673" cy="2689656"/>
          </a:xfrm>
          <a:solidFill>
            <a:schemeClr val="tx1"/>
          </a:solidFill>
        </p:spPr>
        <p:txBody>
          <a:bodyPr lIns="146304" tIns="91440" rIns="146304" bIns="91440" anchor="t" anchorCtr="0"/>
          <a:lstStyle>
            <a:lvl1pPr>
              <a:defRPr sz="6470" spc="-98" baseline="0">
                <a:gradFill>
                  <a:gsLst>
                    <a:gs pos="5833">
                      <a:schemeClr val="bg2"/>
                    </a:gs>
                    <a:gs pos="18000">
                      <a:schemeClr val="bg2"/>
                    </a:gs>
                  </a:gsLst>
                  <a:lin ang="5400000" scaled="0"/>
                </a:gradFill>
              </a:defRPr>
            </a:lvl1pPr>
          </a:lstStyle>
          <a:p>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288961068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3 Board of Directors Process Cyan">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69240" y="4774609"/>
            <a:ext cx="5376992" cy="1792326"/>
          </a:xfrm>
          <a:solidFill>
            <a:schemeClr val="accent1"/>
          </a:solidFill>
        </p:spPr>
        <p:txBody>
          <a:bodyPr lIns="146304" tIns="109728" rIns="146304" bIns="109728">
            <a:noAutofit/>
          </a:bodyPr>
          <a:lstStyle>
            <a:lvl1pPr marL="0" indent="0">
              <a:spcBef>
                <a:spcPts val="0"/>
              </a:spcBef>
              <a:buNone/>
              <a:defRPr sz="3530" spc="0" baseline="0">
                <a:gradFill>
                  <a:gsLst>
                    <a:gs pos="2917">
                      <a:schemeClr val="bg1"/>
                    </a:gs>
                    <a:gs pos="30000">
                      <a:schemeClr val="bg1"/>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0795" y="2084173"/>
            <a:ext cx="9860673" cy="2689656"/>
          </a:xfrm>
          <a:solidFill>
            <a:schemeClr val="tx1"/>
          </a:solidFill>
        </p:spPr>
        <p:txBody>
          <a:bodyPr lIns="146304" tIns="91440" rIns="146304" bIns="91440" anchor="t" anchorCtr="0"/>
          <a:lstStyle>
            <a:lvl1pPr>
              <a:defRPr sz="6470" spc="-98" baseline="0">
                <a:gradFill>
                  <a:gsLst>
                    <a:gs pos="5833">
                      <a:schemeClr val="bg2"/>
                    </a:gs>
                    <a:gs pos="18000">
                      <a:schemeClr val="bg2"/>
                    </a:gs>
                  </a:gsLst>
                  <a:lin ang="5400000" scaled="0"/>
                </a:gradFill>
              </a:defRPr>
            </a:lvl1pPr>
          </a:lstStyle>
          <a:p>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27348753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Slide 3 Board of Directors Cool Gray 3">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69240" y="4774609"/>
            <a:ext cx="5376992" cy="1792326"/>
          </a:xfrm>
          <a:solidFill>
            <a:schemeClr val="tx2"/>
          </a:solidFill>
        </p:spPr>
        <p:txBody>
          <a:bodyPr lIns="146304" tIns="109728" rIns="146304" bIns="109728">
            <a:noAutofit/>
          </a:bodyPr>
          <a:lstStyle>
            <a:lvl1pPr marL="0" indent="0">
              <a:spcBef>
                <a:spcPts val="0"/>
              </a:spcBef>
              <a:buNone/>
              <a:defRPr sz="3530" spc="0" baseline="0">
                <a:gradFill>
                  <a:gsLst>
                    <a:gs pos="2917">
                      <a:schemeClr val="bg1"/>
                    </a:gs>
                    <a:gs pos="30000">
                      <a:schemeClr val="bg1"/>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0795" y="2084173"/>
            <a:ext cx="9860673" cy="2689656"/>
          </a:xfrm>
          <a:solidFill>
            <a:schemeClr val="tx1"/>
          </a:solidFill>
        </p:spPr>
        <p:txBody>
          <a:bodyPr lIns="146304" tIns="91440" rIns="146304" bIns="91440" anchor="t" anchorCtr="0"/>
          <a:lstStyle>
            <a:lvl1pPr>
              <a:defRPr sz="6470" spc="-98" baseline="0">
                <a:gradFill>
                  <a:gsLst>
                    <a:gs pos="5833">
                      <a:schemeClr val="bg2"/>
                    </a:gs>
                    <a:gs pos="18000">
                      <a:schemeClr val="bg2"/>
                    </a:gs>
                  </a:gsLst>
                  <a:lin ang="5400000" scaled="0"/>
                </a:gradFill>
              </a:defRPr>
            </a:lvl1pPr>
          </a:lstStyle>
          <a:p>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279877411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3 Board of Directors Blank">
    <p:bg>
      <p:bgPr>
        <a:solidFill>
          <a:schemeClr val="tx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2" hasCustomPrompt="1"/>
          </p:nvPr>
        </p:nvSpPr>
        <p:spPr>
          <a:xfrm>
            <a:off x="269240" y="4774609"/>
            <a:ext cx="5376992" cy="1792326"/>
          </a:xfrm>
          <a:noFill/>
        </p:spPr>
        <p:txBody>
          <a:bodyPr lIns="146304" tIns="109728" rIns="146304" bIns="109728">
            <a:noAutofit/>
          </a:bodyPr>
          <a:lstStyle>
            <a:lvl1pPr marL="0" indent="0">
              <a:spcBef>
                <a:spcPts val="0"/>
              </a:spcBef>
              <a:buNone/>
              <a:defRPr sz="3530" spc="0" baseline="0">
                <a:gradFill>
                  <a:gsLst>
                    <a:gs pos="2917">
                      <a:schemeClr val="bg2"/>
                    </a:gs>
                    <a:gs pos="30000">
                      <a:schemeClr val="bg2"/>
                    </a:gs>
                  </a:gsLst>
                  <a:lin ang="5400000" scaled="0"/>
                </a:gradFill>
                <a:latin typeface="+mj-lt"/>
              </a:defRPr>
            </a:lvl1pPr>
          </a:lstStyle>
          <a:p>
            <a:pPr lvl="0"/>
            <a:r>
              <a:rPr lang="en-US" dirty="0"/>
              <a:t>Speaker Name</a:t>
            </a:r>
          </a:p>
        </p:txBody>
      </p:sp>
      <p:sp>
        <p:nvSpPr>
          <p:cNvPr id="9" name="Title 1"/>
          <p:cNvSpPr>
            <a:spLocks noGrp="1"/>
          </p:cNvSpPr>
          <p:nvPr>
            <p:ph type="title" hasCustomPrompt="1"/>
          </p:nvPr>
        </p:nvSpPr>
        <p:spPr>
          <a:xfrm>
            <a:off x="270795" y="2084173"/>
            <a:ext cx="9860673" cy="2689656"/>
          </a:xfrm>
          <a:solidFill>
            <a:schemeClr val="tx1"/>
          </a:solidFill>
        </p:spPr>
        <p:txBody>
          <a:bodyPr lIns="146304" tIns="91440" rIns="146304" bIns="91440" anchor="t" anchorCtr="0"/>
          <a:lstStyle>
            <a:lvl1pPr>
              <a:defRPr sz="6470" spc="-98" baseline="0">
                <a:gradFill>
                  <a:gsLst>
                    <a:gs pos="5833">
                      <a:schemeClr val="bg2"/>
                    </a:gs>
                    <a:gs pos="18000">
                      <a:schemeClr val="bg2"/>
                    </a:gs>
                  </a:gsLst>
                  <a:lin ang="5400000" scaled="0"/>
                </a:gradFill>
              </a:defRPr>
            </a:lvl1pPr>
          </a:lstStyle>
          <a:p>
            <a:r>
              <a:rPr lang="en-US" dirty="0"/>
              <a:t>Presentation title</a:t>
            </a:r>
          </a:p>
        </p:txBody>
      </p:sp>
      <p:sp>
        <p:nvSpPr>
          <p:cNvPr id="6" name="Rectangle 5"/>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29762493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4 Board of Directors Process Cya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8" y="2081644"/>
            <a:ext cx="8066267" cy="2692186"/>
          </a:xfrm>
          <a:solidFill>
            <a:schemeClr val="accent1"/>
          </a:solidFill>
        </p:spPr>
        <p:txBody>
          <a:bodyPr vert="horz" wrap="square" lIns="146304" tIns="91440" rIns="146304" bIns="91440" rtlCol="0" anchor="t" anchorCtr="0">
            <a:noAutofit/>
          </a:bodyPr>
          <a:lstStyle>
            <a:lvl1pPr>
              <a:defRPr lang="en-US" sz="7058" spc="-98" dirty="0">
                <a:gradFill>
                  <a:gsLst>
                    <a:gs pos="5833">
                      <a:schemeClr val="tx1"/>
                    </a:gs>
                    <a:gs pos="18000">
                      <a:schemeClr val="tx1"/>
                    </a:gs>
                  </a:gsLst>
                  <a:lin ang="5400000" scaled="0"/>
                </a:gradFill>
              </a:defRPr>
            </a:lvl1pPr>
          </a:lstStyle>
          <a:p>
            <a:pPr lvl="0"/>
            <a:r>
              <a:rPr lang="en-US" dirty="0"/>
              <a:t>Presentation title</a:t>
            </a:r>
          </a:p>
        </p:txBody>
      </p:sp>
      <p:sp>
        <p:nvSpPr>
          <p:cNvPr id="5" name="Text Placeholder 4"/>
          <p:cNvSpPr>
            <a:spLocks noGrp="1"/>
          </p:cNvSpPr>
          <p:nvPr>
            <p:ph type="body" sz="quarter" idx="12" hasCustomPrompt="1"/>
          </p:nvPr>
        </p:nvSpPr>
        <p:spPr>
          <a:xfrm>
            <a:off x="269241" y="4773830"/>
            <a:ext cx="8066265" cy="1793105"/>
          </a:xfrm>
          <a:noFill/>
        </p:spPr>
        <p:txBody>
          <a:bodyPr lIns="146304" tIns="109728" rIns="146304" bIns="109728">
            <a:noAutofit/>
          </a:bodyPr>
          <a:lstStyle>
            <a:lvl1pPr marL="0" indent="0">
              <a:spcBef>
                <a:spcPts val="0"/>
              </a:spcBef>
              <a:buNone/>
              <a:defRPr sz="3530" spc="0" baseline="0">
                <a:gradFill>
                  <a:gsLst>
                    <a:gs pos="0">
                      <a:schemeClr val="tx2"/>
                    </a:gs>
                    <a:gs pos="100000">
                      <a:schemeClr val="tx2"/>
                    </a:gs>
                  </a:gsLst>
                  <a:lin ang="5400000" scaled="0"/>
                </a:gradFill>
                <a:latin typeface="+mj-lt"/>
              </a:defRPr>
            </a:lvl1pPr>
          </a:lstStyle>
          <a:p>
            <a:pPr lvl="0"/>
            <a:r>
              <a:rPr lang="en-US" dirty="0"/>
              <a:t>Speaker Name</a:t>
            </a:r>
          </a:p>
        </p:txBody>
      </p:sp>
      <p:sp>
        <p:nvSpPr>
          <p:cNvPr id="8" name="Rectangle 7"/>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4171034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Slide 4 Board of Directors Cool Gray 3">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8" y="2081644"/>
            <a:ext cx="8066267" cy="2692186"/>
          </a:xfrm>
          <a:solidFill>
            <a:schemeClr val="bg2"/>
          </a:solidFill>
        </p:spPr>
        <p:txBody>
          <a:bodyPr lIns="146304" tIns="91440" rIns="146304" bIns="91440" anchor="t" anchorCtr="0"/>
          <a:lstStyle>
            <a:lvl1pPr>
              <a:defRPr sz="7058" spc="-98" baseline="0">
                <a:gradFill>
                  <a:gsLst>
                    <a:gs pos="5833">
                      <a:schemeClr val="tx1"/>
                    </a:gs>
                    <a:gs pos="18000">
                      <a:schemeClr val="tx1"/>
                    </a:gs>
                  </a:gsLst>
                  <a:lin ang="5400000" scaled="0"/>
                </a:gradFill>
              </a:defRPr>
            </a:lvl1pPr>
          </a:lstStyle>
          <a:p>
            <a:r>
              <a:rPr lang="en-US" dirty="0"/>
              <a:t>Presentation title</a:t>
            </a:r>
          </a:p>
        </p:txBody>
      </p:sp>
      <p:sp>
        <p:nvSpPr>
          <p:cNvPr id="5" name="Text Placeholder 4"/>
          <p:cNvSpPr>
            <a:spLocks noGrp="1"/>
          </p:cNvSpPr>
          <p:nvPr>
            <p:ph type="body" sz="quarter" idx="12" hasCustomPrompt="1"/>
          </p:nvPr>
        </p:nvSpPr>
        <p:spPr>
          <a:xfrm>
            <a:off x="269241" y="4773830"/>
            <a:ext cx="8066265" cy="1793105"/>
          </a:xfrm>
          <a:noFill/>
        </p:spPr>
        <p:txBody>
          <a:bodyPr lIns="146304" tIns="109728" rIns="146304" bIns="109728">
            <a:noAutofit/>
          </a:bodyPr>
          <a:lstStyle>
            <a:lvl1pPr marL="0" indent="0">
              <a:spcBef>
                <a:spcPts val="0"/>
              </a:spcBef>
              <a:buNone/>
              <a:defRPr sz="3530" spc="0" baseline="0">
                <a:gradFill>
                  <a:gsLst>
                    <a:gs pos="0">
                      <a:schemeClr val="tx2"/>
                    </a:gs>
                    <a:gs pos="100000">
                      <a:schemeClr val="tx2"/>
                    </a:gs>
                  </a:gsLst>
                  <a:lin ang="5400000" scaled="0"/>
                </a:gradFill>
                <a:latin typeface="+mj-lt"/>
              </a:defRPr>
            </a:lvl1pPr>
          </a:lstStyle>
          <a:p>
            <a:pPr lvl="0"/>
            <a:r>
              <a:rPr lang="en-US" dirty="0"/>
              <a:t>Speaker Name</a:t>
            </a:r>
          </a:p>
        </p:txBody>
      </p:sp>
      <p:sp>
        <p:nvSpPr>
          <p:cNvPr id="8" name="Rectangle 7"/>
          <p:cNvSpPr/>
          <p:nvPr userDrawn="1"/>
        </p:nvSpPr>
        <p:spPr bwMode="auto">
          <a:xfrm>
            <a:off x="269302" y="289514"/>
            <a:ext cx="1792702" cy="1792956"/>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43429" tIns="89642" rIns="143429" bIns="89642" numCol="1" spcCol="0" rtlCol="0" fromWordArt="0" anchor="t" anchorCtr="0" forceAA="0" compatLnSpc="1">
            <a:prstTxWarp prst="textNoShape">
              <a:avLst/>
            </a:prstTxWarp>
            <a:noAutofit/>
          </a:bodyPr>
          <a:lstStyle/>
          <a:p>
            <a:pPr marL="0" marR="0" lvl="0" indent="0" algn="l" defTabSz="914145" rtl="0" eaLnBrk="1" fontAlgn="base" latinLnBrk="0" hangingPunct="1">
              <a:lnSpc>
                <a:spcPct val="90000"/>
              </a:lnSpc>
              <a:spcBef>
                <a:spcPct val="0"/>
              </a:spcBef>
              <a:spcAft>
                <a:spcPct val="0"/>
              </a:spcAft>
              <a:buClrTx/>
              <a:buSzTx/>
              <a:buFontTx/>
              <a:buNone/>
              <a:tabLst/>
              <a:defRPr/>
            </a:pPr>
            <a:r>
              <a:rPr kumimoji="0" lang="en-US" sz="2353"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Board of Directors</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55211" y="291070"/>
            <a:ext cx="1827729" cy="672413"/>
          </a:xfrm>
          <a:prstGeom prst="rect">
            <a:avLst/>
          </a:prstGeom>
        </p:spPr>
      </p:pic>
    </p:spTree>
    <p:extLst>
      <p:ext uri="{BB962C8B-B14F-4D97-AF65-F5344CB8AC3E}">
        <p14:creationId xmlns:p14="http://schemas.microsoft.com/office/powerpoint/2010/main" val="6191249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itle Slide 4 Board of Directors Blank">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8" y="2081644"/>
            <a:ext cx="8066267" cy="2692186"/>
          </a:xfrm>
          <a:solidFill>
            <a:schemeClr val="bg1"/>
          </a:solidFill>
        </p:spPr>
        <p:txBody>
          <a:bodyPr lIns="146304" tIns="91440" rIns="146304" bIns="91440" anchor="t" anchorCtr="0"/>
          <a:lstStyle>
            <a:lvl1pPr>
              <a:defRPr sz="7058" spc="-98" baseline="0">
                <a:gradFill>
                  <a:gsLst>
                    <a:gs pos="5833">
                      <a:schemeClr val="tx2"/>
                    </a:gs>
                    <a:gs pos="18000">
                      <a:schemeClr val="tx2"/>
                    </a:gs>
                  </a:gsLst>
                  <a:lin ang="5400000" scaled="0"/>
                </a:gradFill>
              </a:defRPr>
            </a:lvl1pPr>
          </a:lstStyle>
          <a:p>
            <a:r>
              <a:rPr lang="en-US" dirty="0"/>
              <a:t>Shareholder Engagement</a:t>
            </a:r>
          </a:p>
        </p:txBody>
      </p:sp>
      <p:sp>
        <p:nvSpPr>
          <p:cNvPr id="5" name="Text Placeholder 4"/>
          <p:cNvSpPr>
            <a:spLocks noGrp="1"/>
          </p:cNvSpPr>
          <p:nvPr>
            <p:ph type="body" sz="quarter" idx="12" hasCustomPrompt="1"/>
          </p:nvPr>
        </p:nvSpPr>
        <p:spPr>
          <a:xfrm>
            <a:off x="269241" y="4773830"/>
            <a:ext cx="8066265" cy="1793105"/>
          </a:xfrm>
          <a:noFill/>
        </p:spPr>
        <p:txBody>
          <a:bodyPr lIns="146304" tIns="109728" rIns="146304" bIns="109728">
            <a:noAutofit/>
          </a:bodyPr>
          <a:lstStyle>
            <a:lvl1pPr marL="0" indent="0">
              <a:spcBef>
                <a:spcPts val="0"/>
              </a:spcBef>
              <a:buNone/>
              <a:defRPr sz="3530" spc="0" baseline="0">
                <a:gradFill>
                  <a:gsLst>
                    <a:gs pos="0">
                      <a:schemeClr val="tx2"/>
                    </a:gs>
                    <a:gs pos="100000">
                      <a:schemeClr val="tx2"/>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0779" y="207849"/>
            <a:ext cx="2738814" cy="755634"/>
          </a:xfrm>
          <a:prstGeom prst="rect">
            <a:avLst/>
          </a:prstGeom>
          <a:noFill/>
          <a:ln>
            <a:noFill/>
          </a:ln>
        </p:spPr>
      </p:pic>
    </p:spTree>
    <p:extLst>
      <p:ext uri="{BB962C8B-B14F-4D97-AF65-F5344CB8AC3E}">
        <p14:creationId xmlns:p14="http://schemas.microsoft.com/office/powerpoint/2010/main" val="412482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Demo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1186356"/>
            <a:ext cx="9859117" cy="2697988"/>
          </a:xfrm>
          <a:solidFill>
            <a:schemeClr val="accent1"/>
          </a:solidFill>
        </p:spPr>
        <p:txBody>
          <a:bodyPr tIns="91440" bIns="91440" anchor="t" anchorCtr="0"/>
          <a:lstStyle>
            <a:lvl1pPr>
              <a:defRPr sz="8626" spc="-98" baseline="0">
                <a:gradFill>
                  <a:gsLst>
                    <a:gs pos="5833">
                      <a:schemeClr val="bg1"/>
                    </a:gs>
                    <a:gs pos="18000">
                      <a:schemeClr val="bg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69241" y="3877279"/>
            <a:ext cx="9860673" cy="1793881"/>
          </a:xfrm>
          <a:noFill/>
        </p:spPr>
        <p:txBody>
          <a:bodyPr lIns="182880" tIns="146304" rIns="182880" bIns="146304">
            <a:noAutofit/>
          </a:bodyPr>
          <a:lstStyle>
            <a:lvl1pPr marL="0" indent="0">
              <a:spcBef>
                <a:spcPts val="0"/>
              </a:spcBef>
              <a:buNone/>
              <a:defRPr sz="3530" spc="0" baseline="0">
                <a:gradFill>
                  <a:gsLst>
                    <a:gs pos="0">
                      <a:schemeClr val="bg2"/>
                    </a:gs>
                    <a:gs pos="100000">
                      <a:schemeClr val="bg2"/>
                    </a:gs>
                  </a:gsLst>
                  <a:lin ang="5400000" scaled="0"/>
                </a:gradFill>
                <a:latin typeface="+mj-lt"/>
              </a:defRPr>
            </a:lvl1pPr>
          </a:lstStyle>
          <a:p>
            <a:pPr lvl="0"/>
            <a:r>
              <a:rPr lang="en-US" dirty="0"/>
              <a:t>Speaker Name</a:t>
            </a:r>
          </a:p>
        </p:txBody>
      </p:sp>
      <p:sp>
        <p:nvSpPr>
          <p:cNvPr id="8" name="Footer Placeholder 2"/>
          <p:cNvSpPr txBox="1">
            <a:spLocks/>
          </p:cNvSpPr>
          <p:nvPr userDrawn="1"/>
        </p:nvSpPr>
        <p:spPr>
          <a:xfrm>
            <a:off x="4763875" y="6502708"/>
            <a:ext cx="1929805" cy="364226"/>
          </a:xfrm>
          <a:prstGeom prst="rect">
            <a:avLst/>
          </a:prstGeom>
        </p:spPr>
        <p:txBody>
          <a:bodyPr vert="horz" lIns="89642" tIns="44821" rIns="89642" bIns="44821" rtlCol="0" anchor="ctr"/>
          <a:lstStyle>
            <a:defPPr>
              <a:defRPr lang="en-US"/>
            </a:defPPr>
            <a:lvl1pPr marL="0" algn="r" defTabSz="932742" rtl="0" eaLnBrk="1" latinLnBrk="0" hangingPunct="1">
              <a:defRPr sz="1200" kern="1200">
                <a:solidFill>
                  <a:schemeClr val="tx1">
                    <a:tint val="75000"/>
                  </a:schemeClr>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r" defTabSz="914408"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txBox="1">
            <a:spLocks/>
          </p:cNvSpPr>
          <p:nvPr userDrawn="1"/>
        </p:nvSpPr>
        <p:spPr>
          <a:xfrm>
            <a:off x="6693681" y="6502710"/>
            <a:ext cx="597553" cy="364224"/>
          </a:xfrm>
          <a:prstGeom prst="rect">
            <a:avLst/>
          </a:prstGeom>
        </p:spPr>
        <p:txBody>
          <a:bodyPr vert="horz" lIns="89642" tIns="44821" rIns="89642" bIns="44821" rtlCol="0" anchor="ctr"/>
          <a:lstStyle>
            <a:defPPr>
              <a:defRPr lang="en-US"/>
            </a:defPPr>
            <a:lvl1pPr marL="0" algn="l" defTabSz="932742" rtl="0" eaLnBrk="1" latinLnBrk="0" hangingPunct="1">
              <a:defRPr sz="1200" kern="1200">
                <a:solidFill>
                  <a:schemeClr val="tx1">
                    <a:tint val="75000"/>
                  </a:schemeClr>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a:lstStyle>
          <a:p>
            <a:pPr marL="0" marR="0" lvl="0" indent="0" algn="l" defTabSz="914408"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8"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370131434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Section Title Accent Color Process Cya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4"/>
            <a:ext cx="11653523" cy="1796217"/>
          </a:xfrm>
          <a:noFill/>
        </p:spPr>
        <p:txBody>
          <a:bodyPr tIns="91440" bIns="91440" anchor="t" anchorCtr="0"/>
          <a:lstStyle>
            <a:lvl1pPr>
              <a:defRPr sz="8626" spc="-98" baseline="0">
                <a:gradFill>
                  <a:gsLst>
                    <a:gs pos="100000">
                      <a:schemeClr val="bg1"/>
                    </a:gs>
                    <a:gs pos="0">
                      <a:schemeClr val="bg1"/>
                    </a:gs>
                  </a:gsLst>
                  <a:lin ang="5400000" scaled="0"/>
                </a:gradFill>
              </a:defRPr>
            </a:lvl1pPr>
          </a:lstStyle>
          <a:p>
            <a:r>
              <a:rPr lang="en-US" dirty="0"/>
              <a:t>Section title</a:t>
            </a:r>
          </a:p>
        </p:txBody>
      </p:sp>
      <p:sp>
        <p:nvSpPr>
          <p:cNvPr id="3" name="Footer Placeholder 2"/>
          <p:cNvSpPr>
            <a:spLocks noGrp="1"/>
          </p:cNvSpPr>
          <p:nvPr>
            <p:ph type="ftr" sz="quarter" idx="10"/>
          </p:nvPr>
        </p:nvSpPr>
        <p:spPr/>
        <p:txBody>
          <a:bodyPr/>
          <a:lstStyle>
            <a:lvl1pPr>
              <a:defRPr>
                <a:gradFill>
                  <a:gsLst>
                    <a:gs pos="2917">
                      <a:schemeClr val="bg1"/>
                    </a:gs>
                    <a:gs pos="30000">
                      <a:schemeClr val="bg1"/>
                    </a:gs>
                  </a:gsLst>
                  <a:lin ang="5400000" scaled="0"/>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Microsoft Confidential   |</a:t>
            </a:r>
          </a:p>
        </p:txBody>
      </p:sp>
      <p:sp>
        <p:nvSpPr>
          <p:cNvPr id="4" name="Slide Number Placeholder 3"/>
          <p:cNvSpPr>
            <a:spLocks noGrp="1"/>
          </p:cNvSpPr>
          <p:nvPr>
            <p:ph type="sldNum" sz="quarter" idx="11"/>
          </p:nvPr>
        </p:nvSpPr>
        <p:spPr/>
        <p:txBody>
          <a:bodyPr/>
          <a:lstStyle>
            <a:lvl1pPr>
              <a:defRPr>
                <a:gradFill>
                  <a:gsLst>
                    <a:gs pos="2917">
                      <a:schemeClr val="bg1"/>
                    </a:gs>
                    <a:gs pos="30000">
                      <a:schemeClr val="bg1"/>
                    </a:gs>
                  </a:gsLst>
                  <a:lin ang="5400000" scaled="0"/>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2917">
                      <a:srgbClr val="000000"/>
                    </a:gs>
                    <a:gs pos="30000">
                      <a:srgbClr val="000000"/>
                    </a:gs>
                  </a:gsLst>
                  <a:lin ang="5400000" scaled="0"/>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351352611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Section Title Accent Color Lime 586">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4"/>
            <a:ext cx="11653523" cy="1796217"/>
          </a:xfrm>
          <a:noFill/>
        </p:spPr>
        <p:txBody>
          <a:bodyPr tIns="91440" bIns="91440" anchor="t" anchorCtr="0"/>
          <a:lstStyle>
            <a:lvl1pPr>
              <a:defRPr sz="8626" spc="-98" baseline="0">
                <a:gradFill>
                  <a:gsLst>
                    <a:gs pos="100000">
                      <a:schemeClr val="bg1"/>
                    </a:gs>
                    <a:gs pos="0">
                      <a:schemeClr val="bg1"/>
                    </a:gs>
                  </a:gsLst>
                  <a:lin ang="5400000" scaled="0"/>
                </a:gradFill>
              </a:defRPr>
            </a:lvl1pPr>
          </a:lstStyle>
          <a:p>
            <a:r>
              <a:rPr lang="en-US" dirty="0"/>
              <a:t>Section title</a:t>
            </a:r>
          </a:p>
        </p:txBody>
      </p:sp>
      <p:sp>
        <p:nvSpPr>
          <p:cNvPr id="3" name="Footer Placeholder 2"/>
          <p:cNvSpPr>
            <a:spLocks noGrp="1"/>
          </p:cNvSpPr>
          <p:nvPr>
            <p:ph type="ftr" sz="quarter" idx="10"/>
          </p:nvPr>
        </p:nvSpPr>
        <p:spPr/>
        <p:txBody>
          <a:bodyPr vert="horz" lIns="91440" tIns="45720" rIns="91440" bIns="45720" rtlCol="0" anchor="ctr"/>
          <a:lstStyle>
            <a:lvl1pPr>
              <a:defRPr lang="en-US" smtClean="0">
                <a:gradFill>
                  <a:gsLst>
                    <a:gs pos="2917">
                      <a:schemeClr val="bg1"/>
                    </a:gs>
                    <a:gs pos="30000">
                      <a:schemeClr val="bg1"/>
                    </a:gs>
                  </a:gsLst>
                  <a:lin ang="5400000" scaled="0"/>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Microsoft Confidential   |</a:t>
            </a:r>
          </a:p>
        </p:txBody>
      </p:sp>
      <p:sp>
        <p:nvSpPr>
          <p:cNvPr id="4" name="Slide Number Placeholder 3"/>
          <p:cNvSpPr>
            <a:spLocks noGrp="1"/>
          </p:cNvSpPr>
          <p:nvPr>
            <p:ph type="sldNum" sz="quarter" idx="11"/>
          </p:nvPr>
        </p:nvSpPr>
        <p:spPr/>
        <p:txBody>
          <a:bodyPr vert="horz" lIns="91440" tIns="45720" rIns="91440" bIns="45720" rtlCol="0" anchor="ctr"/>
          <a:lstStyle>
            <a:lvl1pPr>
              <a:defRPr lang="en-US" smtClean="0">
                <a:gradFill>
                  <a:gsLst>
                    <a:gs pos="2917">
                      <a:schemeClr val="bg1"/>
                    </a:gs>
                    <a:gs pos="30000">
                      <a:schemeClr val="bg1"/>
                    </a:gs>
                  </a:gsLst>
                  <a:lin ang="5400000" scaled="0"/>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2917">
                      <a:srgbClr val="000000"/>
                    </a:gs>
                    <a:gs pos="30000">
                      <a:srgbClr val="000000"/>
                    </a:gs>
                  </a:gsLst>
                  <a:lin ang="5400000" scaled="0"/>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339684115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Section Title Accent Color Teal 325">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4"/>
            <a:ext cx="11653523" cy="1796217"/>
          </a:xfrm>
          <a:noFill/>
        </p:spPr>
        <p:txBody>
          <a:bodyPr tIns="91440" bIns="91440" anchor="t" anchorCtr="0"/>
          <a:lstStyle>
            <a:lvl1pPr>
              <a:defRPr sz="8626" spc="-98" baseline="0">
                <a:gradFill>
                  <a:gsLst>
                    <a:gs pos="100000">
                      <a:schemeClr val="bg1"/>
                    </a:gs>
                    <a:gs pos="0">
                      <a:schemeClr val="bg1"/>
                    </a:gs>
                  </a:gsLst>
                  <a:lin ang="5400000" scaled="0"/>
                </a:gradFill>
              </a:defRPr>
            </a:lvl1pPr>
          </a:lstStyle>
          <a:p>
            <a:r>
              <a:rPr lang="en-US" dirty="0"/>
              <a:t>Section title</a:t>
            </a:r>
          </a:p>
        </p:txBody>
      </p:sp>
      <p:sp>
        <p:nvSpPr>
          <p:cNvPr id="3" name="Footer Placeholder 2"/>
          <p:cNvSpPr>
            <a:spLocks noGrp="1"/>
          </p:cNvSpPr>
          <p:nvPr>
            <p:ph type="ftr" sz="quarter" idx="10"/>
          </p:nvPr>
        </p:nvSpPr>
        <p:spPr/>
        <p:txBody>
          <a:bodyPr vert="horz" lIns="91440" tIns="45720" rIns="91440" bIns="45720" rtlCol="0" anchor="ctr"/>
          <a:lstStyle>
            <a:lvl1pPr>
              <a:defRPr lang="en-US" smtClean="0">
                <a:gradFill>
                  <a:gsLst>
                    <a:gs pos="2917">
                      <a:schemeClr val="bg1"/>
                    </a:gs>
                    <a:gs pos="30000">
                      <a:schemeClr val="bg1"/>
                    </a:gs>
                  </a:gsLst>
                  <a:lin ang="5400000" scaled="0"/>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rPr>
              <a:t>Microsoft Confidential   |</a:t>
            </a:r>
          </a:p>
        </p:txBody>
      </p:sp>
      <p:sp>
        <p:nvSpPr>
          <p:cNvPr id="4" name="Slide Number Placeholder 3"/>
          <p:cNvSpPr>
            <a:spLocks noGrp="1"/>
          </p:cNvSpPr>
          <p:nvPr>
            <p:ph type="sldNum" sz="quarter" idx="11"/>
          </p:nvPr>
        </p:nvSpPr>
        <p:spPr/>
        <p:txBody>
          <a:bodyPr vert="horz" lIns="91440" tIns="45720" rIns="91440" bIns="45720" rtlCol="0" anchor="ctr"/>
          <a:lstStyle>
            <a:lvl1pPr>
              <a:defRPr lang="en-US" smtClean="0">
                <a:gradFill>
                  <a:gsLst>
                    <a:gs pos="2917">
                      <a:schemeClr val="bg1"/>
                    </a:gs>
                    <a:gs pos="30000">
                      <a:schemeClr val="bg1"/>
                    </a:gs>
                  </a:gsLst>
                  <a:lin ang="5400000" scaled="0"/>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2917">
                      <a:srgbClr val="000000"/>
                    </a:gs>
                    <a:gs pos="30000">
                      <a:srgbClr val="000000"/>
                    </a:gs>
                  </a:gsLst>
                  <a:lin ang="5400000" scaled="0"/>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2917">
                    <a:srgbClr val="000000"/>
                  </a:gs>
                  <a:gs pos="30000">
                    <a:srgbClr val="000000"/>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205372587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Section Title Accent Color Cyan 300">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4"/>
            <a:ext cx="11653523" cy="1796217"/>
          </a:xfrm>
          <a:noFill/>
        </p:spPr>
        <p:txBody>
          <a:bodyPr tIns="91440" bIns="91440" anchor="t" anchorCtr="0"/>
          <a:lstStyle>
            <a:lvl1pPr>
              <a:defRPr sz="8626" spc="-98" baseline="0">
                <a:gradFill>
                  <a:gsLst>
                    <a:gs pos="100000">
                      <a:schemeClr val="tx1"/>
                    </a:gs>
                    <a:gs pos="0">
                      <a:schemeClr val="tx1"/>
                    </a:gs>
                  </a:gsLst>
                  <a:lin ang="5400000" scaled="0"/>
                </a:gradFill>
              </a:defRPr>
            </a:lvl1pPr>
          </a:lstStyle>
          <a:p>
            <a:r>
              <a:rPr lang="en-US" dirty="0"/>
              <a:t>Section title</a:t>
            </a:r>
          </a:p>
        </p:txBody>
      </p:sp>
      <p:sp>
        <p:nvSpPr>
          <p:cNvPr id="7"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FFFFFF">
                    <a:tint val="75000"/>
                  </a:srgbClr>
                </a:solidFill>
                <a:effectLst/>
                <a:uLnTx/>
                <a:uFillTx/>
                <a:latin typeface="Segoe UI"/>
                <a:ea typeface="+mn-ea"/>
                <a:cs typeface="+mn-cs"/>
              </a:rPr>
              <a:t>Microsoft Confidential   |</a:t>
            </a:r>
          </a:p>
        </p:txBody>
      </p:sp>
      <p:sp>
        <p:nvSpPr>
          <p:cNvPr id="8"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FFFFFF">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FFFFFF">
                  <a:tint val="75000"/>
                </a:srgbClr>
              </a:solidFill>
              <a:effectLst/>
              <a:uLnTx/>
              <a:uFillTx/>
              <a:latin typeface="Segoe UI"/>
              <a:ea typeface="+mn-ea"/>
              <a:cs typeface="+mn-cs"/>
            </a:endParaRPr>
          </a:p>
        </p:txBody>
      </p:sp>
    </p:spTree>
    <p:extLst>
      <p:ext uri="{BB962C8B-B14F-4D97-AF65-F5344CB8AC3E}">
        <p14:creationId xmlns:p14="http://schemas.microsoft.com/office/powerpoint/2010/main" val="3315343849"/>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Section Title Accent Color Cool Gray 7">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69239" y="2084174"/>
            <a:ext cx="11653523" cy="1796217"/>
          </a:xfrm>
          <a:noFill/>
        </p:spPr>
        <p:txBody>
          <a:bodyPr tIns="91440" bIns="91440" anchor="t" anchorCtr="0"/>
          <a:lstStyle>
            <a:lvl1pPr>
              <a:defRPr sz="8626" spc="-98" baseline="0">
                <a:gradFill>
                  <a:gsLst>
                    <a:gs pos="100000">
                      <a:schemeClr val="bg1"/>
                    </a:gs>
                    <a:gs pos="0">
                      <a:schemeClr val="bg1"/>
                    </a:gs>
                  </a:gsLst>
                  <a:lin ang="5400000" scaled="0"/>
                </a:gradFill>
              </a:defRPr>
            </a:lvl1pPr>
          </a:lstStyle>
          <a:p>
            <a:r>
              <a:rPr lang="en-US" dirty="0"/>
              <a:t>Section title</a:t>
            </a:r>
          </a:p>
        </p:txBody>
      </p:sp>
      <p:sp>
        <p:nvSpPr>
          <p:cNvPr id="7"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FFFFFF">
                    <a:tint val="75000"/>
                  </a:srgbClr>
                </a:solidFill>
                <a:effectLst/>
                <a:uLnTx/>
                <a:uFillTx/>
                <a:latin typeface="Segoe UI"/>
                <a:ea typeface="+mn-ea"/>
                <a:cs typeface="+mn-cs"/>
              </a:rPr>
              <a:t>Microsoft Confidential   |</a:t>
            </a:r>
          </a:p>
        </p:txBody>
      </p:sp>
      <p:sp>
        <p:nvSpPr>
          <p:cNvPr id="8"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FFFFFF">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FFFFFF">
                  <a:tint val="75000"/>
                </a:srgbClr>
              </a:solidFill>
              <a:effectLst/>
              <a:uLnTx/>
              <a:uFillTx/>
              <a:latin typeface="Segoe UI"/>
              <a:ea typeface="+mn-ea"/>
              <a:cs typeface="+mn-cs"/>
            </a:endParaRPr>
          </a:p>
        </p:txBody>
      </p:sp>
    </p:spTree>
    <p:extLst>
      <p:ext uri="{BB962C8B-B14F-4D97-AF65-F5344CB8AC3E}">
        <p14:creationId xmlns:p14="http://schemas.microsoft.com/office/powerpoint/2010/main" val="292863019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spTree>
      <p:nvGrpSpPr>
        <p:cNvPr id="1" name=""/>
        <p:cNvGrpSpPr/>
        <p:nvPr/>
      </p:nvGrpSpPr>
      <p:grpSpPr>
        <a:xfrm>
          <a:off x="0" y="0"/>
          <a:ext cx="0" cy="0"/>
          <a:chOff x="0" y="0"/>
          <a:chExt cx="0" cy="0"/>
        </a:xfrm>
      </p:grpSpPr>
      <p:sp>
        <p:nvSpPr>
          <p:cNvPr id="2" name="Title 1"/>
          <p:cNvSpPr>
            <a:spLocks noGrp="1"/>
          </p:cNvSpPr>
          <p:nvPr>
            <p:ph type="title"/>
          </p:nvPr>
        </p:nvSpPr>
        <p:spPr>
          <a:xfrm>
            <a:off x="269242" y="289513"/>
            <a:ext cx="11655840" cy="524545"/>
          </a:xfrm>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269239" y="1189177"/>
            <a:ext cx="11653523" cy="1931322"/>
          </a:xfrm>
        </p:spPr>
        <p:txBody>
          <a:bodyPr/>
          <a:lstStyle>
            <a:lvl1pPr marL="0" indent="0">
              <a:buNone/>
              <a:defRPr sz="3530">
                <a:gradFill>
                  <a:gsLst>
                    <a:gs pos="1250">
                      <a:schemeClr val="tx2"/>
                    </a:gs>
                    <a:gs pos="99000">
                      <a:schemeClr val="tx2"/>
                    </a:gs>
                  </a:gsLst>
                  <a:lin ang="5400000" scaled="0"/>
                </a:gradFill>
              </a:defRPr>
            </a:lvl1pPr>
            <a:lvl2pPr marL="0" indent="0">
              <a:buFontTx/>
              <a:buNone/>
              <a:defRPr sz="1961"/>
            </a:lvl2pPr>
            <a:lvl3pPr marL="224107" indent="0">
              <a:buNone/>
              <a:defRPr/>
            </a:lvl3pPr>
            <a:lvl4pPr marL="448213" indent="0">
              <a:buNone/>
              <a:defRPr/>
            </a:lvl4pPr>
            <a:lvl5pPr marL="67232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4241977680"/>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269239" y="1189177"/>
            <a:ext cx="11653523" cy="1931322"/>
          </a:xfrm>
        </p:spPr>
        <p:txBody>
          <a:bodyPr/>
          <a:lstStyle>
            <a:lvl1pPr marL="0" indent="0">
              <a:buNone/>
              <a:defRPr sz="3530">
                <a:gradFill>
                  <a:gsLst>
                    <a:gs pos="1250">
                      <a:schemeClr val="tx1"/>
                    </a:gs>
                    <a:gs pos="99000">
                      <a:schemeClr val="tx1"/>
                    </a:gs>
                  </a:gsLst>
                  <a:lin ang="5400000" scaled="0"/>
                </a:gradFill>
              </a:defRPr>
            </a:lvl1pPr>
            <a:lvl2pPr marL="0" indent="0">
              <a:buFontTx/>
              <a:buNone/>
              <a:defRPr sz="1961"/>
            </a:lvl2pPr>
            <a:lvl3pPr marL="224107" indent="0">
              <a:buNone/>
              <a:defRPr/>
            </a:lvl3pPr>
            <a:lvl4pPr marL="448213" indent="0">
              <a:buNone/>
              <a:defRPr/>
            </a:lvl4pPr>
            <a:lvl5pPr marL="67232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5" name="Straight Connector 4"/>
          <p:cNvCxnSpPr/>
          <p:nvPr userDrawn="1"/>
        </p:nvCxnSpPr>
        <p:spPr>
          <a:xfrm>
            <a:off x="269367" y="103819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1747015278"/>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8"/>
            <a:ext cx="11653523" cy="1997712"/>
          </a:xfrm>
        </p:spPr>
        <p:txBody>
          <a:bodyPr>
            <a:spAutoFit/>
          </a:bodyPr>
          <a:lstStyle>
            <a:lvl1pPr>
              <a:defRPr sz="353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a:t>Click to edit Master title style</a:t>
            </a:r>
          </a:p>
        </p:txBody>
      </p:sp>
      <p:cxnSp>
        <p:nvCxnSpPr>
          <p:cNvPr id="5" name="Straight Connector 4"/>
          <p:cNvCxnSpPr/>
          <p:nvPr userDrawn="1"/>
        </p:nvCxnSpPr>
        <p:spPr>
          <a:xfrm>
            <a:off x="269240" y="103819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428803246"/>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and Content 1st level color tex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69239" y="1189178"/>
            <a:ext cx="11653523" cy="1997712"/>
          </a:xfrm>
        </p:spPr>
        <p:txBody>
          <a:bodyPr>
            <a:spAutoFit/>
          </a:bodyPr>
          <a:lstStyle>
            <a:lvl1pPr>
              <a:defRPr sz="3530">
                <a:gradFill>
                  <a:gsLst>
                    <a:gs pos="1250">
                      <a:schemeClr val="tx2"/>
                    </a:gs>
                    <a:gs pos="99000">
                      <a:schemeClr val="tx2"/>
                    </a:gs>
                  </a:gsLst>
                  <a:lin ang="5400000" scaled="0"/>
                </a:gra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itle 5"/>
          <p:cNvSpPr>
            <a:spLocks noGrp="1"/>
          </p:cNvSpPr>
          <p:nvPr>
            <p:ph type="title"/>
          </p:nvPr>
        </p:nvSpPr>
        <p:spPr/>
        <p:txBody>
          <a:bodyPr/>
          <a:lstStyle/>
          <a:p>
            <a:r>
              <a:rPr lang="en-US" dirty="0"/>
              <a:t>Click to edit Master title style</a:t>
            </a:r>
          </a:p>
        </p:txBody>
      </p:sp>
      <p:cxnSp>
        <p:nvCxnSpPr>
          <p:cNvPr id="5" name="Straight Connector 4"/>
          <p:cNvCxnSpPr/>
          <p:nvPr userDrawn="1"/>
        </p:nvCxnSpPr>
        <p:spPr>
          <a:xfrm>
            <a:off x="269367" y="103819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35896870"/>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wo Column 2-color Non-bullete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3"/>
          <p:cNvSpPr>
            <a:spLocks noGrp="1"/>
          </p:cNvSpPr>
          <p:nvPr>
            <p:ph type="body" sz="quarter" idx="10"/>
          </p:nvPr>
        </p:nvSpPr>
        <p:spPr>
          <a:xfrm>
            <a:off x="269241" y="1189177"/>
            <a:ext cx="5378547" cy="2420188"/>
          </a:xfrm>
        </p:spPr>
        <p:txBody>
          <a:bodyPr wrap="square">
            <a:spAutoFit/>
          </a:bodyPr>
          <a:lstStyle>
            <a:lvl1pPr marL="0" indent="0">
              <a:spcBef>
                <a:spcPts val="1200"/>
              </a:spcBef>
              <a:buClr>
                <a:schemeClr val="tx1"/>
              </a:buClr>
              <a:buFont typeface="Wingdings" pitchFamily="2" charset="2"/>
              <a:buNone/>
              <a:defRPr sz="3530">
                <a:gradFill>
                  <a:gsLst>
                    <a:gs pos="1250">
                      <a:schemeClr val="tx2"/>
                    </a:gs>
                    <a:gs pos="99000">
                      <a:schemeClr val="tx2"/>
                    </a:gs>
                  </a:gsLst>
                  <a:lin ang="5400000" scaled="0"/>
                </a:gradFill>
              </a:defRPr>
            </a:lvl1pPr>
            <a:lvl2pPr marL="0" indent="0">
              <a:buNone/>
              <a:defRPr sz="1961"/>
            </a:lvl2pPr>
            <a:lvl3pPr marL="227219" indent="0">
              <a:buNone/>
              <a:tabLst/>
              <a:defRPr sz="1961"/>
            </a:lvl3pPr>
            <a:lvl4pPr marL="451326" indent="0">
              <a:buNone/>
              <a:defRPr/>
            </a:lvl4pPr>
            <a:lvl5pPr marL="672320"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6" y="1189177"/>
            <a:ext cx="5378547" cy="2420188"/>
          </a:xfrm>
        </p:spPr>
        <p:txBody>
          <a:bodyPr wrap="square">
            <a:spAutoFit/>
          </a:bodyPr>
          <a:lstStyle>
            <a:lvl1pPr marL="0" indent="0">
              <a:spcBef>
                <a:spcPts val="1200"/>
              </a:spcBef>
              <a:buClr>
                <a:schemeClr val="tx1"/>
              </a:buClr>
              <a:buFont typeface="Wingdings" pitchFamily="2" charset="2"/>
              <a:buNone/>
              <a:defRPr sz="3530">
                <a:gradFill>
                  <a:gsLst>
                    <a:gs pos="1250">
                      <a:schemeClr val="tx2"/>
                    </a:gs>
                    <a:gs pos="99000">
                      <a:schemeClr val="tx2"/>
                    </a:gs>
                  </a:gsLst>
                  <a:lin ang="5400000" scaled="0"/>
                </a:gradFill>
              </a:defRPr>
            </a:lvl1pPr>
            <a:lvl2pPr marL="0" indent="0">
              <a:buNone/>
              <a:defRPr sz="1961"/>
            </a:lvl2pPr>
            <a:lvl3pPr marL="227219" indent="0">
              <a:buNone/>
              <a:tabLst/>
              <a:defRPr sz="1961"/>
            </a:lvl3pPr>
            <a:lvl4pPr marL="451326" indent="0">
              <a:buNone/>
              <a:defRPr/>
            </a:lvl4pPr>
            <a:lvl5pPr marL="672320"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p:cNvCxnSpPr/>
          <p:nvPr userDrawn="1"/>
        </p:nvCxnSpPr>
        <p:spPr>
          <a:xfrm>
            <a:off x="269241" y="103819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1275732258"/>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69241" y="1189177"/>
            <a:ext cx="5378547" cy="2420188"/>
          </a:xfrm>
        </p:spPr>
        <p:txBody>
          <a:bodyPr wrap="square">
            <a:spAutoFit/>
          </a:bodyPr>
          <a:lstStyle>
            <a:lvl1pPr marL="0" indent="0">
              <a:spcBef>
                <a:spcPts val="1200"/>
              </a:spcBef>
              <a:buClr>
                <a:schemeClr val="tx1"/>
              </a:buClr>
              <a:buFont typeface="Wingdings" pitchFamily="2" charset="2"/>
              <a:buNone/>
              <a:defRPr sz="3530"/>
            </a:lvl1pPr>
            <a:lvl2pPr marL="0" indent="0">
              <a:buNone/>
              <a:defRPr sz="1961"/>
            </a:lvl2pPr>
            <a:lvl3pPr marL="227219" indent="0">
              <a:buNone/>
              <a:tabLst/>
              <a:defRPr sz="1961"/>
            </a:lvl3pPr>
            <a:lvl4pPr marL="451326" indent="0">
              <a:buNone/>
              <a:defRPr/>
            </a:lvl4pPr>
            <a:lvl5pPr marL="672320"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6" y="1189177"/>
            <a:ext cx="5378547" cy="2420188"/>
          </a:xfrm>
        </p:spPr>
        <p:txBody>
          <a:bodyPr wrap="square">
            <a:spAutoFit/>
          </a:bodyPr>
          <a:lstStyle>
            <a:lvl1pPr marL="0" indent="0">
              <a:spcBef>
                <a:spcPts val="1200"/>
              </a:spcBef>
              <a:buClr>
                <a:schemeClr val="tx1"/>
              </a:buClr>
              <a:buFont typeface="Wingdings" pitchFamily="2" charset="2"/>
              <a:buNone/>
              <a:defRPr sz="3530"/>
            </a:lvl1pPr>
            <a:lvl2pPr marL="0" indent="0">
              <a:buNone/>
              <a:defRPr sz="1961"/>
            </a:lvl2pPr>
            <a:lvl3pPr marL="227219" indent="0">
              <a:buNone/>
              <a:tabLst/>
              <a:defRPr sz="1961"/>
            </a:lvl3pPr>
            <a:lvl4pPr marL="451326" indent="0">
              <a:buNone/>
              <a:defRPr/>
            </a:lvl4pPr>
            <a:lvl5pPr marL="672320" indent="0">
              <a:buNone/>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p:cNvCxnSpPr/>
          <p:nvPr userDrawn="1"/>
        </p:nvCxnSpPr>
        <p:spPr>
          <a:xfrm>
            <a:off x="269367" y="103819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4138959517"/>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69241" y="1189177"/>
            <a:ext cx="5378547" cy="2486578"/>
          </a:xfrm>
        </p:spPr>
        <p:txBody>
          <a:bodyPr wrap="square">
            <a:spAutoFit/>
          </a:bodyPr>
          <a:lstStyle>
            <a:lvl1pPr marL="281691" indent="-281691">
              <a:spcBef>
                <a:spcPts val="1200"/>
              </a:spcBef>
              <a:buClr>
                <a:schemeClr val="tx1"/>
              </a:buClr>
              <a:buFont typeface="Arial" pitchFamily="34" charset="0"/>
              <a:buChar char="•"/>
              <a:defRPr sz="3530"/>
            </a:lvl1pPr>
            <a:lvl2pPr marL="520725" indent="-228611">
              <a:defRPr sz="2353"/>
            </a:lvl2pPr>
            <a:lvl3pPr marL="685835" indent="-165108">
              <a:tabLst/>
              <a:defRPr sz="1961"/>
            </a:lvl3pPr>
            <a:lvl4pPr marL="863642" indent="-177809">
              <a:defRPr/>
            </a:lvl4pPr>
            <a:lvl5pPr marL="1028751" indent="-165108">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6" y="1189177"/>
            <a:ext cx="5378547" cy="2486578"/>
          </a:xfrm>
        </p:spPr>
        <p:txBody>
          <a:bodyPr wrap="square">
            <a:spAutoFit/>
          </a:bodyPr>
          <a:lstStyle>
            <a:lvl1pPr marL="281691" indent="-281691">
              <a:spcBef>
                <a:spcPts val="1200"/>
              </a:spcBef>
              <a:buClr>
                <a:schemeClr val="tx1"/>
              </a:buClr>
              <a:buFont typeface="Arial" pitchFamily="34" charset="0"/>
              <a:buChar char="•"/>
              <a:defRPr sz="3530"/>
            </a:lvl1pPr>
            <a:lvl2pPr marL="520725" indent="-228611">
              <a:defRPr sz="2353"/>
            </a:lvl2pPr>
            <a:lvl3pPr marL="685835" indent="-165108">
              <a:tabLst/>
              <a:defRPr sz="1961"/>
            </a:lvl3pPr>
            <a:lvl4pPr marL="863642" indent="-177809">
              <a:defRPr/>
            </a:lvl4pPr>
            <a:lvl5pPr marL="1028751" indent="-165108">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p:cNvCxnSpPr/>
          <p:nvPr userDrawn="1"/>
        </p:nvCxnSpPr>
        <p:spPr>
          <a:xfrm>
            <a:off x="269303" y="118764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2729903353"/>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lumn Bullet text 1st level colo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269241" y="1189177"/>
            <a:ext cx="5378547" cy="2486578"/>
          </a:xfrm>
        </p:spPr>
        <p:txBody>
          <a:bodyPr wrap="square">
            <a:spAutoFit/>
          </a:bodyPr>
          <a:lstStyle>
            <a:lvl1pPr marL="281691" indent="-281691">
              <a:spcBef>
                <a:spcPts val="1200"/>
              </a:spcBef>
              <a:buClr>
                <a:schemeClr val="tx2"/>
              </a:buClr>
              <a:buFont typeface="Arial" pitchFamily="34" charset="0"/>
              <a:buChar char="•"/>
              <a:defRPr sz="3530">
                <a:gradFill>
                  <a:gsLst>
                    <a:gs pos="1250">
                      <a:schemeClr val="tx2"/>
                    </a:gs>
                    <a:gs pos="99000">
                      <a:schemeClr val="tx2"/>
                    </a:gs>
                  </a:gsLst>
                  <a:lin ang="5400000" scaled="0"/>
                </a:gradFill>
              </a:defRPr>
            </a:lvl1pPr>
            <a:lvl2pPr marL="520725" indent="-228611">
              <a:defRPr sz="2353"/>
            </a:lvl2pPr>
            <a:lvl3pPr marL="685835" indent="-165108">
              <a:tabLst/>
              <a:defRPr sz="1961"/>
            </a:lvl3pPr>
            <a:lvl4pPr marL="863642" indent="-177809">
              <a:defRPr/>
            </a:lvl4pPr>
            <a:lvl5pPr marL="1028751" indent="-165108">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544216" y="1189177"/>
            <a:ext cx="5378547" cy="2486578"/>
          </a:xfrm>
        </p:spPr>
        <p:txBody>
          <a:bodyPr wrap="square">
            <a:spAutoFit/>
          </a:bodyPr>
          <a:lstStyle>
            <a:lvl1pPr marL="281691" indent="-281691">
              <a:spcBef>
                <a:spcPts val="1200"/>
              </a:spcBef>
              <a:buClr>
                <a:schemeClr val="tx2"/>
              </a:buClr>
              <a:buFont typeface="Arial" pitchFamily="34" charset="0"/>
              <a:buChar char="•"/>
              <a:defRPr sz="3530">
                <a:gradFill>
                  <a:gsLst>
                    <a:gs pos="1250">
                      <a:schemeClr val="tx2"/>
                    </a:gs>
                    <a:gs pos="99000">
                      <a:schemeClr val="tx2"/>
                    </a:gs>
                  </a:gsLst>
                  <a:lin ang="5400000" scaled="0"/>
                </a:gradFill>
              </a:defRPr>
            </a:lvl1pPr>
            <a:lvl2pPr marL="520725" indent="-228611">
              <a:defRPr sz="2353"/>
            </a:lvl2pPr>
            <a:lvl3pPr marL="685835" indent="-165108">
              <a:tabLst/>
              <a:defRPr sz="1961"/>
            </a:lvl3pPr>
            <a:lvl4pPr marL="863642" indent="-177809">
              <a:defRPr/>
            </a:lvl4pPr>
            <a:lvl5pPr marL="1028751" indent="-165108">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6" name="Straight Connector 5"/>
          <p:cNvCxnSpPr/>
          <p:nvPr userDrawn="1"/>
        </p:nvCxnSpPr>
        <p:spPr>
          <a:xfrm>
            <a:off x="269303" y="1187644"/>
            <a:ext cx="11653395" cy="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1"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3913003968"/>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8"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2319174766"/>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7"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1241723457"/>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1_Blank">
    <p:spTree>
      <p:nvGrpSpPr>
        <p:cNvPr id="1" name=""/>
        <p:cNvGrpSpPr/>
        <p:nvPr/>
      </p:nvGrpSpPr>
      <p:grpSpPr>
        <a:xfrm>
          <a:off x="0" y="0"/>
          <a:ext cx="0" cy="0"/>
          <a:chOff x="0" y="0"/>
          <a:chExt cx="0" cy="0"/>
        </a:xfrm>
      </p:grpSpPr>
      <p:sp>
        <p:nvSpPr>
          <p:cNvPr id="6"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7"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928757823"/>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Blank Accent Color Process Cyan">
    <p:bg>
      <p:bgPr>
        <a:solidFill>
          <a:schemeClr val="accent1"/>
        </a:solidFill>
        <a:effectLst/>
      </p:bgPr>
    </p:bg>
    <p:spTree>
      <p:nvGrpSpPr>
        <p:cNvPr id="1" name=""/>
        <p:cNvGrpSpPr/>
        <p:nvPr/>
      </p:nvGrpSpPr>
      <p:grpSpPr>
        <a:xfrm>
          <a:off x="0" y="0"/>
          <a:ext cx="0" cy="0"/>
          <a:chOff x="0" y="0"/>
          <a:chExt cx="0" cy="0"/>
        </a:xfrm>
      </p:grpSpPr>
      <p:sp>
        <p:nvSpPr>
          <p:cNvPr id="6"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gradFill>
                  <a:gsLst>
                    <a:gs pos="0">
                      <a:schemeClr val="bg1"/>
                    </a:gs>
                    <a:gs pos="100000">
                      <a:schemeClr val="bg1"/>
                    </a:gs>
                  </a:gsLst>
                  <a:lin ang="5400000" scaled="1"/>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rPr>
              <a:t>Microsoft Confidential   |</a:t>
            </a:r>
          </a:p>
        </p:txBody>
      </p:sp>
      <p:sp>
        <p:nvSpPr>
          <p:cNvPr id="7"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gradFill>
                  <a:gsLst>
                    <a:gs pos="0">
                      <a:schemeClr val="bg1"/>
                    </a:gs>
                    <a:gs pos="100000">
                      <a:schemeClr val="bg1"/>
                    </a:gs>
                  </a:gsLst>
                  <a:lin ang="5400000" scaled="1"/>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0">
                      <a:srgbClr val="000000"/>
                    </a:gs>
                    <a:gs pos="100000">
                      <a:srgbClr val="000000"/>
                    </a:gs>
                  </a:gsLst>
                  <a:lin ang="5400000" scaled="1"/>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918701691"/>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Blank Accent Color Lime 586">
    <p:bg>
      <p:bgPr>
        <a:solidFill>
          <a:schemeClr val="accent2"/>
        </a:solidFill>
        <a:effectLst/>
      </p:bgPr>
    </p:bg>
    <p:spTree>
      <p:nvGrpSpPr>
        <p:cNvPr id="1" name=""/>
        <p:cNvGrpSpPr/>
        <p:nvPr/>
      </p:nvGrpSpPr>
      <p:grpSpPr>
        <a:xfrm>
          <a:off x="0" y="0"/>
          <a:ext cx="0" cy="0"/>
          <a:chOff x="0" y="0"/>
          <a:chExt cx="0" cy="0"/>
        </a:xfrm>
      </p:grpSpPr>
      <p:sp>
        <p:nvSpPr>
          <p:cNvPr id="6"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gradFill>
                  <a:gsLst>
                    <a:gs pos="0">
                      <a:schemeClr val="bg1"/>
                    </a:gs>
                    <a:gs pos="100000">
                      <a:schemeClr val="bg1"/>
                    </a:gs>
                  </a:gsLst>
                  <a:lin ang="5400000" scaled="1"/>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rPr>
              <a:t>Microsoft Confidential   |</a:t>
            </a:r>
          </a:p>
        </p:txBody>
      </p:sp>
      <p:sp>
        <p:nvSpPr>
          <p:cNvPr id="7"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gradFill>
                  <a:gsLst>
                    <a:gs pos="0">
                      <a:schemeClr val="bg1"/>
                    </a:gs>
                    <a:gs pos="100000">
                      <a:schemeClr val="bg1"/>
                    </a:gs>
                  </a:gsLst>
                  <a:lin ang="5400000" scaled="1"/>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0">
                      <a:srgbClr val="000000"/>
                    </a:gs>
                    <a:gs pos="100000">
                      <a:srgbClr val="000000"/>
                    </a:gs>
                  </a:gsLst>
                  <a:lin ang="5400000" scaled="1"/>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104467439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Blank Accent Color Teal 325">
    <p:bg>
      <p:bgPr>
        <a:solidFill>
          <a:schemeClr val="accent4"/>
        </a:solidFill>
        <a:effectLst/>
      </p:bgPr>
    </p:bg>
    <p:spTree>
      <p:nvGrpSpPr>
        <p:cNvPr id="1" name=""/>
        <p:cNvGrpSpPr/>
        <p:nvPr/>
      </p:nvGrpSpPr>
      <p:grpSpPr>
        <a:xfrm>
          <a:off x="0" y="0"/>
          <a:ext cx="0" cy="0"/>
          <a:chOff x="0" y="0"/>
          <a:chExt cx="0" cy="0"/>
        </a:xfrm>
      </p:grpSpPr>
      <p:sp>
        <p:nvSpPr>
          <p:cNvPr id="7"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gradFill>
                  <a:gsLst>
                    <a:gs pos="0">
                      <a:schemeClr val="bg1"/>
                    </a:gs>
                    <a:gs pos="100000">
                      <a:schemeClr val="bg1"/>
                    </a:gs>
                  </a:gsLst>
                  <a:lin ang="5400000" scaled="1"/>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rPr>
              <a:t>Microsoft Confidential   |</a:t>
            </a:r>
          </a:p>
        </p:txBody>
      </p:sp>
      <p:sp>
        <p:nvSpPr>
          <p:cNvPr id="8"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gradFill>
                  <a:gsLst>
                    <a:gs pos="0">
                      <a:schemeClr val="bg1"/>
                    </a:gs>
                    <a:gs pos="100000">
                      <a:schemeClr val="bg1"/>
                    </a:gs>
                  </a:gsLst>
                  <a:lin ang="5400000" scaled="1"/>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0">
                      <a:srgbClr val="000000"/>
                    </a:gs>
                    <a:gs pos="100000">
                      <a:srgbClr val="000000"/>
                    </a:gs>
                  </a:gsLst>
                  <a:lin ang="5400000" scaled="1"/>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172697794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Blank Accent Color Cyan 300">
    <p:bg>
      <p:bgPr>
        <a:solidFill>
          <a:schemeClr val="accent3"/>
        </a:solidFill>
        <a:effectLst/>
      </p:bgPr>
    </p:bg>
    <p:spTree>
      <p:nvGrpSpPr>
        <p:cNvPr id="1" name=""/>
        <p:cNvGrpSpPr/>
        <p:nvPr/>
      </p:nvGrpSpPr>
      <p:grpSpPr>
        <a:xfrm>
          <a:off x="0" y="0"/>
          <a:ext cx="0" cy="0"/>
          <a:chOff x="0" y="0"/>
          <a:chExt cx="0" cy="0"/>
        </a:xfrm>
      </p:grpSpPr>
      <p:sp>
        <p:nvSpPr>
          <p:cNvPr id="6"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gradFill>
                  <a:gsLst>
                    <a:gs pos="0">
                      <a:schemeClr val="tx1"/>
                    </a:gs>
                    <a:gs pos="100000">
                      <a:schemeClr val="tx1"/>
                    </a:gs>
                  </a:gsLst>
                  <a:lin ang="5400000" scaled="1"/>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a:ea typeface="+mn-ea"/>
                <a:cs typeface="+mn-cs"/>
              </a:rPr>
              <a:t>Microsoft Confidential   |</a:t>
            </a:r>
          </a:p>
        </p:txBody>
      </p:sp>
      <p:sp>
        <p:nvSpPr>
          <p:cNvPr id="7"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gradFill>
                  <a:gsLst>
                    <a:gs pos="0">
                      <a:schemeClr val="tx1"/>
                    </a:gs>
                    <a:gs pos="100000">
                      <a:schemeClr val="tx1"/>
                    </a:gs>
                  </a:gsLst>
                  <a:lin ang="5400000" scaled="1"/>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0">
                      <a:srgbClr val="FFFFFF"/>
                    </a:gs>
                    <a:gs pos="100000">
                      <a:srgbClr val="FFFFFF"/>
                    </a:gs>
                  </a:gsLst>
                  <a:lin ang="5400000" scaled="1"/>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0">
                    <a:srgbClr val="FFFFFF"/>
                  </a:gs>
                  <a:gs pos="100000">
                    <a:srgbClr val="FFFFFF"/>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171360139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Blank Accent Color Cool Gray 7">
    <p:bg>
      <p:bgPr>
        <a:solidFill>
          <a:schemeClr val="accent5"/>
        </a:solidFill>
        <a:effectLst/>
      </p:bgPr>
    </p:bg>
    <p:spTree>
      <p:nvGrpSpPr>
        <p:cNvPr id="1" name=""/>
        <p:cNvGrpSpPr/>
        <p:nvPr/>
      </p:nvGrpSpPr>
      <p:grpSpPr>
        <a:xfrm>
          <a:off x="0" y="0"/>
          <a:ext cx="0" cy="0"/>
          <a:chOff x="0" y="0"/>
          <a:chExt cx="0" cy="0"/>
        </a:xfrm>
      </p:grpSpPr>
      <p:sp>
        <p:nvSpPr>
          <p:cNvPr id="6"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gradFill>
                  <a:gsLst>
                    <a:gs pos="0">
                      <a:schemeClr val="bg1"/>
                    </a:gs>
                    <a:gs pos="100000">
                      <a:schemeClr val="bg1"/>
                    </a:gs>
                  </a:gsLst>
                  <a:lin ang="5400000" scaled="1"/>
                </a:gra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rPr>
              <a:t>Microsoft Confidential   |</a:t>
            </a:r>
          </a:p>
        </p:txBody>
      </p:sp>
      <p:sp>
        <p:nvSpPr>
          <p:cNvPr id="7"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gradFill>
                  <a:gsLst>
                    <a:gs pos="0">
                      <a:schemeClr val="bg1"/>
                    </a:gs>
                    <a:gs pos="100000">
                      <a:schemeClr val="bg1"/>
                    </a:gs>
                  </a:gsLst>
                  <a:lin ang="5400000" scaled="1"/>
                </a:gra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gradFill>
                  <a:gsLst>
                    <a:gs pos="0">
                      <a:srgbClr val="000000"/>
                    </a:gs>
                    <a:gs pos="100000">
                      <a:srgbClr val="000000"/>
                    </a:gs>
                  </a:gsLst>
                  <a:lin ang="5400000" scaled="1"/>
                </a:gra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gradFill>
                <a:gsLst>
                  <a:gs pos="0">
                    <a:srgbClr val="000000"/>
                  </a:gs>
                  <a:gs pos="100000">
                    <a:srgbClr val="000000"/>
                  </a:gs>
                </a:gsLst>
                <a:lin ang="5400000" scaled="1"/>
              </a:gradFill>
              <a:effectLst/>
              <a:uLnTx/>
              <a:uFillTx/>
              <a:latin typeface="Segoe UI"/>
              <a:ea typeface="+mn-ea"/>
              <a:cs typeface="+mn-cs"/>
            </a:endParaRPr>
          </a:p>
        </p:txBody>
      </p:sp>
    </p:spTree>
    <p:extLst>
      <p:ext uri="{BB962C8B-B14F-4D97-AF65-F5344CB8AC3E}">
        <p14:creationId xmlns:p14="http://schemas.microsoft.com/office/powerpoint/2010/main" val="83816130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2" y="1189176"/>
            <a:ext cx="12192000" cy="5668824"/>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2" tIns="45722" rIns="45722" bIns="45722" numCol="1" spcCol="0" rtlCol="0" fromWordArt="0" anchor="ctr" anchorCtr="0" forceAA="0" compatLnSpc="1">
            <a:prstTxWarp prst="textNoShape">
              <a:avLst/>
            </a:prstTxWarp>
            <a:noAutofit/>
          </a:bodyPr>
          <a:lstStyle/>
          <a:p>
            <a:pPr marL="0" marR="0" lvl="0" indent="0" algn="ctr" defTabSz="914145" rtl="0" eaLnBrk="1" fontAlgn="base" latinLnBrk="0" hangingPunct="1">
              <a:lnSpc>
                <a:spcPct val="100000"/>
              </a:lnSpc>
              <a:spcBef>
                <a:spcPct val="0"/>
              </a:spcBef>
              <a:spcAft>
                <a:spcPct val="0"/>
              </a:spcAft>
              <a:buClrTx/>
              <a:buSzTx/>
              <a:buFontTx/>
              <a:buNone/>
              <a:tabLst/>
              <a:defRPr/>
            </a:pPr>
            <a:endParaRPr kumimoji="0" lang="en-US" sz="1765"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 name="Text Placeholder 4"/>
          <p:cNvSpPr>
            <a:spLocks noGrp="1"/>
          </p:cNvSpPr>
          <p:nvPr>
            <p:ph type="body" sz="quarter" idx="10"/>
          </p:nvPr>
        </p:nvSpPr>
        <p:spPr>
          <a:xfrm>
            <a:off x="269240" y="1197324"/>
            <a:ext cx="11653522" cy="1956973"/>
          </a:xfrm>
        </p:spPr>
        <p:txBody>
          <a:bodyPr/>
          <a:lstStyle>
            <a:lvl1pPr marL="0" indent="0">
              <a:buNone/>
              <a:defRPr sz="3236">
                <a:gradFill>
                  <a:gsLst>
                    <a:gs pos="1250">
                      <a:srgbClr val="000000"/>
                    </a:gs>
                    <a:gs pos="100000">
                      <a:srgbClr val="000000"/>
                    </a:gs>
                  </a:gsLst>
                  <a:lin ang="5400000" scaled="0"/>
                </a:gradFill>
                <a:latin typeface="Segoe UI" pitchFamily="34" charset="0"/>
                <a:cs typeface="Segoe UI" pitchFamily="34" charset="0"/>
              </a:defRPr>
            </a:lvl1pPr>
            <a:lvl2pPr marL="339741" indent="0">
              <a:buNone/>
              <a:defRPr>
                <a:gradFill>
                  <a:gsLst>
                    <a:gs pos="1250">
                      <a:srgbClr val="000000"/>
                    </a:gs>
                    <a:gs pos="100000">
                      <a:srgbClr val="000000"/>
                    </a:gs>
                  </a:gsLst>
                  <a:lin ang="5400000" scaled="0"/>
                </a:gradFill>
                <a:latin typeface="Segoe UI" pitchFamily="34" charset="0"/>
                <a:cs typeface="Segoe UI" pitchFamily="34" charset="0"/>
              </a:defRPr>
            </a:lvl2pPr>
            <a:lvl3pPr marL="573117" indent="0">
              <a:buNone/>
              <a:defRPr>
                <a:gradFill>
                  <a:gsLst>
                    <a:gs pos="1250">
                      <a:srgbClr val="000000"/>
                    </a:gs>
                    <a:gs pos="100000">
                      <a:srgbClr val="000000"/>
                    </a:gs>
                  </a:gsLst>
                  <a:lin ang="5400000" scaled="0"/>
                </a:gradFill>
                <a:latin typeface="Segoe UI" pitchFamily="34" charset="0"/>
                <a:cs typeface="Segoe UI" pitchFamily="34" charset="0"/>
              </a:defRPr>
            </a:lvl3pPr>
            <a:lvl4pPr marL="798553" indent="0">
              <a:buNone/>
              <a:defRPr>
                <a:gradFill>
                  <a:gsLst>
                    <a:gs pos="1250">
                      <a:srgbClr val="000000"/>
                    </a:gs>
                    <a:gs pos="100000">
                      <a:srgbClr val="000000"/>
                    </a:gs>
                  </a:gsLst>
                  <a:lin ang="5400000" scaled="0"/>
                </a:gradFill>
                <a:latin typeface="Segoe UI" pitchFamily="34" charset="0"/>
                <a:cs typeface="Segoe UI" pitchFamily="34" charset="0"/>
              </a:defRPr>
            </a:lvl4pPr>
            <a:lvl5pPr marL="1030340" indent="0">
              <a:buNone/>
              <a:defRPr>
                <a:gradFill>
                  <a:gsLst>
                    <a:gs pos="1250">
                      <a:srgbClr val="000000"/>
                    </a:gs>
                    <a:gs pos="100000">
                      <a:srgbClr val="000000"/>
                    </a:gs>
                  </a:gsLst>
                  <a:lin ang="5400000" scaled="0"/>
                </a:gradFill>
                <a:latin typeface="Segoe UI" pitchFamily="34" charset="0"/>
                <a:cs typeface="Segoe UI"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10"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2040995129"/>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6" name="Text Placeholder 5"/>
          <p:cNvSpPr>
            <a:spLocks noGrp="1"/>
          </p:cNvSpPr>
          <p:nvPr>
            <p:ph type="body" sz="quarter" idx="10" hasCustomPrompt="1"/>
          </p:nvPr>
        </p:nvSpPr>
        <p:spPr bwMode="white">
          <a:xfrm>
            <a:off x="269239" y="1189177"/>
            <a:ext cx="11653523" cy="2396047"/>
          </a:xfrm>
          <a:prstGeom prst="rect">
            <a:avLst/>
          </a:prstGeom>
        </p:spPr>
        <p:txBody>
          <a:bodyPr/>
          <a:lstStyle>
            <a:lvl1pPr marL="284803" indent="-284803">
              <a:buClr>
                <a:srgbClr val="FFFFFF"/>
              </a:buClr>
              <a:buSzPct val="90000"/>
              <a:buFont typeface="Arial" pitchFamily="34" charset="0"/>
              <a:buChar char="•"/>
              <a:defRPr sz="3530">
                <a:gradFill>
                  <a:gsLst>
                    <a:gs pos="0">
                      <a:srgbClr val="FFFFFF"/>
                    </a:gs>
                    <a:gs pos="86000">
                      <a:srgbClr val="FFFFFF"/>
                    </a:gs>
                  </a:gsLst>
                  <a:lin ang="5400000" scaled="0"/>
                </a:gradFill>
                <a:latin typeface="Segoe UI" pitchFamily="34" charset="0"/>
                <a:ea typeface="Segoe UI" pitchFamily="34" charset="0"/>
                <a:cs typeface="Segoe UI" pitchFamily="34" charset="0"/>
              </a:defRPr>
            </a:lvl1pPr>
            <a:lvl2pPr marL="560268" indent="-275466">
              <a:buClr>
                <a:srgbClr val="FFFFFF"/>
              </a:buClr>
              <a:buSzPct val="90000"/>
              <a:buFont typeface="Arial" pitchFamily="34" charset="0"/>
              <a:buChar char="•"/>
              <a:defRPr sz="3138">
                <a:gradFill>
                  <a:gsLst>
                    <a:gs pos="0">
                      <a:srgbClr val="FFFFFF"/>
                    </a:gs>
                    <a:gs pos="86000">
                      <a:srgbClr val="FFFFFF"/>
                    </a:gs>
                  </a:gsLst>
                  <a:lin ang="5400000" scaled="0"/>
                </a:gradFill>
                <a:latin typeface="Segoe UI" pitchFamily="34" charset="0"/>
                <a:ea typeface="Segoe UI" pitchFamily="34" charset="0"/>
                <a:cs typeface="Segoe UI" pitchFamily="34" charset="0"/>
              </a:defRPr>
            </a:lvl2pPr>
            <a:lvl3pPr marL="845070" indent="-284803">
              <a:buClr>
                <a:srgbClr val="FFFFFF"/>
              </a:buClr>
              <a:buSzPct val="90000"/>
              <a:buFont typeface="Arial" pitchFamily="34" charset="0"/>
              <a:buChar char="•"/>
              <a:defRPr sz="2745">
                <a:gradFill>
                  <a:gsLst>
                    <a:gs pos="0">
                      <a:srgbClr val="FFFFFF"/>
                    </a:gs>
                    <a:gs pos="86000">
                      <a:srgbClr val="FFFFFF"/>
                    </a:gs>
                  </a:gsLst>
                  <a:lin ang="5400000" scaled="0"/>
                </a:gradFill>
                <a:latin typeface="Segoe UI" pitchFamily="34" charset="0"/>
                <a:ea typeface="Segoe UI" pitchFamily="34" charset="0"/>
                <a:cs typeface="Segoe UI" pitchFamily="34" charset="0"/>
              </a:defRPr>
            </a:lvl3pPr>
            <a:lvl4pPr marL="1069177" indent="-224107">
              <a:buClr>
                <a:srgbClr val="FFFFFF"/>
              </a:buClr>
              <a:buSzPct val="90000"/>
              <a:buFont typeface="Arial" pitchFamily="34" charset="0"/>
              <a:buChar char="•"/>
              <a:defRPr sz="2353">
                <a:gradFill>
                  <a:gsLst>
                    <a:gs pos="0">
                      <a:srgbClr val="FFFFFF"/>
                    </a:gs>
                    <a:gs pos="86000">
                      <a:srgbClr val="FFFFFF"/>
                    </a:gs>
                  </a:gsLst>
                  <a:lin ang="5400000" scaled="0"/>
                </a:gradFill>
                <a:latin typeface="Segoe UI" pitchFamily="34" charset="0"/>
                <a:ea typeface="Segoe UI" pitchFamily="34" charset="0"/>
                <a:cs typeface="Segoe UI" pitchFamily="34" charset="0"/>
              </a:defRPr>
            </a:lvl4pPr>
            <a:lvl5pPr marL="1293283" indent="-224107">
              <a:buClr>
                <a:srgbClr val="FFFFFF"/>
              </a:buClr>
              <a:buSzPct val="90000"/>
              <a:buFont typeface="Arial" pitchFamily="34" charset="0"/>
              <a:buChar char="•"/>
              <a:defRPr sz="1961">
                <a:gradFill>
                  <a:gsLst>
                    <a:gs pos="0">
                      <a:srgbClr val="FFFFFF"/>
                    </a:gs>
                    <a:gs pos="86000">
                      <a:srgbClr val="FFFFFF"/>
                    </a:gs>
                  </a:gsLst>
                  <a:lin ang="5400000" scaled="0"/>
                </a:gradFill>
                <a:latin typeface="Segoe UI" pitchFamily="34" charset="0"/>
                <a:ea typeface="Segoe UI" pitchFamily="34" charset="0"/>
                <a:cs typeface="Segoe UI" pitchFamily="34" charset="0"/>
              </a:defRPr>
            </a:lvl5pPr>
          </a:lstStyle>
          <a:p>
            <a:pPr lvl="0"/>
            <a:r>
              <a:rPr lang="en-US" dirty="0"/>
              <a:t>Use this Layout for Speaker Notes slides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1" hasCustomPrompt="1"/>
          </p:nvPr>
        </p:nvSpPr>
        <p:spPr>
          <a:xfrm>
            <a:off x="1" y="6238876"/>
            <a:ext cx="12192001" cy="619125"/>
          </a:xfrm>
          <a:prstGeom prst="rect">
            <a:avLst/>
          </a:prstGeom>
          <a:solidFill>
            <a:srgbClr val="FFFF99"/>
          </a:solidFill>
        </p:spPr>
        <p:txBody>
          <a:bodyPr wrap="square" lIns="155457" tIns="77729" rIns="155457" bIns="77729" anchor="b" anchorCtr="0">
            <a:noAutofit/>
          </a:bodyPr>
          <a:lstStyle>
            <a:lvl1pPr algn="r">
              <a:buFont typeface="Arial" pitchFamily="34" charset="0"/>
              <a:buNone/>
              <a:defRPr sz="3628" spc="-50"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
        <p:nvSpPr>
          <p:cNvPr id="3" name="Title 2"/>
          <p:cNvSpPr>
            <a:spLocks noGrp="1"/>
          </p:cNvSpPr>
          <p:nvPr>
            <p:ph type="title"/>
          </p:nvPr>
        </p:nvSpPr>
        <p:spPr bwMode="white"/>
        <p:txBody>
          <a:bodyPr/>
          <a:lstStyle>
            <a:lvl1pPr>
              <a:defRPr>
                <a:gradFill>
                  <a:gsLst>
                    <a:gs pos="1250">
                      <a:srgbClr val="FFFFFF"/>
                    </a:gs>
                    <a:gs pos="100000">
                      <a:srgbClr val="FFFFFF"/>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637746901"/>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D1A1DF5-D356-4A78-8D36-E8A8803257EA}" type="datetimeFigureOut">
              <a:rPr kumimoji="0" lang="en-US" sz="1800" b="0" i="0" u="none" strike="noStrike" kern="1200" cap="none" spc="0" normalizeH="0" baseline="0" noProof="0" smtClean="0">
                <a:ln>
                  <a:noFill/>
                </a:ln>
                <a:solidFill>
                  <a:srgbClr val="000000"/>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8/13/2019</a:t>
            </a:fld>
            <a:endParaRPr kumimoji="0" lang="en-US" sz="1800" b="0" i="0" u="none" strike="noStrike" kern="1200" cap="none" spc="0" normalizeH="0" baseline="0" noProof="0" dirty="0">
              <a:ln>
                <a:noFill/>
              </a:ln>
              <a:solidFill>
                <a:srgbClr val="000000"/>
              </a:solidFill>
              <a:effectLst/>
              <a:uLnTx/>
              <a:uFillTx/>
              <a:latin typeface="Segoe UI"/>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5CB9780-C5EE-478C-BDAE-F5A068E1D153}"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2044068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5.xml"/><Relationship Id="rId18" Type="http://schemas.openxmlformats.org/officeDocument/2006/relationships/slideLayout" Target="../slideLayouts/slideLayout30.xml"/><Relationship Id="rId26" Type="http://schemas.openxmlformats.org/officeDocument/2006/relationships/slideLayout" Target="../slideLayouts/slideLayout38.xml"/><Relationship Id="rId21" Type="http://schemas.openxmlformats.org/officeDocument/2006/relationships/slideLayout" Target="../slideLayouts/slideLayout33.xml"/><Relationship Id="rId34" Type="http://schemas.openxmlformats.org/officeDocument/2006/relationships/slideLayout" Target="../slideLayouts/slideLayout46.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33" Type="http://schemas.openxmlformats.org/officeDocument/2006/relationships/slideLayout" Target="../slideLayouts/slideLayout45.xml"/><Relationship Id="rId38"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29" Type="http://schemas.openxmlformats.org/officeDocument/2006/relationships/slideLayout" Target="../slideLayouts/slideLayout41.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32" Type="http://schemas.openxmlformats.org/officeDocument/2006/relationships/slideLayout" Target="../slideLayouts/slideLayout44.xml"/><Relationship Id="rId37" Type="http://schemas.openxmlformats.org/officeDocument/2006/relationships/slideLayout" Target="../slideLayouts/slideLayout49.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slideLayout" Target="../slideLayouts/slideLayout40.xml"/><Relationship Id="rId36" Type="http://schemas.openxmlformats.org/officeDocument/2006/relationships/slideLayout" Target="../slideLayouts/slideLayout48.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31" Type="http://schemas.openxmlformats.org/officeDocument/2006/relationships/slideLayout" Target="../slideLayouts/slideLayout43.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 Id="rId30" Type="http://schemas.openxmlformats.org/officeDocument/2006/relationships/slideLayout" Target="../slideLayouts/slideLayout42.xml"/><Relationship Id="rId35" Type="http://schemas.openxmlformats.org/officeDocument/2006/relationships/slideLayout" Target="../slideLayouts/slideLayout47.xml"/><Relationship Id="rId8" Type="http://schemas.openxmlformats.org/officeDocument/2006/relationships/slideLayout" Target="../slideLayouts/slideLayout20.xml"/><Relationship Id="rId3"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1A1DF5-D356-4A78-8D36-E8A8803257EA}" type="datetimeFigureOut">
              <a:rPr lang="en-US" smtClean="0"/>
              <a:t>8/13/2019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B9780-C5EE-478C-BDAE-F5A068E1D153}" type="slidenum">
              <a:rPr lang="en-US" smtClean="0"/>
              <a:t>‹#›</a:t>
            </a:fld>
            <a:endParaRPr lang="en-US" dirty="0"/>
          </a:p>
        </p:txBody>
      </p:sp>
    </p:spTree>
    <p:extLst>
      <p:ext uri="{BB962C8B-B14F-4D97-AF65-F5344CB8AC3E}">
        <p14:creationId xmlns:p14="http://schemas.microsoft.com/office/powerpoint/2010/main" val="2766368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2" y="289512"/>
            <a:ext cx="11655840" cy="673971"/>
          </a:xfrm>
          <a:prstGeom prst="rect">
            <a:avLst/>
          </a:prstGeom>
        </p:spPr>
        <p:txBody>
          <a:bodyPr vert="horz" wrap="square" lIns="146304" tIns="91440" rIns="146304" bIns="91440" rtlCol="0" anchor="t">
            <a:noAutofit/>
          </a:bodyPr>
          <a:lstStyle/>
          <a:p>
            <a:r>
              <a:rPr lang="en-US" dirty="0"/>
              <a:t>Click to edit Master title style</a:t>
            </a:r>
          </a:p>
        </p:txBody>
      </p:sp>
      <p:sp>
        <p:nvSpPr>
          <p:cNvPr id="4" name="Text Placeholder 3"/>
          <p:cNvSpPr>
            <a:spLocks noGrp="1"/>
          </p:cNvSpPr>
          <p:nvPr>
            <p:ph type="body" idx="1"/>
          </p:nvPr>
        </p:nvSpPr>
        <p:spPr>
          <a:xfrm>
            <a:off x="269240" y="1112909"/>
            <a:ext cx="11653521" cy="1997712"/>
          </a:xfrm>
          <a:prstGeom prst="rect">
            <a:avLst/>
          </a:prstGeom>
        </p:spPr>
        <p:txBody>
          <a:bodyPr vert="horz" wrap="square" lIns="146304" tIns="91440" rIns="146304" bIns="9144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2"/>
          <p:cNvSpPr>
            <a:spLocks noGrp="1"/>
          </p:cNvSpPr>
          <p:nvPr>
            <p:ph type="ftr" sz="quarter" idx="3"/>
          </p:nvPr>
        </p:nvSpPr>
        <p:spPr>
          <a:xfrm>
            <a:off x="4763875" y="6502708"/>
            <a:ext cx="1929805" cy="364226"/>
          </a:xfrm>
          <a:prstGeom prst="rect">
            <a:avLst/>
          </a:prstGeom>
        </p:spPr>
        <p:txBody>
          <a:bodyPr vert="horz" lIns="91440" tIns="45720" rIns="91440" bIns="45720" rtlCol="0" anchor="ctr"/>
          <a:lstStyle>
            <a:lvl1pPr algn="r">
              <a:defRPr sz="1177">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rPr>
              <a:t>Microsoft Confidential   |</a:t>
            </a:r>
          </a:p>
        </p:txBody>
      </p:sp>
      <p:sp>
        <p:nvSpPr>
          <p:cNvPr id="5" name="Slide Number Placeholder 4"/>
          <p:cNvSpPr>
            <a:spLocks noGrp="1"/>
          </p:cNvSpPr>
          <p:nvPr>
            <p:ph type="sldNum" sz="quarter" idx="4"/>
          </p:nvPr>
        </p:nvSpPr>
        <p:spPr>
          <a:xfrm>
            <a:off x="6693681" y="6502710"/>
            <a:ext cx="597553" cy="364224"/>
          </a:xfrm>
          <a:prstGeom prst="rect">
            <a:avLst/>
          </a:prstGeom>
        </p:spPr>
        <p:txBody>
          <a:bodyPr vert="horz" lIns="91440" tIns="45720" rIns="91440" bIns="45720" rtlCol="0" anchor="ctr"/>
          <a:lstStyle>
            <a:lvl1pPr algn="l">
              <a:defRPr sz="1177">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6B01178-3A51-4FBE-A41C-D89FC6BEBC7B}" type="slidenum">
              <a:rPr kumimoji="0" lang="en-US" sz="1177" b="0" i="0" u="none" strike="noStrike" kern="1200" cap="none" spc="0" normalizeH="0" baseline="0" noProof="0" smtClean="0">
                <a:ln>
                  <a:noFill/>
                </a:ln>
                <a:solidFill>
                  <a:srgbClr val="000000">
                    <a:tint val="75000"/>
                  </a:srgbClr>
                </a:solidFill>
                <a:effectLst/>
                <a:uLnTx/>
                <a:uFillTx/>
                <a:latin typeface="Segoe U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177" b="0" i="0" u="none" strike="noStrike" kern="1200" cap="none" spc="0" normalizeH="0" baseline="0" noProof="0" dirty="0">
              <a:ln>
                <a:noFill/>
              </a:ln>
              <a:solidFill>
                <a:srgbClr val="000000">
                  <a:tint val="75000"/>
                </a:srgbClr>
              </a:solidFill>
              <a:effectLst/>
              <a:uLnTx/>
              <a:uFillTx/>
              <a:latin typeface="Segoe UI"/>
              <a:ea typeface="+mn-ea"/>
              <a:cs typeface="+mn-cs"/>
            </a:endParaRPr>
          </a:p>
        </p:txBody>
      </p:sp>
    </p:spTree>
    <p:extLst>
      <p:ext uri="{BB962C8B-B14F-4D97-AF65-F5344CB8AC3E}">
        <p14:creationId xmlns:p14="http://schemas.microsoft.com/office/powerpoint/2010/main" val="241988614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1" r:id="rId30"/>
    <p:sldLayoutId id="2147483692" r:id="rId31"/>
    <p:sldLayoutId id="2147483693" r:id="rId32"/>
    <p:sldLayoutId id="2147483694" r:id="rId33"/>
    <p:sldLayoutId id="2147483695" r:id="rId34"/>
    <p:sldLayoutId id="2147483696" r:id="rId35"/>
    <p:sldLayoutId id="2147483697" r:id="rId36"/>
    <p:sldLayoutId id="2147483698" r:id="rId37"/>
  </p:sldLayoutIdLst>
  <p:transition>
    <p:fade/>
  </p:transition>
  <p:hf hdr="0" dt="0"/>
  <p:txStyles>
    <p:title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p:titleStyle>
    <p:bodyStyle>
      <a:lvl1pPr marL="336161" marR="0" indent="-336161" algn="l" defTabSz="914408" rtl="0" eaLnBrk="1" fontAlgn="auto" latinLnBrk="0" hangingPunct="1">
        <a:lnSpc>
          <a:spcPct val="90000"/>
        </a:lnSpc>
        <a:spcBef>
          <a:spcPct val="20000"/>
        </a:spcBef>
        <a:spcAft>
          <a:spcPts val="0"/>
        </a:spcAft>
        <a:buClrTx/>
        <a:buSzPct val="90000"/>
        <a:buFont typeface="Arial" pitchFamily="34" charset="0"/>
        <a:buChar char="•"/>
        <a:tabLst/>
        <a:defRPr sz="3530" kern="1200" spc="0" baseline="0">
          <a:gradFill>
            <a:gsLst>
              <a:gs pos="1250">
                <a:schemeClr val="tx1">
                  <a:lumMod val="65000"/>
                  <a:lumOff val="35000"/>
                </a:schemeClr>
              </a:gs>
              <a:gs pos="99000">
                <a:schemeClr val="tx1">
                  <a:lumMod val="65000"/>
                  <a:lumOff val="35000"/>
                </a:schemeClr>
              </a:gs>
            </a:gsLst>
            <a:lin ang="5400000" scaled="0"/>
          </a:gradFill>
          <a:latin typeface="+mj-lt"/>
          <a:ea typeface="+mn-ea"/>
          <a:cs typeface="+mn-cs"/>
        </a:defRPr>
      </a:lvl1pPr>
      <a:lvl2pPr marL="572718" marR="0" indent="-236557" algn="l" defTabSz="914408"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lumMod val="65000"/>
                  <a:lumOff val="35000"/>
                </a:schemeClr>
              </a:gs>
              <a:gs pos="99000">
                <a:schemeClr val="tx1">
                  <a:lumMod val="65000"/>
                  <a:lumOff val="35000"/>
                </a:schemeClr>
              </a:gs>
            </a:gsLst>
            <a:lin ang="5400000" scaled="0"/>
          </a:gradFill>
          <a:latin typeface="+mn-lt"/>
          <a:ea typeface="+mn-ea"/>
          <a:cs typeface="+mn-cs"/>
        </a:defRPr>
      </a:lvl2pPr>
      <a:lvl3pPr marL="784374" marR="0" indent="-224107" algn="l" defTabSz="914408" rtl="0" eaLnBrk="1" fontAlgn="auto" latinLnBrk="0" hangingPunct="1">
        <a:lnSpc>
          <a:spcPct val="90000"/>
        </a:lnSpc>
        <a:spcBef>
          <a:spcPct val="20000"/>
        </a:spcBef>
        <a:spcAft>
          <a:spcPts val="0"/>
        </a:spcAft>
        <a:buClrTx/>
        <a:buSzPct val="90000"/>
        <a:buFont typeface="Arial" pitchFamily="34" charset="0"/>
        <a:buChar char="•"/>
        <a:tabLst/>
        <a:defRPr sz="1961" kern="1200" spc="0" baseline="0">
          <a:gradFill>
            <a:gsLst>
              <a:gs pos="1250">
                <a:schemeClr val="tx1">
                  <a:lumMod val="65000"/>
                  <a:lumOff val="35000"/>
                </a:schemeClr>
              </a:gs>
              <a:gs pos="99000">
                <a:schemeClr val="tx1">
                  <a:lumMod val="65000"/>
                  <a:lumOff val="35000"/>
                </a:schemeClr>
              </a:gs>
            </a:gsLst>
            <a:lin ang="5400000" scaled="0"/>
          </a:gradFill>
          <a:latin typeface="+mn-lt"/>
          <a:ea typeface="+mn-ea"/>
          <a:cs typeface="+mn-cs"/>
        </a:defRPr>
      </a:lvl3pPr>
      <a:lvl4pPr marL="1008481" marR="0" indent="-224107" algn="l" defTabSz="914408"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lumMod val="65000"/>
                  <a:lumOff val="35000"/>
                </a:schemeClr>
              </a:gs>
              <a:gs pos="99000">
                <a:schemeClr val="tx1">
                  <a:lumMod val="65000"/>
                  <a:lumOff val="35000"/>
                </a:schemeClr>
              </a:gs>
            </a:gsLst>
            <a:lin ang="5400000" scaled="0"/>
          </a:gradFill>
          <a:latin typeface="+mn-lt"/>
          <a:ea typeface="+mn-ea"/>
          <a:cs typeface="+mn-cs"/>
        </a:defRPr>
      </a:lvl4pPr>
      <a:lvl5pPr marL="1232588" marR="0" indent="-224107" algn="l" defTabSz="914408"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lumMod val="65000"/>
                  <a:lumOff val="35000"/>
                </a:schemeClr>
              </a:gs>
              <a:gs pos="99000">
                <a:schemeClr val="tx1">
                  <a:lumMod val="65000"/>
                  <a:lumOff val="35000"/>
                </a:schemeClr>
              </a:gs>
            </a:gsLst>
            <a:lin ang="5400000" scaled="0"/>
          </a:gradFill>
          <a:latin typeface="+mn-lt"/>
          <a:ea typeface="+mn-ea"/>
          <a:cs typeface="+mn-cs"/>
        </a:defRPr>
      </a:lvl5pPr>
      <a:lvl6pPr marL="2514623"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829"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033"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239" indent="-228603" algn="l" defTabSz="914408"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408" rtl="0" eaLnBrk="1" latinLnBrk="0" hangingPunct="1">
        <a:defRPr sz="1765" kern="1200">
          <a:solidFill>
            <a:schemeClr val="tx1"/>
          </a:solidFill>
          <a:latin typeface="+mn-lt"/>
          <a:ea typeface="+mn-ea"/>
          <a:cs typeface="+mn-cs"/>
        </a:defRPr>
      </a:lvl1pPr>
      <a:lvl2pPr marL="457205" algn="l" defTabSz="914408" rtl="0" eaLnBrk="1" latinLnBrk="0" hangingPunct="1">
        <a:defRPr sz="1765" kern="1200">
          <a:solidFill>
            <a:schemeClr val="tx1"/>
          </a:solidFill>
          <a:latin typeface="+mn-lt"/>
          <a:ea typeface="+mn-ea"/>
          <a:cs typeface="+mn-cs"/>
        </a:defRPr>
      </a:lvl2pPr>
      <a:lvl3pPr marL="914408" algn="l" defTabSz="914408" rtl="0" eaLnBrk="1" latinLnBrk="0" hangingPunct="1">
        <a:defRPr sz="1765" kern="1200">
          <a:solidFill>
            <a:schemeClr val="tx1"/>
          </a:solidFill>
          <a:latin typeface="+mn-lt"/>
          <a:ea typeface="+mn-ea"/>
          <a:cs typeface="+mn-cs"/>
        </a:defRPr>
      </a:lvl3pPr>
      <a:lvl4pPr marL="1371614" algn="l" defTabSz="914408" rtl="0" eaLnBrk="1" latinLnBrk="0" hangingPunct="1">
        <a:defRPr sz="1765" kern="1200">
          <a:solidFill>
            <a:schemeClr val="tx1"/>
          </a:solidFill>
          <a:latin typeface="+mn-lt"/>
          <a:ea typeface="+mn-ea"/>
          <a:cs typeface="+mn-cs"/>
        </a:defRPr>
      </a:lvl4pPr>
      <a:lvl5pPr marL="1828817" algn="l" defTabSz="914408" rtl="0" eaLnBrk="1" latinLnBrk="0" hangingPunct="1">
        <a:defRPr sz="1765" kern="1200">
          <a:solidFill>
            <a:schemeClr val="tx1"/>
          </a:solidFill>
          <a:latin typeface="+mn-lt"/>
          <a:ea typeface="+mn-ea"/>
          <a:cs typeface="+mn-cs"/>
        </a:defRPr>
      </a:lvl5pPr>
      <a:lvl6pPr marL="2286023" algn="l" defTabSz="914408" rtl="0" eaLnBrk="1" latinLnBrk="0" hangingPunct="1">
        <a:defRPr sz="1765" kern="1200">
          <a:solidFill>
            <a:schemeClr val="tx1"/>
          </a:solidFill>
          <a:latin typeface="+mn-lt"/>
          <a:ea typeface="+mn-ea"/>
          <a:cs typeface="+mn-cs"/>
        </a:defRPr>
      </a:lvl6pPr>
      <a:lvl7pPr marL="2743226" algn="l" defTabSz="914408" rtl="0" eaLnBrk="1" latinLnBrk="0" hangingPunct="1">
        <a:defRPr sz="1765" kern="1200">
          <a:solidFill>
            <a:schemeClr val="tx1"/>
          </a:solidFill>
          <a:latin typeface="+mn-lt"/>
          <a:ea typeface="+mn-ea"/>
          <a:cs typeface="+mn-cs"/>
        </a:defRPr>
      </a:lvl7pPr>
      <a:lvl8pPr marL="3200430" algn="l" defTabSz="914408" rtl="0" eaLnBrk="1" latinLnBrk="0" hangingPunct="1">
        <a:defRPr sz="1765" kern="1200">
          <a:solidFill>
            <a:schemeClr val="tx1"/>
          </a:solidFill>
          <a:latin typeface="+mn-lt"/>
          <a:ea typeface="+mn-ea"/>
          <a:cs typeface="+mn-cs"/>
        </a:defRPr>
      </a:lvl8pPr>
      <a:lvl9pPr marL="3657637" algn="l" defTabSz="914408" rtl="0" eaLnBrk="1" latinLnBrk="0" hangingPunct="1">
        <a:defRPr sz="176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31.xml"/><Relationship Id="rId5" Type="http://schemas.microsoft.com/office/2007/relationships/hdphoto" Target="../media/hdphoto1.wdp"/><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F8DC5-9532-43F0-99C3-183DF174AD30}"/>
              </a:ext>
            </a:extLst>
          </p:cNvPr>
          <p:cNvSpPr/>
          <p:nvPr/>
        </p:nvSpPr>
        <p:spPr bwMode="auto">
          <a:xfrm>
            <a:off x="0" y="49"/>
            <a:ext cx="12192000" cy="68579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p:cNvSpPr/>
          <p:nvPr/>
        </p:nvSpPr>
        <p:spPr>
          <a:xfrm>
            <a:off x="2027833" y="3870197"/>
            <a:ext cx="3316377" cy="452647"/>
          </a:xfrm>
          <a:prstGeom prst="rect">
            <a:avLst/>
          </a:prstGeom>
          <a:noFill/>
        </p:spPr>
        <p:txBody>
          <a:bodyPr wrap="square">
            <a:spAutoFit/>
          </a:bodyPr>
          <a:lstStyle/>
          <a:p>
            <a:pPr algn="ctr"/>
            <a:r>
              <a:rPr lang="en-US" sz="2353" dirty="0">
                <a:solidFill>
                  <a:schemeClr val="bg1">
                    <a:lumMod val="95000"/>
                  </a:schemeClr>
                </a:solidFill>
                <a:latin typeface="Myriad Pro Light" panose="020B0403030403020204" pitchFamily="34" charset="0"/>
              </a:rPr>
              <a:t>Boundlessly Excellent. </a:t>
            </a:r>
          </a:p>
        </p:txBody>
      </p:sp>
      <p:sp>
        <p:nvSpPr>
          <p:cNvPr id="15" name="Rectangle 14"/>
          <p:cNvSpPr/>
          <p:nvPr/>
        </p:nvSpPr>
        <p:spPr>
          <a:xfrm>
            <a:off x="6402641" y="2173432"/>
            <a:ext cx="3843821" cy="2876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bg1">
                    <a:lumMod val="95000"/>
                  </a:schemeClr>
                </a:solidFill>
                <a:latin typeface="Myriad Pro" panose="020B0503030403020204" pitchFamily="34" charset="0"/>
                <a:cs typeface="Khmer OS Battambang" panose="02000500000000020004" pitchFamily="2" charset="0"/>
              </a:rPr>
              <a:t>Cambodian Financial Reporting Standard for Not-for-Profit Entities</a:t>
            </a:r>
          </a:p>
          <a:p>
            <a:endParaRPr lang="en-US" sz="2400" dirty="0">
              <a:solidFill>
                <a:schemeClr val="bg1">
                  <a:lumMod val="95000"/>
                </a:schemeClr>
              </a:solidFill>
              <a:latin typeface="Myriad Pro" panose="020B0503030403020204" pitchFamily="34" charset="0"/>
            </a:endParaRPr>
          </a:p>
        </p:txBody>
      </p:sp>
      <p:pic>
        <p:nvPicPr>
          <p:cNvPr id="10" name="Picture 9">
            <a:extLst>
              <a:ext uri="{FF2B5EF4-FFF2-40B4-BE49-F238E27FC236}">
                <a16:creationId xmlns:a16="http://schemas.microsoft.com/office/drawing/2014/main" id="{86084CBC-A907-4B50-AC48-B6E4FAF33505}"/>
              </a:ext>
            </a:extLst>
          </p:cNvPr>
          <p:cNvPicPr>
            <a:picLocks noChangeAspect="1"/>
          </p:cNvPicPr>
          <p:nvPr/>
        </p:nvPicPr>
        <p:blipFill rotWithShape="1">
          <a:blip r:embed="rId2">
            <a:extLst>
              <a:ext uri="{28A0092B-C50C-407E-A947-70E740481C1C}">
                <a14:useLocalDpi xmlns:a14="http://schemas.microsoft.com/office/drawing/2010/main" val="0"/>
              </a:ext>
            </a:extLst>
          </a:blip>
          <a:srcRect l="16551" t="23938" r="32509" b="38338"/>
          <a:stretch/>
        </p:blipFill>
        <p:spPr>
          <a:xfrm>
            <a:off x="2119273" y="2377441"/>
            <a:ext cx="3000593" cy="1492756"/>
          </a:xfrm>
          <a:prstGeom prst="rect">
            <a:avLst/>
          </a:prstGeom>
        </p:spPr>
      </p:pic>
      <p:cxnSp>
        <p:nvCxnSpPr>
          <p:cNvPr id="4" name="Straight Connector 3">
            <a:extLst>
              <a:ext uri="{FF2B5EF4-FFF2-40B4-BE49-F238E27FC236}">
                <a16:creationId xmlns:a16="http://schemas.microsoft.com/office/drawing/2014/main" id="{0C871AA0-903B-4A3A-83A1-5C573232B0A9}"/>
              </a:ext>
            </a:extLst>
          </p:cNvPr>
          <p:cNvCxnSpPr/>
          <p:nvPr/>
        </p:nvCxnSpPr>
        <p:spPr>
          <a:xfrm>
            <a:off x="5632704" y="2249424"/>
            <a:ext cx="0" cy="235000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7045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89" y="52"/>
            <a:ext cx="6107200" cy="6857950"/>
          </a:xfrm>
          <a:prstGeom prst="rect">
            <a:avLst/>
          </a:prstGeom>
          <a:solidFill>
            <a:schemeClr val="tx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3" name="TextBox 12"/>
          <p:cNvSpPr txBox="1"/>
          <p:nvPr/>
        </p:nvSpPr>
        <p:spPr>
          <a:xfrm>
            <a:off x="6802693" y="1159478"/>
            <a:ext cx="3192332" cy="769441"/>
          </a:xfrm>
          <a:prstGeom prst="rect">
            <a:avLst/>
          </a:prstGeom>
          <a:noFill/>
        </p:spPr>
        <p:txBody>
          <a:bodyPr wrap="square" rtlCol="0">
            <a:spAutoFit/>
          </a:bodyPr>
          <a:lstStyle/>
          <a:p>
            <a:r>
              <a:rPr lang="en-US" sz="4400" b="1" dirty="0">
                <a:solidFill>
                  <a:schemeClr val="tx2">
                    <a:lumMod val="50000"/>
                  </a:schemeClr>
                </a:solidFill>
                <a:latin typeface="Myriad Pro Black" panose="020B0803030403020204" pitchFamily="34" charset="0"/>
              </a:rPr>
              <a:t>Contents</a:t>
            </a:r>
          </a:p>
        </p:txBody>
      </p:sp>
      <p:sp>
        <p:nvSpPr>
          <p:cNvPr id="16" name="Text Box 2"/>
          <p:cNvSpPr txBox="1">
            <a:spLocks noChangeArrowheads="1"/>
          </p:cNvSpPr>
          <p:nvPr/>
        </p:nvSpPr>
        <p:spPr bwMode="auto">
          <a:xfrm>
            <a:off x="918754" y="3568859"/>
            <a:ext cx="4604222" cy="790075"/>
          </a:xfrm>
          <a:prstGeom prst="rect">
            <a:avLst/>
          </a:prstGeom>
          <a:noFill/>
          <a:ln w="9525">
            <a:noFill/>
            <a:miter lim="800000"/>
            <a:headEnd/>
            <a:tailEnd/>
          </a:ln>
        </p:spPr>
        <p:txBody>
          <a:bodyPr rot="0" vert="horz" wrap="square" lIns="89654" tIns="44827" rIns="89654" bIns="44827" anchor="t" anchorCtr="0">
            <a:noAutofit/>
          </a:bodyPr>
          <a:lstStyle/>
          <a:p>
            <a:r>
              <a:rPr lang="en-US" dirty="0">
                <a:solidFill>
                  <a:schemeClr val="accent1">
                    <a:lumMod val="60000"/>
                    <a:lumOff val="40000"/>
                  </a:schemeClr>
                </a:solidFill>
                <a:latin typeface="Myriad Pro" panose="020B0503030403020204" pitchFamily="34" charset="0"/>
                <a:ea typeface="MS Mincho" panose="02020609040205080304" pitchFamily="49" charset="-128"/>
              </a:rPr>
              <a:t>© 2019 PCG &amp; Partners Co., Ltd</a:t>
            </a:r>
            <a:endParaRPr lang="en-US" sz="1400" dirty="0">
              <a:solidFill>
                <a:schemeClr val="accent1">
                  <a:lumMod val="60000"/>
                  <a:lumOff val="40000"/>
                </a:schemeClr>
              </a:solidFill>
              <a:latin typeface="Myriad Pro" panose="020B0503030403020204" pitchFamily="34" charset="0"/>
              <a:ea typeface="MS Mincho" panose="02020609040205080304" pitchFamily="49" charset="-128"/>
              <a:cs typeface="HelveticaNeue-Roman"/>
            </a:endParaRPr>
          </a:p>
          <a:p>
            <a:endParaRPr lang="en-US" sz="1200" dirty="0">
              <a:solidFill>
                <a:schemeClr val="bg1"/>
              </a:solidFill>
              <a:latin typeface="Myriad Pro" panose="020B0503030403020204" pitchFamily="34" charset="0"/>
              <a:ea typeface="MS Mincho" panose="02020609040205080304" pitchFamily="49" charset="-128"/>
              <a:cs typeface="HelveticaNeue-Roman"/>
            </a:endParaRPr>
          </a:p>
          <a:p>
            <a:r>
              <a:rPr lang="en-US" sz="1200" dirty="0">
                <a:solidFill>
                  <a:schemeClr val="bg1"/>
                </a:solidFill>
                <a:latin typeface="Myriad Pro" panose="020B0503030403020204" pitchFamily="34" charset="0"/>
                <a:ea typeface="MS Mincho" panose="02020609040205080304" pitchFamily="49" charset="-128"/>
                <a:cs typeface="HelveticaNeue-Roman"/>
              </a:rPr>
              <a:t>This presentation has been prepared for general guidance on matters of interest only and does not constitute professional advice. You should not act upon the information contained in this publication without obtaining specific professional advice. No representation or warranty (express or implied) is given as to the accuracy or completeness of the information contained in this presentation, and, to the extent permitted by law, PCG &amp; Partners Co,. Ltd, its members, employees and agents do not accept or assume any liability, responsibility or duty of care for any consequences of you or anyone else acting, or refraining to act, in reliance on the information contained in this publication or for any decision based on it.</a:t>
            </a:r>
            <a:endParaRPr lang="en-US" sz="1200" dirty="0">
              <a:solidFill>
                <a:schemeClr val="bg1"/>
              </a:solidFill>
              <a:latin typeface="Myriad Pro" panose="020B0503030403020204" pitchFamily="34" charset="0"/>
              <a:ea typeface="MS Mincho" panose="02020609040205080304" pitchFamily="49" charset="-128"/>
            </a:endParaRPr>
          </a:p>
          <a:p>
            <a:r>
              <a:rPr lang="en-US" sz="1200" dirty="0">
                <a:solidFill>
                  <a:schemeClr val="bg1"/>
                </a:solidFill>
                <a:latin typeface="Myriad Pro" panose="020B0503030403020204" pitchFamily="34" charset="0"/>
                <a:ea typeface="MS Mincho" panose="02020609040205080304" pitchFamily="49" charset="-128"/>
                <a:cs typeface="HelveticaNeue-Roman"/>
              </a:rPr>
              <a:t> </a:t>
            </a:r>
            <a:endParaRPr lang="en-US" sz="1200" dirty="0">
              <a:solidFill>
                <a:schemeClr val="bg1"/>
              </a:solidFill>
              <a:latin typeface="Myriad Pro" panose="020B0503030403020204" pitchFamily="34" charset="0"/>
              <a:ea typeface="MS Mincho" panose="02020609040205080304" pitchFamily="49" charset="-128"/>
            </a:endParaRPr>
          </a:p>
          <a:p>
            <a:r>
              <a:rPr lang="en-US" sz="1400" dirty="0">
                <a:solidFill>
                  <a:schemeClr val="bg1"/>
                </a:solidFill>
                <a:latin typeface="Myriad Pro" panose="020B0503030403020204" pitchFamily="34" charset="0"/>
                <a:ea typeface="MS Mincho" panose="02020609040205080304" pitchFamily="49" charset="-128"/>
                <a:cs typeface="HelveticaNeue-Roman"/>
              </a:rPr>
              <a:t> </a:t>
            </a:r>
            <a:endParaRPr lang="en-US" sz="3200" dirty="0">
              <a:solidFill>
                <a:schemeClr val="bg1"/>
              </a:solidFill>
              <a:latin typeface="Myriad Pro" panose="020B0503030403020204" pitchFamily="34" charset="0"/>
              <a:ea typeface="MS Mincho" panose="02020609040205080304" pitchFamily="49" charset="-128"/>
            </a:endParaRPr>
          </a:p>
          <a:p>
            <a:r>
              <a:rPr lang="en-US" sz="1400" dirty="0">
                <a:solidFill>
                  <a:schemeClr val="bg1"/>
                </a:solidFill>
                <a:latin typeface="Myriad Pro" panose="020B0503030403020204" pitchFamily="34" charset="0"/>
                <a:ea typeface="MS Mincho" panose="02020609040205080304" pitchFamily="49" charset="-128"/>
                <a:cs typeface="HelveticaNeue-Roman"/>
              </a:rPr>
              <a:t> </a:t>
            </a:r>
            <a:endParaRPr lang="en-US" sz="3200" dirty="0">
              <a:solidFill>
                <a:schemeClr val="bg1"/>
              </a:solidFill>
              <a:latin typeface="Myriad Pro" panose="020B0503030403020204" pitchFamily="34" charset="0"/>
              <a:ea typeface="MS Mincho" panose="02020609040205080304" pitchFamily="49" charset="-128"/>
            </a:endParaRPr>
          </a:p>
          <a:p>
            <a:r>
              <a:rPr lang="en-US" sz="1400" dirty="0">
                <a:solidFill>
                  <a:schemeClr val="bg1"/>
                </a:solidFill>
                <a:latin typeface="Myriad Pro" panose="020B0503030403020204" pitchFamily="34" charset="0"/>
                <a:ea typeface="MS Mincho" panose="02020609040205080304" pitchFamily="49" charset="-128"/>
                <a:cs typeface="HelveticaNeue-Roman"/>
              </a:rPr>
              <a:t> </a:t>
            </a:r>
            <a:endParaRPr lang="en-US" sz="3200" dirty="0">
              <a:solidFill>
                <a:schemeClr val="bg1"/>
              </a:solidFill>
              <a:latin typeface="Myriad Pro" panose="020B0503030403020204" pitchFamily="34" charset="0"/>
              <a:ea typeface="MS Mincho" panose="02020609040205080304" pitchFamily="49" charset="-128"/>
            </a:endParaRPr>
          </a:p>
          <a:p>
            <a:r>
              <a:rPr lang="en-US" sz="1400" dirty="0">
                <a:solidFill>
                  <a:schemeClr val="bg1"/>
                </a:solidFill>
                <a:latin typeface="Myriad Pro" panose="020B0503030403020204" pitchFamily="34" charset="0"/>
                <a:ea typeface="MS Mincho" panose="02020609040205080304" pitchFamily="49" charset="-128"/>
                <a:cs typeface="HelveticaNeue-Roman"/>
              </a:rPr>
              <a:t> </a:t>
            </a:r>
            <a:endParaRPr lang="en-US" sz="3200" dirty="0">
              <a:solidFill>
                <a:schemeClr val="bg1"/>
              </a:solidFill>
              <a:latin typeface="Myriad Pro" panose="020B0503030403020204" pitchFamily="34" charset="0"/>
              <a:ea typeface="MS Mincho" panose="02020609040205080304" pitchFamily="49" charset="-128"/>
            </a:endParaRPr>
          </a:p>
          <a:p>
            <a:r>
              <a:rPr lang="en-US" sz="1400" dirty="0">
                <a:solidFill>
                  <a:schemeClr val="bg1"/>
                </a:solidFill>
                <a:latin typeface="Myriad Pro" panose="020B0503030403020204" pitchFamily="34" charset="0"/>
                <a:ea typeface="MS Mincho" panose="02020609040205080304" pitchFamily="49" charset="-128"/>
                <a:cs typeface="HelveticaNeue-Roman"/>
              </a:rPr>
              <a:t> </a:t>
            </a:r>
            <a:endParaRPr lang="en-US" sz="3200" dirty="0">
              <a:solidFill>
                <a:schemeClr val="bg1"/>
              </a:solidFill>
              <a:latin typeface="Myriad Pro" panose="020B0503030403020204" pitchFamily="34" charset="0"/>
              <a:ea typeface="MS Mincho" panose="02020609040205080304" pitchFamily="49" charset="-128"/>
            </a:endParaRPr>
          </a:p>
        </p:txBody>
      </p:sp>
      <p:sp>
        <p:nvSpPr>
          <p:cNvPr id="24" name="TextBox 23"/>
          <p:cNvSpPr txBox="1"/>
          <p:nvPr/>
        </p:nvSpPr>
        <p:spPr>
          <a:xfrm>
            <a:off x="6802693" y="3635659"/>
            <a:ext cx="4096147" cy="1446550"/>
          </a:xfrm>
          <a:prstGeom prst="rect">
            <a:avLst/>
          </a:prstGeom>
          <a:noFill/>
        </p:spPr>
        <p:txBody>
          <a:bodyPr wrap="square" rtlCol="0">
            <a:spAutoFit/>
          </a:bodyPr>
          <a:lstStyle/>
          <a:p>
            <a:r>
              <a:rPr lang="en-US" sz="4400" dirty="0">
                <a:latin typeface="Myriad Pro" panose="020B0503030403020204" pitchFamily="34" charset="0"/>
              </a:rPr>
              <a:t>2. CFRS for NFPEs</a:t>
            </a:r>
          </a:p>
        </p:txBody>
      </p:sp>
      <p:sp>
        <p:nvSpPr>
          <p:cNvPr id="26" name="TextBox 25"/>
          <p:cNvSpPr txBox="1"/>
          <p:nvPr/>
        </p:nvSpPr>
        <p:spPr>
          <a:xfrm>
            <a:off x="6802693" y="2000946"/>
            <a:ext cx="4300736" cy="1446550"/>
          </a:xfrm>
          <a:prstGeom prst="rect">
            <a:avLst/>
          </a:prstGeom>
          <a:noFill/>
        </p:spPr>
        <p:txBody>
          <a:bodyPr wrap="square" rtlCol="0">
            <a:spAutoFit/>
          </a:bodyPr>
          <a:lstStyle/>
          <a:p>
            <a:r>
              <a:rPr lang="en-US" sz="4400" dirty="0">
                <a:latin typeface="Myriad Pro" panose="020B0503030403020204" pitchFamily="34" charset="0"/>
              </a:rPr>
              <a:t>1. About PCG &amp; Partners</a:t>
            </a:r>
          </a:p>
        </p:txBody>
      </p:sp>
      <p:pic>
        <p:nvPicPr>
          <p:cNvPr id="17" name="Picture 16">
            <a:extLst>
              <a:ext uri="{FF2B5EF4-FFF2-40B4-BE49-F238E27FC236}">
                <a16:creationId xmlns:a16="http://schemas.microsoft.com/office/drawing/2014/main" id="{EC80BFEC-930C-42CB-A7F5-431855005552}"/>
              </a:ext>
            </a:extLst>
          </p:cNvPr>
          <p:cNvPicPr>
            <a:picLocks noChangeAspect="1"/>
          </p:cNvPicPr>
          <p:nvPr/>
        </p:nvPicPr>
        <p:blipFill rotWithShape="1">
          <a:blip r:embed="rId2">
            <a:extLst>
              <a:ext uri="{28A0092B-C50C-407E-A947-70E740481C1C}">
                <a14:useLocalDpi xmlns:a14="http://schemas.microsoft.com/office/drawing/2010/main" val="0"/>
              </a:ext>
            </a:extLst>
          </a:blip>
          <a:srcRect l="16551" t="23938" r="32509" b="38338"/>
          <a:stretch/>
        </p:blipFill>
        <p:spPr>
          <a:xfrm>
            <a:off x="854339" y="1237382"/>
            <a:ext cx="2199350" cy="1094148"/>
          </a:xfrm>
          <a:prstGeom prst="rect">
            <a:avLst/>
          </a:prstGeom>
        </p:spPr>
      </p:pic>
      <p:sp>
        <p:nvSpPr>
          <p:cNvPr id="18" name="Rectangle 17">
            <a:extLst>
              <a:ext uri="{FF2B5EF4-FFF2-40B4-BE49-F238E27FC236}">
                <a16:creationId xmlns:a16="http://schemas.microsoft.com/office/drawing/2014/main" id="{F6352B43-FACF-46CF-B916-6C8F6C18CB5F}"/>
              </a:ext>
            </a:extLst>
          </p:cNvPr>
          <p:cNvSpPr/>
          <p:nvPr/>
        </p:nvSpPr>
        <p:spPr>
          <a:xfrm>
            <a:off x="918754" y="2474711"/>
            <a:ext cx="3843821" cy="1094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bg1">
                    <a:lumMod val="95000"/>
                  </a:schemeClr>
                </a:solidFill>
                <a:latin typeface="Myriad Pro" panose="020B0503030403020204" pitchFamily="34" charset="0"/>
                <a:cs typeface="Khmer OS Battambang" panose="02000500000000020004" pitchFamily="2" charset="0"/>
              </a:rPr>
              <a:t>Cambodian Financial Reporting Standard for Not-for-Profit Entities</a:t>
            </a:r>
          </a:p>
          <a:p>
            <a:endParaRPr lang="en-US" sz="1600" dirty="0">
              <a:solidFill>
                <a:schemeClr val="bg1">
                  <a:lumMod val="95000"/>
                </a:schemeClr>
              </a:solidFill>
              <a:latin typeface="Myriad Pro" panose="020B0503030403020204" pitchFamily="34" charset="0"/>
            </a:endParaRPr>
          </a:p>
        </p:txBody>
      </p:sp>
      <p:cxnSp>
        <p:nvCxnSpPr>
          <p:cNvPr id="3" name="Straight Connector 2">
            <a:extLst>
              <a:ext uri="{FF2B5EF4-FFF2-40B4-BE49-F238E27FC236}">
                <a16:creationId xmlns:a16="http://schemas.microsoft.com/office/drawing/2014/main" id="{122392E1-FF01-4A8F-8B7E-A71CCF51E48C}"/>
              </a:ext>
            </a:extLst>
          </p:cNvPr>
          <p:cNvCxnSpPr/>
          <p:nvPr/>
        </p:nvCxnSpPr>
        <p:spPr>
          <a:xfrm>
            <a:off x="6931152" y="1928919"/>
            <a:ext cx="352958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804E10C-33D2-4649-ACC9-7C291FDB241C}"/>
              </a:ext>
            </a:extLst>
          </p:cNvPr>
          <p:cNvCxnSpPr/>
          <p:nvPr/>
        </p:nvCxnSpPr>
        <p:spPr>
          <a:xfrm>
            <a:off x="6903720" y="3474463"/>
            <a:ext cx="352958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9745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bwMode="auto">
          <a:xfrm>
            <a:off x="0" y="49"/>
            <a:ext cx="6045095" cy="68579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6" name="Text Box 2"/>
          <p:cNvSpPr txBox="1">
            <a:spLocks noChangeArrowheads="1"/>
          </p:cNvSpPr>
          <p:nvPr/>
        </p:nvSpPr>
        <p:spPr bwMode="auto">
          <a:xfrm>
            <a:off x="2200811" y="1417942"/>
            <a:ext cx="3362020" cy="990084"/>
          </a:xfrm>
          <a:prstGeom prst="rect">
            <a:avLst/>
          </a:prstGeom>
          <a:noFill/>
          <a:ln w="9525">
            <a:noFill/>
            <a:miter lim="800000"/>
            <a:headEnd/>
            <a:tailEnd/>
          </a:ln>
        </p:spPr>
        <p:txBody>
          <a:bodyPr rot="0" vert="horz" wrap="square" lIns="89654" tIns="44827" rIns="89654" bIns="44827" anchor="t" anchorCtr="0">
            <a:noAutofit/>
          </a:bodyPr>
          <a:lstStyle/>
          <a:p>
            <a:r>
              <a:rPr lang="en-US" sz="2353" dirty="0">
                <a:solidFill>
                  <a:schemeClr val="tx2">
                    <a:lumMod val="40000"/>
                    <a:lumOff val="60000"/>
                  </a:schemeClr>
                </a:solidFill>
                <a:latin typeface="Myriad Pro" panose="020B0503030403020204" pitchFamily="34" charset="0"/>
                <a:ea typeface="Times New Roman" panose="02020603050405020304" pitchFamily="18" charset="0"/>
              </a:rPr>
              <a:t>Founded in 2011 by six Cambodian Professional</a:t>
            </a:r>
          </a:p>
        </p:txBody>
      </p:sp>
      <p:sp>
        <p:nvSpPr>
          <p:cNvPr id="7" name="Rectangle 6"/>
          <p:cNvSpPr/>
          <p:nvPr/>
        </p:nvSpPr>
        <p:spPr bwMode="auto">
          <a:xfrm>
            <a:off x="585740" y="2522312"/>
            <a:ext cx="2432271" cy="2843785"/>
          </a:xfrm>
          <a:prstGeom prst="rect">
            <a:avLst/>
          </a:prstGeom>
          <a:solidFill>
            <a:schemeClr val="tx2">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8" name="Rectangle 7"/>
          <p:cNvSpPr/>
          <p:nvPr/>
        </p:nvSpPr>
        <p:spPr>
          <a:xfrm>
            <a:off x="689258" y="2410046"/>
            <a:ext cx="2914493" cy="2595177"/>
          </a:xfrm>
          <a:prstGeom prst="rect">
            <a:avLst/>
          </a:prstGeom>
        </p:spPr>
        <p:txBody>
          <a:bodyPr wrap="square">
            <a:spAutoFit/>
          </a:bodyPr>
          <a:lstStyle/>
          <a:p>
            <a:r>
              <a:rPr lang="en-US" sz="16276" b="1" spc="-981" dirty="0">
                <a:solidFill>
                  <a:schemeClr val="bg1"/>
                </a:solidFill>
                <a:latin typeface="Myriad Pro" panose="020B0503030403020204" pitchFamily="34" charset="0"/>
              </a:rPr>
              <a:t>90</a:t>
            </a:r>
          </a:p>
        </p:txBody>
      </p:sp>
      <p:sp>
        <p:nvSpPr>
          <p:cNvPr id="9" name="Text Box 2"/>
          <p:cNvSpPr txBox="1">
            <a:spLocks noChangeArrowheads="1"/>
          </p:cNvSpPr>
          <p:nvPr/>
        </p:nvSpPr>
        <p:spPr bwMode="auto">
          <a:xfrm>
            <a:off x="816652" y="4669073"/>
            <a:ext cx="2973948" cy="990084"/>
          </a:xfrm>
          <a:prstGeom prst="rect">
            <a:avLst/>
          </a:prstGeom>
          <a:noFill/>
          <a:ln w="9525">
            <a:noFill/>
            <a:miter lim="800000"/>
            <a:headEnd/>
            <a:tailEnd/>
          </a:ln>
        </p:spPr>
        <p:txBody>
          <a:bodyPr rot="0" vert="horz" wrap="square" lIns="89654" tIns="44827" rIns="89654" bIns="44827" anchor="t" anchorCtr="0">
            <a:noAutofit/>
          </a:bodyPr>
          <a:lstStyle/>
          <a:p>
            <a:r>
              <a:rPr lang="en-US" sz="1765" dirty="0">
                <a:solidFill>
                  <a:schemeClr val="bg1"/>
                </a:solidFill>
                <a:latin typeface="Myriad Pro" panose="020B0503030403020204" pitchFamily="34" charset="0"/>
                <a:ea typeface="Times New Roman" panose="02020603050405020304" pitchFamily="18" charset="0"/>
              </a:rPr>
              <a:t>Management &amp; staff</a:t>
            </a:r>
          </a:p>
        </p:txBody>
      </p:sp>
      <p:sp>
        <p:nvSpPr>
          <p:cNvPr id="10" name="Rectangle 9"/>
          <p:cNvSpPr/>
          <p:nvPr/>
        </p:nvSpPr>
        <p:spPr bwMode="auto">
          <a:xfrm>
            <a:off x="3229670" y="2532887"/>
            <a:ext cx="2235148" cy="2843785"/>
          </a:xfrm>
          <a:prstGeom prst="rect">
            <a:avLst/>
          </a:prstGeom>
          <a:solidFill>
            <a:schemeClr val="accent1">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11" name="Rectangle 10"/>
          <p:cNvSpPr/>
          <p:nvPr/>
        </p:nvSpPr>
        <p:spPr>
          <a:xfrm>
            <a:off x="3682244" y="2408026"/>
            <a:ext cx="1577684" cy="2595177"/>
          </a:xfrm>
          <a:prstGeom prst="rect">
            <a:avLst/>
          </a:prstGeom>
        </p:spPr>
        <p:txBody>
          <a:bodyPr wrap="square">
            <a:spAutoFit/>
          </a:bodyPr>
          <a:lstStyle/>
          <a:p>
            <a:r>
              <a:rPr lang="en-US" sz="16276" b="1" dirty="0">
                <a:solidFill>
                  <a:schemeClr val="bg1"/>
                </a:solidFill>
                <a:latin typeface="Myriad Pro" panose="020B0503030403020204" pitchFamily="34" charset="0"/>
              </a:rPr>
              <a:t>6</a:t>
            </a:r>
          </a:p>
        </p:txBody>
      </p:sp>
      <p:sp>
        <p:nvSpPr>
          <p:cNvPr id="12" name="Title 1"/>
          <p:cNvSpPr txBox="1">
            <a:spLocks/>
          </p:cNvSpPr>
          <p:nvPr/>
        </p:nvSpPr>
        <p:spPr>
          <a:xfrm>
            <a:off x="3185858" y="4196022"/>
            <a:ext cx="2376973" cy="1045834"/>
          </a:xfrm>
          <a:prstGeom prst="rect">
            <a:avLst/>
          </a:prstGeom>
        </p:spPr>
        <p:txBody>
          <a:bodyPr vert="horz" lIns="89654" tIns="44827" rIns="89654" bIns="44827"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745" b="1" dirty="0">
                <a:solidFill>
                  <a:schemeClr val="bg1"/>
                </a:solidFill>
                <a:latin typeface="Myriad Pro" panose="020B0503030403020204" pitchFamily="34" charset="0"/>
              </a:rPr>
              <a:t>prestigious </a:t>
            </a:r>
            <a:r>
              <a:rPr lang="en-US" sz="1373" b="1" dirty="0">
                <a:solidFill>
                  <a:schemeClr val="bg1"/>
                </a:solidFill>
                <a:latin typeface="Myriad Pro" panose="020B0503030403020204" pitchFamily="34" charset="0"/>
              </a:rPr>
              <a:t>Professional Institutions</a:t>
            </a:r>
          </a:p>
        </p:txBody>
      </p:sp>
      <p:sp>
        <p:nvSpPr>
          <p:cNvPr id="13" name="Rectangle 12"/>
          <p:cNvSpPr/>
          <p:nvPr/>
        </p:nvSpPr>
        <p:spPr>
          <a:xfrm>
            <a:off x="8823200" y="5100441"/>
            <a:ext cx="2315779" cy="800934"/>
          </a:xfrm>
          <a:prstGeom prst="rect">
            <a:avLst/>
          </a:prstGeom>
        </p:spPr>
        <p:txBody>
          <a:bodyPr wrap="square">
            <a:spAutoFit/>
          </a:bodyPr>
          <a:lstStyle/>
          <a:p>
            <a:pPr>
              <a:lnSpc>
                <a:spcPct val="107000"/>
              </a:lnSpc>
            </a:pPr>
            <a:r>
              <a:rPr lang="en-US" sz="1079" dirty="0">
                <a:latin typeface="Myriad Pro" panose="020B0503030403020204" pitchFamily="34" charset="0"/>
                <a:ea typeface="Calibri" panose="020F0502020204030204" pitchFamily="34" charset="0"/>
                <a:cs typeface="DaunPenh"/>
              </a:rPr>
              <a:t>This logos are the trademarks or registered trademark of their respective holders and should be treated as such.</a:t>
            </a:r>
            <a:endParaRPr lang="en-US" sz="1079" dirty="0">
              <a:latin typeface="Myriad Pro" panose="020B0503030403020204" pitchFamily="34" charset="0"/>
            </a:endParaRPr>
          </a:p>
        </p:txBody>
      </p:sp>
      <p:pic>
        <p:nvPicPr>
          <p:cNvPr id="14" name="Picture 2" descr="http://www.admation.com/wp-content/uploads/2014/07/cpa_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6465" y="4079535"/>
            <a:ext cx="1782573" cy="83541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http://www.accaglobal.com/etc/designs/acca/img/acca-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6465" y="3077646"/>
            <a:ext cx="2738660" cy="87018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rotWithShape="1">
          <a:blip r:embed="rId4"/>
          <a:srcRect l="9644" t="14482" r="10306" b="12539"/>
          <a:stretch/>
        </p:blipFill>
        <p:spPr>
          <a:xfrm>
            <a:off x="9381182" y="3087305"/>
            <a:ext cx="1395523" cy="954473"/>
          </a:xfrm>
          <a:prstGeom prst="rect">
            <a:avLst/>
          </a:prstGeom>
        </p:spPr>
      </p:pic>
      <p:pic>
        <p:nvPicPr>
          <p:cNvPr id="17" name="Picture 8" descr="http://japancircle-kh.com/images/Kampuchea_institute.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5059" y="2095785"/>
            <a:ext cx="4392746" cy="9863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descr="https://www.lfccworkforce.com/wp-content/uploads/2014/08/DDI.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31219" y="5012867"/>
            <a:ext cx="2016163" cy="78679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2" descr="http://www.cimaglobal.com/Global/Images/hero%20spots/CGMA_registered-log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0696" y="4040257"/>
            <a:ext cx="2128365" cy="826613"/>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4"/>
          <p:cNvSpPr/>
          <p:nvPr/>
        </p:nvSpPr>
        <p:spPr>
          <a:xfrm>
            <a:off x="6555059" y="1208707"/>
            <a:ext cx="4392746" cy="830997"/>
          </a:xfrm>
          <a:prstGeom prst="rect">
            <a:avLst/>
          </a:prstGeom>
          <a:noFill/>
        </p:spPr>
        <p:txBody>
          <a:bodyPr wrap="square">
            <a:spAutoFit/>
          </a:bodyPr>
          <a:lstStyle/>
          <a:p>
            <a:r>
              <a:rPr lang="en-US" sz="2400" dirty="0">
                <a:latin typeface="Myriad Pro" panose="020B0503030403020204" pitchFamily="34" charset="0"/>
              </a:rPr>
              <a:t>Our team is the member of these professional bodies:</a:t>
            </a:r>
          </a:p>
        </p:txBody>
      </p:sp>
      <p:pic>
        <p:nvPicPr>
          <p:cNvPr id="26" name="Picture 25"/>
          <p:cNvPicPr>
            <a:picLocks noChangeAspect="1"/>
          </p:cNvPicPr>
          <p:nvPr/>
        </p:nvPicPr>
        <p:blipFill rotWithShape="1">
          <a:blip r:embed="rId8">
            <a:extLst>
              <a:ext uri="{28A0092B-C50C-407E-A947-70E740481C1C}">
                <a14:useLocalDpi xmlns:a14="http://schemas.microsoft.com/office/drawing/2010/main" val="0"/>
              </a:ext>
            </a:extLst>
          </a:blip>
          <a:srcRect l="16551" t="23938" r="32509" b="38338"/>
          <a:stretch/>
        </p:blipFill>
        <p:spPr>
          <a:xfrm>
            <a:off x="585740" y="1431473"/>
            <a:ext cx="1481657" cy="737105"/>
          </a:xfrm>
          <a:prstGeom prst="rect">
            <a:avLst/>
          </a:prstGeom>
        </p:spPr>
      </p:pic>
    </p:spTree>
    <p:extLst>
      <p:ext uri="{BB962C8B-B14F-4D97-AF65-F5344CB8AC3E}">
        <p14:creationId xmlns:p14="http://schemas.microsoft.com/office/powerpoint/2010/main" val="2428362664"/>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bwMode="auto">
          <a:xfrm>
            <a:off x="0" y="0"/>
            <a:ext cx="6089907" cy="68579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Text Box 2"/>
          <p:cNvSpPr txBox="1">
            <a:spLocks noChangeArrowheads="1"/>
          </p:cNvSpPr>
          <p:nvPr/>
        </p:nvSpPr>
        <p:spPr bwMode="auto">
          <a:xfrm>
            <a:off x="550001" y="477518"/>
            <a:ext cx="2828421" cy="504539"/>
          </a:xfrm>
          <a:prstGeom prst="rect">
            <a:avLst/>
          </a:prstGeom>
          <a:noFill/>
          <a:ln w="9525">
            <a:noFill/>
            <a:miter lim="800000"/>
            <a:headEnd/>
            <a:tailEnd/>
          </a:ln>
        </p:spPr>
        <p:txBody>
          <a:bodyPr rot="0" vert="horz" wrap="square" lIns="89654" tIns="44827" rIns="89654" bIns="44827" anchor="t" anchorCtr="0">
            <a:noAutofit/>
          </a:bodyPr>
          <a:lstStyle/>
          <a:p>
            <a:r>
              <a:rPr lang="en-US" sz="2353" dirty="0">
                <a:solidFill>
                  <a:schemeClr val="bg1"/>
                </a:solidFill>
                <a:latin typeface="Myriad Pro" panose="020B0503030403020204" pitchFamily="34" charset="0"/>
                <a:ea typeface="Times New Roman" panose="02020603050405020304" pitchFamily="18" charset="0"/>
              </a:rPr>
              <a:t>Main Services</a:t>
            </a:r>
          </a:p>
        </p:txBody>
      </p:sp>
      <p:pic>
        <p:nvPicPr>
          <p:cNvPr id="22" name="Picture 2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14255" y="427704"/>
            <a:ext cx="1350492" cy="831073"/>
          </a:xfrm>
          <a:prstGeom prst="rect">
            <a:avLst/>
          </a:prstGeom>
        </p:spPr>
      </p:pic>
      <p:pic>
        <p:nvPicPr>
          <p:cNvPr id="5" name="Picture 4"/>
          <p:cNvPicPr>
            <a:picLocks noChangeAspect="1"/>
          </p:cNvPicPr>
          <p:nvPr/>
        </p:nvPicPr>
        <p:blipFill>
          <a:blip r:embed="rId3"/>
          <a:stretch>
            <a:fillRect/>
          </a:stretch>
        </p:blipFill>
        <p:spPr>
          <a:xfrm>
            <a:off x="372171" y="824816"/>
            <a:ext cx="5277890" cy="5425762"/>
          </a:xfrm>
          <a:prstGeom prst="rect">
            <a:avLst/>
          </a:prstGeom>
        </p:spPr>
      </p:pic>
      <p:pic>
        <p:nvPicPr>
          <p:cNvPr id="6" name="Picture 5"/>
          <p:cNvPicPr>
            <a:picLocks noChangeAspect="1"/>
          </p:cNvPicPr>
          <p:nvPr/>
        </p:nvPicPr>
        <p:blipFill>
          <a:blip r:embed="rId4"/>
          <a:stretch>
            <a:fillRect/>
          </a:stretch>
        </p:blipFill>
        <p:spPr>
          <a:xfrm>
            <a:off x="6507966" y="1427336"/>
            <a:ext cx="5124599" cy="5118917"/>
          </a:xfrm>
          <a:prstGeom prst="rect">
            <a:avLst/>
          </a:prstGeom>
        </p:spPr>
      </p:pic>
      <p:sp>
        <p:nvSpPr>
          <p:cNvPr id="7" name="Rectangle 6"/>
          <p:cNvSpPr/>
          <p:nvPr/>
        </p:nvSpPr>
        <p:spPr>
          <a:xfrm>
            <a:off x="8116384" y="335447"/>
            <a:ext cx="3215645" cy="923330"/>
          </a:xfrm>
          <a:prstGeom prst="rect">
            <a:avLst/>
          </a:prstGeom>
        </p:spPr>
        <p:txBody>
          <a:bodyPr wrap="square">
            <a:spAutoFit/>
          </a:bodyPr>
          <a:lstStyle/>
          <a:p>
            <a:pPr>
              <a:spcBef>
                <a:spcPts val="0"/>
              </a:spcBef>
              <a:spcAft>
                <a:spcPts val="0"/>
              </a:spcAft>
            </a:pPr>
            <a:r>
              <a:rPr lang="en-US" dirty="0">
                <a:latin typeface="Myriad Pro" panose="020B0503030403020204" pitchFamily="34" charset="0"/>
              </a:rPr>
              <a:t>Our service is built around this roles and responsibilities of finance function: </a:t>
            </a:r>
            <a:endParaRPr lang="en-US" dirty="0">
              <a:effectLst/>
            </a:endParaRPr>
          </a:p>
        </p:txBody>
      </p:sp>
    </p:spTree>
    <p:extLst>
      <p:ext uri="{BB962C8B-B14F-4D97-AF65-F5344CB8AC3E}">
        <p14:creationId xmlns:p14="http://schemas.microsoft.com/office/powerpoint/2010/main" val="382483376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5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83007" y="770013"/>
            <a:ext cx="4449262" cy="1181309"/>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ច្បាប់ស្តីពី គណនេយ្យ និងសាវនកម្ម</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 </a:t>
            </a:r>
            <a:endPar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នស</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រកម</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០៤១៦</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០០៦</a:t>
            </a: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6" name="Rectangle 5"/>
          <p:cNvSpPr/>
          <p:nvPr/>
        </p:nvSpPr>
        <p:spPr>
          <a:xfrm>
            <a:off x="935654" y="2034021"/>
            <a:ext cx="4519763" cy="954107"/>
          </a:xfrm>
          <a:prstGeom prst="rect">
            <a:avLst/>
          </a:prstGeom>
          <a:noFill/>
        </p:spPr>
        <p:txBody>
          <a:bodyPr wrap="square">
            <a:spAutoFit/>
          </a:bodyPr>
          <a:lstStyle/>
          <a:p>
            <a:r>
              <a:rPr lang="en-US" sz="2800" dirty="0">
                <a:solidFill>
                  <a:schemeClr val="accent1">
                    <a:lumMod val="60000"/>
                    <a:lumOff val="40000"/>
                  </a:schemeClr>
                </a:solidFill>
                <a:latin typeface="Myriad Pro Light" panose="020B0403030403020204" pitchFamily="34" charset="0"/>
              </a:rPr>
              <a:t>Law on Accounting &amp; Auditing</a:t>
            </a:r>
          </a:p>
        </p:txBody>
      </p:sp>
      <p:sp>
        <p:nvSpPr>
          <p:cNvPr id="2" name="Rectangle 1"/>
          <p:cNvSpPr/>
          <p:nvPr/>
        </p:nvSpPr>
        <p:spPr>
          <a:xfrm>
            <a:off x="935654" y="3153525"/>
            <a:ext cx="4546215" cy="1338828"/>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គោលបំណង៖ </a:t>
            </a:r>
            <a:r>
              <a:rPr lang="km-KH" dirty="0">
                <a:solidFill>
                  <a:schemeClr val="bg1"/>
                </a:solidFill>
                <a:latin typeface="Khmer OS Battambang" panose="02000500000000020004" pitchFamily="2" charset="0"/>
                <a:cs typeface="Khmer OS Battambang" panose="02000500000000020004" pitchFamily="2" charset="0"/>
              </a:rPr>
              <a:t>គ្រប់គ្រងវិស័យគណនេយ្យនិងសវនកម្មប្រកបដោយប្រសិទ្ធិភាព តម្លាភាព គណនេយ្យភាព និងភាពអាចជឿទុកចិត្តបាន។</a:t>
            </a:r>
          </a:p>
        </p:txBody>
      </p:sp>
      <p:sp>
        <p:nvSpPr>
          <p:cNvPr id="21" name="Title 1"/>
          <p:cNvSpPr>
            <a:spLocks noGrp="1"/>
          </p:cNvSpPr>
          <p:nvPr>
            <p:ph type="title"/>
          </p:nvPr>
        </p:nvSpPr>
        <p:spPr>
          <a:xfrm>
            <a:off x="6522342" y="592626"/>
            <a:ext cx="5167976" cy="859325"/>
          </a:xfrm>
        </p:spPr>
        <p:txBody>
          <a:bodyPr>
            <a:noAutofit/>
          </a:bodyPr>
          <a:lstStyle/>
          <a:p>
            <a:pPr>
              <a:lnSpc>
                <a:spcPct val="150000"/>
              </a:lnSpc>
            </a:pPr>
            <a:r>
              <a:rPr lang="km-KH" sz="2400" b="1" dirty="0">
                <a:latin typeface="Khmer OS Muol Light" panose="02000500000000020004" pitchFamily="2" charset="0"/>
                <a:cs typeface="Khmer OS Muol Light" panose="02000500000000020004" pitchFamily="2" charset="0"/>
              </a:rPr>
              <a:t>វិសាលភាព</a:t>
            </a:r>
            <a:endParaRPr lang="en-US" sz="2400" b="1" dirty="0">
              <a:latin typeface="Khmer OS Muol Light" panose="02000500000000020004" pitchFamily="2" charset="0"/>
              <a:cs typeface="Khmer OS Muol Light" panose="02000500000000020004" pitchFamily="2" charset="0"/>
            </a:endParaRP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km-KH" sz="1800" b="1" dirty="0">
                <a:latin typeface="Khmer OS Battambang" panose="02000500000000020004" pitchFamily="2" charset="0"/>
                <a:cs typeface="Khmer OS Battambang" panose="02000500000000020004" pitchFamily="2" charset="0"/>
              </a:rPr>
              <a:t>មាត្រា៣៖</a:t>
            </a:r>
            <a:r>
              <a:rPr lang="km-KH" sz="1800" dirty="0">
                <a:latin typeface="Khmer OS Battambang" panose="02000500000000020004" pitchFamily="2" charset="0"/>
                <a:cs typeface="Khmer OS Battambang" panose="02000500000000020004" pitchFamily="2" charset="0"/>
              </a:rPr>
              <a:t> </a:t>
            </a:r>
          </a:p>
          <a:p>
            <a:pPr>
              <a:lnSpc>
                <a:spcPct val="150000"/>
              </a:lnSpc>
              <a:spcBef>
                <a:spcPts val="0"/>
              </a:spcBef>
            </a:pPr>
            <a:r>
              <a:rPr lang="km-KH" sz="1800" dirty="0">
                <a:latin typeface="Khmer OS Battambang" panose="02000500000000020004" pitchFamily="2" charset="0"/>
                <a:cs typeface="Khmer OS Battambang" panose="02000500000000020004" pitchFamily="2" charset="0"/>
              </a:rPr>
              <a:t>ច្បាប់នេះមានរិសាលភាពអនុវត្តចំពោះស្ថាប័ន​សាធារណ</a:t>
            </a:r>
            <a:r>
              <a:rPr lang="en-US" sz="1800" dirty="0">
                <a:latin typeface="Khmer OS Battambang" panose="02000500000000020004" pitchFamily="2" charset="0"/>
                <a:cs typeface="Khmer OS Battambang" panose="02000500000000020004" pitchFamily="2" charset="0"/>
              </a:rPr>
              <a:t>:</a:t>
            </a:r>
            <a:r>
              <a:rPr lang="en-US" sz="1800" dirty="0">
                <a:solidFill>
                  <a:schemeClr val="accent1">
                    <a:lumMod val="75000"/>
                  </a:schemeClr>
                </a:solidFill>
                <a:latin typeface="Khmer OS Battambang" panose="02000500000000020004" pitchFamily="2" charset="0"/>
                <a:cs typeface="Khmer OS Battambang" panose="02000500000000020004" pitchFamily="2" charset="0"/>
              </a:rPr>
              <a:t> </a:t>
            </a:r>
            <a:r>
              <a:rPr lang="km-KH" sz="1800" b="1" dirty="0">
                <a:solidFill>
                  <a:schemeClr val="accent1">
                    <a:lumMod val="75000"/>
                  </a:schemeClr>
                </a:solidFill>
                <a:latin typeface="Khmer OS Battambang" panose="02000500000000020004" pitchFamily="2" charset="0"/>
                <a:cs typeface="Khmer OS Battambang" panose="02000500000000020004" pitchFamily="2" charset="0"/>
              </a:rPr>
              <a:t>សហគ្រាសអង្គភាពមិនស្វែងរកប្រាក់ចំណេញ</a:t>
            </a:r>
            <a:r>
              <a:rPr lang="km-KH" sz="1800" dirty="0">
                <a:latin typeface="Khmer OS Battambang" panose="02000500000000020004" pitchFamily="2" charset="0"/>
                <a:cs typeface="Khmer OS Battambang" panose="02000500000000020004" pitchFamily="2" charset="0"/>
              </a:rPr>
              <a:t> គណនេយ្យករ និងសវនករ ។</a:t>
            </a: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72070598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5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83007" y="770013"/>
            <a:ext cx="4449262" cy="1181309"/>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ច្បាប់ស្តីពី គណនេយ្យ និងសាវនកម្ម</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 </a:t>
            </a:r>
            <a:endPar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នស</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រកម</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០៤១៦</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០០៦</a:t>
            </a: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6" name="Rectangle 5"/>
          <p:cNvSpPr/>
          <p:nvPr/>
        </p:nvSpPr>
        <p:spPr>
          <a:xfrm>
            <a:off x="935654" y="2034021"/>
            <a:ext cx="4519763" cy="954107"/>
          </a:xfrm>
          <a:prstGeom prst="rect">
            <a:avLst/>
          </a:prstGeom>
          <a:noFill/>
        </p:spPr>
        <p:txBody>
          <a:bodyPr wrap="square">
            <a:spAutoFit/>
          </a:bodyPr>
          <a:lstStyle/>
          <a:p>
            <a:r>
              <a:rPr lang="en-US" sz="2800" dirty="0">
                <a:solidFill>
                  <a:schemeClr val="accent1">
                    <a:lumMod val="60000"/>
                    <a:lumOff val="40000"/>
                  </a:schemeClr>
                </a:solidFill>
                <a:latin typeface="Myriad Pro Light" panose="020B0403030403020204" pitchFamily="34" charset="0"/>
              </a:rPr>
              <a:t>Law on Accounting &amp; Auditing</a:t>
            </a:r>
          </a:p>
        </p:txBody>
      </p:sp>
      <p:sp>
        <p:nvSpPr>
          <p:cNvPr id="2" name="Rectangle 1"/>
          <p:cNvSpPr/>
          <p:nvPr/>
        </p:nvSpPr>
        <p:spPr>
          <a:xfrm>
            <a:off x="935654" y="3153525"/>
            <a:ext cx="4546215" cy="1338828"/>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គោលបំណង៖ </a:t>
            </a:r>
            <a:r>
              <a:rPr lang="km-KH" dirty="0">
                <a:solidFill>
                  <a:schemeClr val="bg1"/>
                </a:solidFill>
                <a:latin typeface="Khmer OS Battambang" panose="02000500000000020004" pitchFamily="2" charset="0"/>
                <a:cs typeface="Khmer OS Battambang" panose="02000500000000020004" pitchFamily="2" charset="0"/>
              </a:rPr>
              <a:t>គ្រប់គ្រងវិស័យគណនេយ្យនិងសវនកម្មប្រកបដោយប្រសិទ្ធិភាព តម្លាភាព គណនេយ្យភាព និងភាពអាចជឿទុកចិត្តបាន។</a:t>
            </a:r>
          </a:p>
        </p:txBody>
      </p:sp>
      <p:sp>
        <p:nvSpPr>
          <p:cNvPr id="21" name="Title 1"/>
          <p:cNvSpPr>
            <a:spLocks noGrp="1"/>
          </p:cNvSpPr>
          <p:nvPr>
            <p:ph type="title"/>
          </p:nvPr>
        </p:nvSpPr>
        <p:spPr>
          <a:xfrm>
            <a:off x="6522342" y="592626"/>
            <a:ext cx="5167976" cy="859325"/>
          </a:xfrm>
        </p:spPr>
        <p:txBody>
          <a:bodyPr>
            <a:noAutofit/>
          </a:bodyPr>
          <a:lstStyle/>
          <a:p>
            <a:pPr>
              <a:lnSpc>
                <a:spcPct val="150000"/>
              </a:lnSpc>
            </a:pPr>
            <a:r>
              <a:rPr lang="km-KH" sz="2400" b="1" dirty="0">
                <a:latin typeface="Khmer OS Muol Light" panose="02000500000000020004" pitchFamily="2" charset="0"/>
                <a:cs typeface="Khmer OS Muol Light" panose="02000500000000020004" pitchFamily="2" charset="0"/>
              </a:rPr>
              <a:t>ស្តង់ដាគណនេយ្យ</a:t>
            </a:r>
            <a:endParaRPr lang="en-US" sz="2400" b="1" dirty="0">
              <a:latin typeface="Khmer OS Muol Light" panose="02000500000000020004" pitchFamily="2" charset="0"/>
              <a:cs typeface="Khmer OS Muol Light" panose="02000500000000020004" pitchFamily="2" charset="0"/>
            </a:endParaRP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km-KH" sz="1800" b="1" dirty="0">
                <a:latin typeface="Khmer OS Battambang" panose="02000500000000020004" pitchFamily="2" charset="0"/>
                <a:cs typeface="Khmer OS Battambang" panose="02000500000000020004" pitchFamily="2" charset="0"/>
              </a:rPr>
              <a:t>មាត្រា១១៖</a:t>
            </a:r>
            <a:r>
              <a:rPr lang="km-KH" sz="1800" dirty="0">
                <a:latin typeface="Khmer OS Battambang" panose="02000500000000020004" pitchFamily="2" charset="0"/>
                <a:cs typeface="Khmer OS Battambang" panose="02000500000000020004" pitchFamily="2" charset="0"/>
              </a:rPr>
              <a:t> </a:t>
            </a:r>
          </a:p>
          <a:p>
            <a:pPr>
              <a:lnSpc>
                <a:spcPct val="150000"/>
              </a:lnSpc>
              <a:spcBef>
                <a:spcPts val="0"/>
              </a:spcBef>
            </a:pPr>
            <a:r>
              <a:rPr lang="km-KH" sz="1800" dirty="0">
                <a:latin typeface="Khmer OS Battambang" panose="02000500000000020004" pitchFamily="2" charset="0"/>
                <a:cs typeface="Khmer OS Battambang" panose="02000500000000020004" pitchFamily="2" charset="0"/>
              </a:rPr>
              <a:t>ស្តង់ដាគណនេយ្យ ត្រូវសម្រេចដាក់ឲ្យអនុវត្តដោយ ប្រកាសរបស់រដ្ឋមន្ត្រីក្រសួងសេដ្ឋកិច្ច និងហិរញ្ញវត្ថុ តាមសំណើររបស់ </a:t>
            </a:r>
            <a:r>
              <a:rPr lang="km-KH" sz="1800" b="1" dirty="0">
                <a:latin typeface="Khmer OS Battambang" panose="02000500000000020004" pitchFamily="2" charset="0"/>
                <a:cs typeface="Khmer OS Battambang" panose="02000500000000020004" pitchFamily="2" charset="0"/>
              </a:rPr>
              <a:t>ក</a:t>
            </a:r>
            <a:r>
              <a:rPr lang="en-US" sz="1800" b="1" dirty="0">
                <a:latin typeface="Khmer OS Battambang" panose="02000500000000020004" pitchFamily="2" charset="0"/>
                <a:cs typeface="Khmer OS Battambang" panose="02000500000000020004" pitchFamily="2" charset="0"/>
              </a:rPr>
              <a:t>.</a:t>
            </a:r>
            <a:r>
              <a:rPr lang="km-KH" sz="1800" b="1" dirty="0">
                <a:latin typeface="Khmer OS Battambang" panose="02000500000000020004" pitchFamily="2" charset="0"/>
                <a:cs typeface="Khmer OS Battambang" panose="02000500000000020004" pitchFamily="2" charset="0"/>
              </a:rPr>
              <a:t>ជ</a:t>
            </a:r>
            <a:r>
              <a:rPr lang="en-US" sz="1800" b="1" dirty="0">
                <a:latin typeface="Khmer OS Battambang" panose="02000500000000020004" pitchFamily="2" charset="0"/>
                <a:cs typeface="Khmer OS Battambang" panose="02000500000000020004" pitchFamily="2" charset="0"/>
              </a:rPr>
              <a:t>.</a:t>
            </a:r>
            <a:r>
              <a:rPr lang="km-KH" sz="1800" b="1" dirty="0">
                <a:latin typeface="Khmer OS Battambang" panose="02000500000000020004" pitchFamily="2" charset="0"/>
                <a:cs typeface="Khmer OS Battambang" panose="02000500000000020004" pitchFamily="2" charset="0"/>
              </a:rPr>
              <a:t>គ</a:t>
            </a:r>
            <a:r>
              <a:rPr lang="km-KH" sz="1800" dirty="0">
                <a:latin typeface="Khmer OS Battambang" panose="02000500000000020004" pitchFamily="2" charset="0"/>
                <a:cs typeface="Khmer OS Battambang" panose="02000500000000020004" pitchFamily="2" charset="0"/>
              </a:rPr>
              <a:t> ។</a:t>
            </a: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141339554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0"/>
            <a:ext cx="6091430" cy="6884276"/>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a:endParaRPr lang="km-KH" sz="3200" b="1" dirty="0">
              <a:solidFill>
                <a:srgbClr val="002060"/>
              </a:solidFill>
              <a:latin typeface="Myriad Pro Black" panose="020B0803030403020204" pitchFamily="34" charset="0"/>
              <a:cs typeface="Khmer OS Battambang" panose="02000500000000020004" pitchFamily="2" charset="0"/>
            </a:endParaRPr>
          </a:p>
          <a:p>
            <a:pPr algn="ctr"/>
            <a:endParaRPr lang="km-KH" sz="3200" b="1" dirty="0">
              <a:solidFill>
                <a:srgbClr val="002060"/>
              </a:solidFill>
              <a:latin typeface="Myriad Pro Black" panose="020B0803030403020204" pitchFamily="34" charset="0"/>
              <a:cs typeface="Khmer OS Battambang" panose="02000500000000020004" pitchFamily="2" charset="0"/>
            </a:endParaRPr>
          </a:p>
          <a:p>
            <a:pPr algn="ctr"/>
            <a:endParaRPr lang="km-KH" sz="3200" b="1" dirty="0">
              <a:solidFill>
                <a:srgbClr val="002060"/>
              </a:solidFill>
              <a:latin typeface="Myriad Pro Black" panose="020B0803030403020204" pitchFamily="34" charset="0"/>
              <a:cs typeface="Khmer OS Battambang" panose="02000500000000020004" pitchFamily="2" charset="0"/>
            </a:endParaRPr>
          </a:p>
          <a:p>
            <a:pPr algn="ctr"/>
            <a:endParaRPr lang="km-KH" sz="3200" b="1" dirty="0">
              <a:solidFill>
                <a:srgbClr val="002060"/>
              </a:solidFill>
              <a:latin typeface="Myriad Pro Black" panose="020B0803030403020204" pitchFamily="34" charset="0"/>
              <a:cs typeface="Khmer OS Battambang" panose="02000500000000020004" pitchFamily="2" charset="0"/>
            </a:endParaRPr>
          </a:p>
          <a:p>
            <a:pPr marL="685800" algn="ctr">
              <a:tabLst>
                <a:tab pos="1198563" algn="l"/>
              </a:tabLst>
            </a:pPr>
            <a:r>
              <a:rPr lang="en-US" sz="3200" b="1" dirty="0">
                <a:solidFill>
                  <a:schemeClr val="bg1"/>
                </a:solidFill>
                <a:latin typeface="Myriad Pro Black" panose="020B0803030403020204" pitchFamily="34" charset="0"/>
                <a:cs typeface="Khmer OS Battambang" panose="02000500000000020004" pitchFamily="2" charset="0"/>
              </a:rPr>
              <a:t>Cambodian Financial Reporting Standard for Not-Profit-Profit Entities</a:t>
            </a: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km-KH" sz="1800" b="1" dirty="0">
                <a:latin typeface="Khmer OS Battambang" panose="02000500000000020004" pitchFamily="2" charset="0"/>
                <a:cs typeface="Khmer OS Battambang" panose="02000500000000020004" pitchFamily="2" charset="0"/>
              </a:rPr>
              <a:t>ស្តង់ដារបាយការណ៍ហិរញ្ញវត្ថុកម្ពុជាសម្រាប់អង្គភាពមិនស្វែងរកប្រាក់ចំណេញ</a:t>
            </a:r>
            <a:endParaRPr lang="en-US" sz="1800" b="1" dirty="0">
              <a:latin typeface="Khmer OS Battambang" panose="02000500000000020004" pitchFamily="2" charset="0"/>
              <a:cs typeface="Khmer OS Battambang" panose="02000500000000020004" pitchFamily="2" charset="0"/>
            </a:endParaRPr>
          </a:p>
          <a:p>
            <a:pPr marL="0" indent="0">
              <a:lnSpc>
                <a:spcPct val="150000"/>
              </a:lnSpc>
              <a:spcBef>
                <a:spcPts val="0"/>
              </a:spcBef>
              <a:buNone/>
            </a:pPr>
            <a:r>
              <a:rPr lang="km-KH" sz="1800" dirty="0">
                <a:solidFill>
                  <a:schemeClr val="bg1"/>
                </a:solidFill>
              </a:rPr>
              <a:t>  ៣៣៥​ សហវ ​ ប្រក</a:t>
            </a:r>
            <a:endParaRPr lang="en-US" sz="1800" dirty="0">
              <a:solidFill>
                <a:schemeClr val="bg1"/>
              </a:solidFill>
            </a:endParaRPr>
          </a:p>
          <a:p>
            <a:pPr marL="0" indent="0">
              <a:lnSpc>
                <a:spcPct val="150000"/>
              </a:lnSpc>
              <a:spcBef>
                <a:spcPts val="0"/>
              </a:spcBef>
              <a:buNone/>
            </a:pPr>
            <a:r>
              <a:rPr lang="km-KH" sz="1800" b="1" dirty="0">
                <a:latin typeface="Khmer OS Battambang" panose="02000500000000020004" pitchFamily="2" charset="0"/>
                <a:cs typeface="Khmer OS Battambang" panose="02000500000000020004" pitchFamily="2" charset="0"/>
              </a:rPr>
              <a:t>សេចក្តីជូនដំណឹងលេខ  ៣៣៥​ សហវ ​ ប្រក</a:t>
            </a:r>
          </a:p>
          <a:p>
            <a:pPr marL="0" indent="0">
              <a:lnSpc>
                <a:spcPct val="150000"/>
              </a:lnSpc>
              <a:spcBef>
                <a:spcPts val="0"/>
              </a:spcBef>
              <a:buNone/>
            </a:pPr>
            <a:r>
              <a:rPr lang="km-KH" sz="1800" b="1" dirty="0">
                <a:latin typeface="Khmer OS Battambang" panose="02000500000000020004" pitchFamily="2" charset="0"/>
                <a:cs typeface="Khmer OS Battambang" panose="02000500000000020004" pitchFamily="2" charset="0"/>
              </a:rPr>
              <a:t>២៧ មិនា​ ឆ្នាំ២០១៨</a:t>
            </a:r>
          </a:p>
          <a:p>
            <a:pPr marL="0" indent="0">
              <a:lnSpc>
                <a:spcPct val="150000"/>
              </a:lnSpc>
              <a:spcBef>
                <a:spcPts val="0"/>
              </a:spcBef>
              <a:buNone/>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3" name="Title 2">
            <a:extLst>
              <a:ext uri="{FF2B5EF4-FFF2-40B4-BE49-F238E27FC236}">
                <a16:creationId xmlns:a16="http://schemas.microsoft.com/office/drawing/2014/main" id="{6978FA7C-D7B7-465B-86EF-499F13C37E34}"/>
              </a:ext>
            </a:extLst>
          </p:cNvPr>
          <p:cNvSpPr>
            <a:spLocks noGrp="1"/>
          </p:cNvSpPr>
          <p:nvPr>
            <p:ph type="title"/>
          </p:nvPr>
        </p:nvSpPr>
        <p:spPr/>
        <p:txBody>
          <a:bodyPr>
            <a:normAutofit fontScale="90000"/>
          </a:bodyPr>
          <a:lstStyle/>
          <a:p>
            <a:endParaRPr lang="en-US"/>
          </a:p>
        </p:txBody>
      </p:sp>
    </p:spTree>
    <p:extLst>
      <p:ext uri="{BB962C8B-B14F-4D97-AF65-F5344CB8AC3E}">
        <p14:creationId xmlns:p14="http://schemas.microsoft.com/office/powerpoint/2010/main" val="21238475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F8DC5-9532-43F0-99C3-183DF174AD30}"/>
              </a:ext>
            </a:extLst>
          </p:cNvPr>
          <p:cNvSpPr/>
          <p:nvPr/>
        </p:nvSpPr>
        <p:spPr bwMode="auto">
          <a:xfrm>
            <a:off x="0" y="49"/>
            <a:ext cx="12192000" cy="68579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p:cNvSpPr/>
          <p:nvPr/>
        </p:nvSpPr>
        <p:spPr>
          <a:xfrm>
            <a:off x="1905143" y="3553651"/>
            <a:ext cx="3316377" cy="452647"/>
          </a:xfrm>
          <a:prstGeom prst="rect">
            <a:avLst/>
          </a:prstGeom>
          <a:noFill/>
        </p:spPr>
        <p:txBody>
          <a:bodyPr wrap="square">
            <a:spAutoFit/>
          </a:bodyPr>
          <a:lstStyle/>
          <a:p>
            <a:pPr algn="ctr"/>
            <a:r>
              <a:rPr lang="en-US" sz="2353" dirty="0">
                <a:solidFill>
                  <a:schemeClr val="bg1">
                    <a:lumMod val="95000"/>
                  </a:schemeClr>
                </a:solidFill>
                <a:latin typeface="Myriad Pro Light" panose="020B0403030403020204" pitchFamily="34" charset="0"/>
              </a:rPr>
              <a:t>Boundlessly Excellent. </a:t>
            </a:r>
          </a:p>
        </p:txBody>
      </p:sp>
      <p:sp>
        <p:nvSpPr>
          <p:cNvPr id="15" name="Rectangle 14"/>
          <p:cNvSpPr/>
          <p:nvPr/>
        </p:nvSpPr>
        <p:spPr>
          <a:xfrm>
            <a:off x="6077858" y="3595876"/>
            <a:ext cx="4643311" cy="11801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lumMod val="95000"/>
                  </a:schemeClr>
                </a:solidFill>
                <a:latin typeface="Myriad Pro" panose="020B0503030403020204" pitchFamily="34" charset="0"/>
                <a:cs typeface="Khmer OS Battambang" panose="02000500000000020004" pitchFamily="2" charset="0"/>
              </a:rPr>
              <a:t>Cambodian Financial Reporting Standard for Not-for-Profit Entities</a:t>
            </a:r>
          </a:p>
          <a:p>
            <a:endParaRPr lang="en-US" dirty="0">
              <a:solidFill>
                <a:schemeClr val="bg1">
                  <a:lumMod val="95000"/>
                </a:schemeClr>
              </a:solidFill>
              <a:latin typeface="Myriad Pro" panose="020B0503030403020204" pitchFamily="34" charset="0"/>
            </a:endParaRPr>
          </a:p>
        </p:txBody>
      </p:sp>
      <p:pic>
        <p:nvPicPr>
          <p:cNvPr id="10" name="Picture 9">
            <a:extLst>
              <a:ext uri="{FF2B5EF4-FFF2-40B4-BE49-F238E27FC236}">
                <a16:creationId xmlns:a16="http://schemas.microsoft.com/office/drawing/2014/main" id="{86084CBC-A907-4B50-AC48-B6E4FAF33505}"/>
              </a:ext>
            </a:extLst>
          </p:cNvPr>
          <p:cNvPicPr>
            <a:picLocks noChangeAspect="1"/>
          </p:cNvPicPr>
          <p:nvPr/>
        </p:nvPicPr>
        <p:blipFill rotWithShape="1">
          <a:blip r:embed="rId2">
            <a:extLst>
              <a:ext uri="{28A0092B-C50C-407E-A947-70E740481C1C}">
                <a14:useLocalDpi xmlns:a14="http://schemas.microsoft.com/office/drawing/2010/main" val="0"/>
              </a:ext>
            </a:extLst>
          </a:blip>
          <a:srcRect l="16551" t="23938" r="32509" b="38338"/>
          <a:stretch/>
        </p:blipFill>
        <p:spPr>
          <a:xfrm>
            <a:off x="1996583" y="2060895"/>
            <a:ext cx="3000593" cy="1492756"/>
          </a:xfrm>
          <a:prstGeom prst="rect">
            <a:avLst/>
          </a:prstGeom>
        </p:spPr>
      </p:pic>
      <p:cxnSp>
        <p:nvCxnSpPr>
          <p:cNvPr id="4" name="Straight Connector 3">
            <a:extLst>
              <a:ext uri="{FF2B5EF4-FFF2-40B4-BE49-F238E27FC236}">
                <a16:creationId xmlns:a16="http://schemas.microsoft.com/office/drawing/2014/main" id="{0C871AA0-903B-4A3A-83A1-5C573232B0A9}"/>
              </a:ext>
            </a:extLst>
          </p:cNvPr>
          <p:cNvCxnSpPr>
            <a:cxnSpLocks/>
          </p:cNvCxnSpPr>
          <p:nvPr/>
        </p:nvCxnSpPr>
        <p:spPr>
          <a:xfrm>
            <a:off x="5632704" y="1676286"/>
            <a:ext cx="0" cy="292314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E8519FF2-791C-494F-A160-327CE7513647}"/>
              </a:ext>
            </a:extLst>
          </p:cNvPr>
          <p:cNvSpPr txBox="1">
            <a:spLocks/>
          </p:cNvSpPr>
          <p:nvPr/>
        </p:nvSpPr>
        <p:spPr>
          <a:xfrm>
            <a:off x="6077858" y="1676286"/>
            <a:ext cx="5284423" cy="22619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pPr>
            <a:r>
              <a:rPr lang="km-KH" sz="2400" b="1" dirty="0">
                <a:solidFill>
                  <a:schemeClr val="bg1">
                    <a:lumMod val="95000"/>
                  </a:schemeClr>
                </a:solidFill>
                <a:latin typeface="Khmer OS Battambang" panose="02000500000000020004" pitchFamily="2" charset="0"/>
                <a:cs typeface="Khmer OS Battambang" panose="02000500000000020004" pitchFamily="2" charset="0"/>
              </a:rPr>
              <a:t>ស្តង់ដារបាយការណ៍ហិរញ្ញវត្ថុកម្ពុជាសម្រាប់អង្គភាពមិនស្វែងរកប្រាក់ចំណេញ</a:t>
            </a:r>
            <a:endParaRPr lang="en-US" sz="2400" b="1" dirty="0">
              <a:solidFill>
                <a:schemeClr val="bg1">
                  <a:lumMod val="95000"/>
                </a:schemeClr>
              </a:solidFill>
              <a:latin typeface="Khmer OS Battambang" panose="02000500000000020004" pitchFamily="2" charset="0"/>
              <a:cs typeface="Khmer OS Battambang" panose="02000500000000020004" pitchFamily="2" charset="0"/>
            </a:endParaRPr>
          </a:p>
          <a:p>
            <a:pPr marL="0" indent="0">
              <a:lnSpc>
                <a:spcPct val="150000"/>
              </a:lnSpc>
              <a:spcBef>
                <a:spcPts val="0"/>
              </a:spcBef>
              <a:buNone/>
            </a:pPr>
            <a:r>
              <a:rPr lang="km-KH" sz="1800" dirty="0">
                <a:solidFill>
                  <a:schemeClr val="bg1">
                    <a:lumMod val="95000"/>
                  </a:schemeClr>
                </a:solidFill>
                <a:latin typeface="Khmer OS Battambang" panose="02000500000000020004" pitchFamily="2" charset="0"/>
                <a:cs typeface="Khmer OS Battambang" panose="02000500000000020004" pitchFamily="2" charset="0"/>
              </a:rPr>
              <a:t>សេចក្តីជូនដំណឹងលេខ  ៣៣៥​ សហវ ​ ប្រក</a:t>
            </a:r>
          </a:p>
          <a:p>
            <a:pPr marL="0" indent="0">
              <a:lnSpc>
                <a:spcPct val="150000"/>
              </a:lnSpc>
              <a:spcBef>
                <a:spcPts val="0"/>
              </a:spcBef>
              <a:buNone/>
            </a:pPr>
            <a:r>
              <a:rPr lang="km-KH" sz="1800" dirty="0">
                <a:solidFill>
                  <a:schemeClr val="bg1">
                    <a:lumMod val="95000"/>
                  </a:schemeClr>
                </a:solidFill>
                <a:latin typeface="Khmer OS Battambang" panose="02000500000000020004" pitchFamily="2" charset="0"/>
                <a:cs typeface="Khmer OS Battambang" panose="02000500000000020004" pitchFamily="2" charset="0"/>
              </a:rPr>
              <a:t>២៧ មិនា​ ឆ្នាំ២០១៨</a:t>
            </a:r>
          </a:p>
          <a:p>
            <a:pPr marL="0" indent="0">
              <a:lnSpc>
                <a:spcPct val="150000"/>
              </a:lnSpc>
              <a:spcBef>
                <a:spcPts val="0"/>
              </a:spcBef>
              <a:buNone/>
            </a:pPr>
            <a:endParaRPr lang="km-KH" sz="1800" dirty="0">
              <a:solidFill>
                <a:schemeClr val="bg1">
                  <a:lumMod val="95000"/>
                </a:schemeClr>
              </a:solidFill>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solidFill>
                <a:schemeClr val="bg1">
                  <a:lumMod val="95000"/>
                </a:schemeClr>
              </a:solidFill>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solidFill>
                <a:schemeClr val="bg1">
                  <a:lumMod val="95000"/>
                </a:schemeClr>
              </a:solidFill>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1595379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1"/>
            <a:ext cx="5100387" cy="6858001"/>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45" name="Title 1"/>
          <p:cNvSpPr txBox="1">
            <a:spLocks/>
          </p:cNvSpPr>
          <p:nvPr/>
        </p:nvSpPr>
        <p:spPr>
          <a:xfrm>
            <a:off x="630936" y="1602361"/>
            <a:ext cx="3403002" cy="556161"/>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dirty="0">
                <a:solidFill>
                  <a:schemeClr val="bg1"/>
                </a:solidFill>
                <a:latin typeface="Myriad Pro" panose="020B0503030403020204" pitchFamily="34" charset="0"/>
              </a:rPr>
              <a:t>Cambodian Financial Reporting Standard for NFPEs</a:t>
            </a:r>
          </a:p>
          <a:p>
            <a:endParaRPr lang="en-US" sz="1900" dirty="0">
              <a:solidFill>
                <a:schemeClr val="bg1"/>
              </a:solidFill>
              <a:latin typeface="Myriad Pro" panose="020B0503030403020204" pitchFamily="34" charset="0"/>
            </a:endParaRPr>
          </a:p>
        </p:txBody>
      </p:sp>
      <p:sp>
        <p:nvSpPr>
          <p:cNvPr id="46" name="Text Box 2"/>
          <p:cNvSpPr txBox="1">
            <a:spLocks noChangeArrowheads="1"/>
          </p:cNvSpPr>
          <p:nvPr/>
        </p:nvSpPr>
        <p:spPr bwMode="auto">
          <a:xfrm>
            <a:off x="707805" y="2419005"/>
            <a:ext cx="3646019" cy="1341879"/>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400" b="1" dirty="0">
                <a:solidFill>
                  <a:schemeClr val="bg1"/>
                </a:solidFill>
                <a:latin typeface="Myriad Pro" panose="020B0503030403020204" pitchFamily="34" charset="0"/>
                <a:ea typeface="Times New Roman" panose="02020603050405020304" pitchFamily="18" charset="0"/>
              </a:rPr>
              <a:t>I.  What is Cambodian Financial Reporting Standard for NFPEs (CFRS for NFPEs)?</a:t>
            </a:r>
          </a:p>
        </p:txBody>
      </p:sp>
      <p:sp>
        <p:nvSpPr>
          <p:cNvPr id="9" name="Text Box 2"/>
          <p:cNvSpPr txBox="1">
            <a:spLocks noChangeArrowheads="1"/>
          </p:cNvSpPr>
          <p:nvPr/>
        </p:nvSpPr>
        <p:spPr bwMode="auto">
          <a:xfrm>
            <a:off x="5488250" y="1010161"/>
            <a:ext cx="5383966" cy="1790926"/>
          </a:xfrm>
          <a:prstGeom prst="rect">
            <a:avLst/>
          </a:prstGeom>
          <a:noFill/>
          <a:ln w="9525">
            <a:noFill/>
            <a:miter lim="800000"/>
            <a:headEnd/>
            <a:tailEnd/>
          </a:ln>
        </p:spPr>
        <p:txBody>
          <a:bodyPr rot="0" vert="horz" wrap="square" lIns="91440" tIns="45720" rIns="91440" bIns="45720" anchor="t" anchorCtr="0">
            <a:noAutofit/>
          </a:bodyPr>
          <a:lstStyle/>
          <a:p>
            <a:pPr hangingPunct="0"/>
            <a:r>
              <a:rPr lang="en-US" b="1" dirty="0">
                <a:latin typeface="Myriad Pro" panose="020B0503030403020204" pitchFamily="34" charset="0"/>
                <a:ea typeface="Times New Roman" panose="02020603050405020304" pitchFamily="18" charset="0"/>
                <a:cs typeface="Segoe UI" panose="020B0502040204020203" pitchFamily="34" charset="0"/>
              </a:rPr>
              <a:t>Objective</a:t>
            </a:r>
            <a:endParaRPr lang="en-US" b="1" dirty="0">
              <a:effectLst/>
              <a:latin typeface="Myriad Pro" panose="020B0503030403020204" pitchFamily="34" charset="0"/>
              <a:ea typeface="Times New Roman" panose="02020603050405020304" pitchFamily="18" charset="0"/>
              <a:cs typeface="Segoe UI" panose="020B0502040204020203" pitchFamily="34" charset="0"/>
            </a:endParaRPr>
          </a:p>
          <a:p>
            <a:pPr marL="342900" marR="0" indent="-342900" hangingPunct="0">
              <a:spcBef>
                <a:spcPts val="0"/>
              </a:spcBef>
              <a:spcAft>
                <a:spcPts val="0"/>
              </a:spcAft>
              <a:buFont typeface="Arial" panose="020B0604020202020204" pitchFamily="34" charset="0"/>
              <a:buChar char="•"/>
            </a:pPr>
            <a:r>
              <a:rPr lang="en-US" dirty="0">
                <a:effectLst/>
                <a:latin typeface="Myriad Pro" panose="020B0503030403020204" pitchFamily="34" charset="0"/>
                <a:ea typeface="Times New Roman" panose="02020603050405020304" pitchFamily="18" charset="0"/>
                <a:cs typeface="Segoe UI" panose="020B0502040204020203" pitchFamily="34" charset="0"/>
              </a:rPr>
              <a:t>To </a:t>
            </a:r>
            <a:r>
              <a:rPr lang="en-US" dirty="0">
                <a:latin typeface="Myriad Pro" panose="020B0503030403020204" pitchFamily="34" charset="0"/>
                <a:ea typeface="Times New Roman" panose="02020603050405020304" pitchFamily="18" charset="0"/>
                <a:cs typeface="Segoe UI" panose="020B0502040204020203" pitchFamily="34" charset="0"/>
              </a:rPr>
              <a:t>facilitate Not-for-Profit Entities in preparing financial report which shall comply with CFRS.</a:t>
            </a:r>
          </a:p>
          <a:p>
            <a:pPr marL="342900" marR="0" indent="-342900" hangingPunct="0">
              <a:spcBef>
                <a:spcPts val="0"/>
              </a:spcBef>
              <a:spcAft>
                <a:spcPts val="0"/>
              </a:spcAft>
              <a:buFont typeface="Arial" panose="020B0604020202020204" pitchFamily="34" charset="0"/>
              <a:buChar char="•"/>
            </a:pPr>
            <a:r>
              <a:rPr lang="en-US" dirty="0">
                <a:latin typeface="Myriad Pro" panose="020B0503030403020204" pitchFamily="34" charset="0"/>
                <a:ea typeface="Times New Roman" panose="02020603050405020304" pitchFamily="18" charset="0"/>
                <a:cs typeface="Segoe UI" panose="020B0502040204020203" pitchFamily="34" charset="0"/>
              </a:rPr>
              <a:t>To improve the quality and consistency of information disclosed in financial report</a:t>
            </a:r>
          </a:p>
        </p:txBody>
      </p:sp>
      <p:sp>
        <p:nvSpPr>
          <p:cNvPr id="10" name="Text Box 2"/>
          <p:cNvSpPr txBox="1">
            <a:spLocks noChangeArrowheads="1"/>
          </p:cNvSpPr>
          <p:nvPr/>
        </p:nvSpPr>
        <p:spPr bwMode="auto">
          <a:xfrm>
            <a:off x="5488250" y="2570020"/>
            <a:ext cx="5279682" cy="810658"/>
          </a:xfrm>
          <a:prstGeom prst="rect">
            <a:avLst/>
          </a:prstGeom>
          <a:noFill/>
          <a:ln w="9525">
            <a:noFill/>
            <a:miter lim="800000"/>
            <a:headEnd/>
            <a:tailEnd/>
          </a:ln>
        </p:spPr>
        <p:txBody>
          <a:bodyPr rot="0" vert="horz" wrap="square" lIns="91440" tIns="45720" rIns="91440" bIns="45720" anchor="t" anchorCtr="0">
            <a:noAutofit/>
          </a:bodyPr>
          <a:lstStyle/>
          <a:p>
            <a:pPr marR="0" hangingPunct="0">
              <a:spcBef>
                <a:spcPts val="0"/>
              </a:spcBef>
              <a:spcAft>
                <a:spcPts val="0"/>
              </a:spcAft>
            </a:pPr>
            <a:r>
              <a:rPr lang="en-US" b="1" dirty="0">
                <a:latin typeface="Myriad Pro" panose="020B0503030403020204" pitchFamily="34" charset="0"/>
                <a:ea typeface="Times New Roman" panose="02020603050405020304" pitchFamily="18" charset="0"/>
                <a:cs typeface="Segoe UI" panose="020B0502040204020203" pitchFamily="34" charset="0"/>
              </a:rPr>
              <a:t>Scope</a:t>
            </a:r>
          </a:p>
          <a:p>
            <a:pPr marL="342900" marR="0" indent="-342900" hangingPunct="0">
              <a:spcBef>
                <a:spcPts val="0"/>
              </a:spcBef>
              <a:spcAft>
                <a:spcPts val="0"/>
              </a:spcAft>
              <a:buFont typeface="Arial" panose="020B0604020202020204" pitchFamily="34" charset="0"/>
              <a:buChar char="•"/>
            </a:pPr>
            <a:r>
              <a:rPr lang="en-US" dirty="0">
                <a:latin typeface="Myriad Pro" panose="020B0503030403020204" pitchFamily="34" charset="0"/>
                <a:ea typeface="Times New Roman" panose="02020603050405020304" pitchFamily="18" charset="0"/>
                <a:cs typeface="Segoe UI" panose="020B0502040204020203" pitchFamily="34" charset="0"/>
              </a:rPr>
              <a:t>Apply to NFPEs which are under Cambodian Laws</a:t>
            </a:r>
            <a:endParaRPr lang="en-US" i="1" dirty="0">
              <a:latin typeface="Myriad Pro" panose="020B0503030403020204" pitchFamily="34" charset="0"/>
              <a:ea typeface="Times New Roman" panose="02020603050405020304" pitchFamily="18" charset="0"/>
              <a:cs typeface="Segoe UI" panose="020B0502040204020203" pitchFamily="34" charset="0"/>
            </a:endParaRPr>
          </a:p>
          <a:p>
            <a:pPr marR="0" hangingPunct="0">
              <a:spcBef>
                <a:spcPts val="0"/>
              </a:spcBef>
              <a:spcAft>
                <a:spcPts val="0"/>
              </a:spcAft>
            </a:pPr>
            <a:endParaRPr lang="en-US" i="1" dirty="0">
              <a:latin typeface="Myriad Pro" panose="020B0503030403020204" pitchFamily="34" charset="0"/>
              <a:ea typeface="Times New Roman" panose="02020603050405020304" pitchFamily="18" charset="0"/>
              <a:cs typeface="Segoe UI" panose="020B0502040204020203" pitchFamily="34" charset="0"/>
            </a:endParaRPr>
          </a:p>
        </p:txBody>
      </p:sp>
      <p:sp>
        <p:nvSpPr>
          <p:cNvPr id="11" name="Text Box 2"/>
          <p:cNvSpPr txBox="1">
            <a:spLocks noChangeArrowheads="1"/>
          </p:cNvSpPr>
          <p:nvPr/>
        </p:nvSpPr>
        <p:spPr bwMode="auto">
          <a:xfrm>
            <a:off x="5488250" y="3330443"/>
            <a:ext cx="5992914" cy="2431095"/>
          </a:xfrm>
          <a:prstGeom prst="rect">
            <a:avLst/>
          </a:prstGeom>
          <a:noFill/>
          <a:ln w="9525">
            <a:noFill/>
            <a:miter lim="800000"/>
            <a:headEnd/>
            <a:tailEnd/>
          </a:ln>
        </p:spPr>
        <p:txBody>
          <a:bodyPr rot="0" vert="horz" wrap="square" lIns="91440" tIns="45720" rIns="91440" bIns="45720" anchor="t" anchorCtr="0">
            <a:noAutofit/>
          </a:bodyPr>
          <a:lstStyle/>
          <a:p>
            <a:pPr marR="0" hangingPunct="0">
              <a:spcBef>
                <a:spcPts val="0"/>
              </a:spcBef>
              <a:spcAft>
                <a:spcPts val="0"/>
              </a:spcAft>
            </a:pPr>
            <a:r>
              <a:rPr lang="en-US" b="1" dirty="0">
                <a:latin typeface="Myriad Pro" panose="020B0503030403020204" pitchFamily="34" charset="0"/>
                <a:ea typeface="Times New Roman" panose="02020603050405020304" pitchFamily="18" charset="0"/>
                <a:cs typeface="Segoe UI" panose="020B0502040204020203" pitchFamily="34" charset="0"/>
              </a:rPr>
              <a:t>Standard  </a:t>
            </a:r>
          </a:p>
          <a:p>
            <a:pPr marL="457200" marR="0" indent="-457200" hangingPunct="0">
              <a:spcBef>
                <a:spcPts val="0"/>
              </a:spcBef>
              <a:spcAft>
                <a:spcPts val="0"/>
              </a:spcAft>
              <a:buFont typeface="Arial" panose="020B0604020202020204" pitchFamily="34" charset="0"/>
              <a:buChar char="•"/>
            </a:pPr>
            <a:r>
              <a:rPr lang="en-US" dirty="0">
                <a:latin typeface="Myriad Pro" panose="020B0503030403020204" pitchFamily="34" charset="0"/>
                <a:ea typeface="Times New Roman" panose="02020603050405020304" pitchFamily="18" charset="0"/>
                <a:cs typeface="Segoe UI" panose="020B0502040204020203" pitchFamily="34" charset="0"/>
              </a:rPr>
              <a:t>NFPEs shall prepare a Financial Report in accordance with requirement set out in Appendix A and the transitional provisions in Appendix B of CFRS for NFPS</a:t>
            </a:r>
          </a:p>
          <a:p>
            <a:pPr marL="457200" marR="0" indent="-457200" hangingPunct="0">
              <a:spcBef>
                <a:spcPts val="0"/>
              </a:spcBef>
              <a:spcAft>
                <a:spcPts val="0"/>
              </a:spcAft>
              <a:buFont typeface="Arial" panose="020B0604020202020204" pitchFamily="34" charset="0"/>
              <a:buChar char="•"/>
            </a:pPr>
            <a:r>
              <a:rPr lang="en-US" dirty="0">
                <a:latin typeface="Myriad Pro" panose="020B0503030403020204" pitchFamily="34" charset="0"/>
                <a:ea typeface="Times New Roman" panose="02020603050405020304" pitchFamily="18" charset="0"/>
                <a:cs typeface="Segoe UI" panose="020B0502040204020203" pitchFamily="34" charset="0"/>
              </a:rPr>
              <a:t>This standard applies </a:t>
            </a:r>
            <a:r>
              <a:rPr lang="en-US" i="1" dirty="0">
                <a:solidFill>
                  <a:srgbClr val="FF0000"/>
                </a:solidFill>
                <a:latin typeface="Myriad Pro" panose="020B0503030403020204" pitchFamily="34" charset="0"/>
                <a:ea typeface="Times New Roman" panose="02020603050405020304" pitchFamily="18" charset="0"/>
                <a:cs typeface="Segoe UI" panose="020B0502040204020203" pitchFamily="34" charset="0"/>
              </a:rPr>
              <a:t>cash-basic accounting</a:t>
            </a:r>
          </a:p>
          <a:p>
            <a:pPr marL="457200" marR="0" indent="-457200" hangingPunct="0">
              <a:spcBef>
                <a:spcPts val="0"/>
              </a:spcBef>
              <a:spcAft>
                <a:spcPts val="0"/>
              </a:spcAft>
              <a:buFont typeface="Arial" panose="020B0604020202020204" pitchFamily="34" charset="0"/>
              <a:buChar char="•"/>
            </a:pPr>
            <a:r>
              <a:rPr lang="en-US" dirty="0">
                <a:latin typeface="Myriad Pro" panose="020B0503030403020204" pitchFamily="34" charset="0"/>
                <a:ea typeface="Times New Roman" panose="02020603050405020304" pitchFamily="18" charset="0"/>
                <a:cs typeface="Segoe UI" panose="020B0502040204020203" pitchFamily="34" charset="0"/>
              </a:rPr>
              <a:t>This Standard is accompany with an explanatory guide containing a template and guidance notes that illustrate the requirements of this Standard</a:t>
            </a:r>
          </a:p>
          <a:p>
            <a:pPr marL="457200" marR="0" indent="-457200" hangingPunct="0">
              <a:spcBef>
                <a:spcPts val="0"/>
              </a:spcBef>
              <a:spcAft>
                <a:spcPts val="0"/>
              </a:spcAft>
              <a:buFont typeface="Arial" panose="020B0604020202020204" pitchFamily="34" charset="0"/>
              <a:buChar char="•"/>
            </a:pPr>
            <a:endParaRPr lang="en-US" dirty="0">
              <a:latin typeface="Myriad Pro" panose="020B0503030403020204" pitchFamily="34" charset="0"/>
              <a:ea typeface="Times New Roman" panose="02020603050405020304" pitchFamily="18" charset="0"/>
              <a:cs typeface="Segoe UI" panose="020B0502040204020203" pitchFamily="34" charset="0"/>
            </a:endParaRPr>
          </a:p>
          <a:p>
            <a:pPr marL="457200" marR="0" indent="-457200" hangingPunct="0">
              <a:spcBef>
                <a:spcPts val="0"/>
              </a:spcBef>
              <a:spcAft>
                <a:spcPts val="0"/>
              </a:spcAft>
              <a:buFont typeface="Arial" panose="020B0604020202020204" pitchFamily="34" charset="0"/>
              <a:buChar char="•"/>
            </a:pPr>
            <a:endParaRPr lang="en-US" i="1" dirty="0">
              <a:latin typeface="Myriad Pro" panose="020B0503030403020204" pitchFamily="34" charset="0"/>
              <a:ea typeface="Times New Roman" panose="02020603050405020304" pitchFamily="18" charset="0"/>
              <a:cs typeface="Segoe UI" panose="020B0502040204020203" pitchFamily="34" charset="0"/>
            </a:endParaRPr>
          </a:p>
          <a:p>
            <a:pPr marR="0" hangingPunct="0">
              <a:spcBef>
                <a:spcPts val="0"/>
              </a:spcBef>
              <a:spcAft>
                <a:spcPts val="0"/>
              </a:spcAft>
            </a:pPr>
            <a:endParaRPr lang="en-US" i="1" dirty="0">
              <a:latin typeface="Myriad Pro" panose="020B0503030403020204" pitchFamily="34" charset="0"/>
              <a:ea typeface="Times New Roman" panose="02020603050405020304" pitchFamily="18" charset="0"/>
              <a:cs typeface="Segoe UI" panose="020B0502040204020203" pitchFamily="34" charset="0"/>
            </a:endParaRPr>
          </a:p>
        </p:txBody>
      </p:sp>
      <p:sp>
        <p:nvSpPr>
          <p:cNvPr id="12" name="Text Box 2"/>
          <p:cNvSpPr txBox="1">
            <a:spLocks noChangeArrowheads="1"/>
          </p:cNvSpPr>
          <p:nvPr/>
        </p:nvSpPr>
        <p:spPr bwMode="auto">
          <a:xfrm>
            <a:off x="5560307" y="5854714"/>
            <a:ext cx="6154663" cy="600781"/>
          </a:xfrm>
          <a:prstGeom prst="rect">
            <a:avLst/>
          </a:prstGeom>
          <a:noFill/>
          <a:ln w="9525">
            <a:noFill/>
            <a:miter lim="800000"/>
            <a:headEnd/>
            <a:tailEnd/>
          </a:ln>
        </p:spPr>
        <p:txBody>
          <a:bodyPr rot="0" vert="horz" wrap="square" lIns="91440" tIns="45720" rIns="91440" bIns="45720" anchor="t" anchorCtr="0">
            <a:noAutofit/>
          </a:bodyPr>
          <a:lstStyle/>
          <a:p>
            <a:pPr hangingPunct="0"/>
            <a:r>
              <a:rPr lang="en-US" sz="1900" b="1" dirty="0">
                <a:latin typeface="Myriad Pro" panose="020B0503030403020204" pitchFamily="34" charset="0"/>
                <a:ea typeface="Times New Roman" panose="02020603050405020304" pitchFamily="18" charset="0"/>
                <a:cs typeface="Segoe UI" panose="020B0502040204020203" pitchFamily="34" charset="0"/>
              </a:rPr>
              <a:t>Effective date: 01 January, 2018</a:t>
            </a:r>
            <a:endParaRPr lang="en-US" sz="1900" i="1" dirty="0">
              <a:latin typeface="Myriad Pro" panose="020B0503030403020204" pitchFamily="34" charset="0"/>
              <a:ea typeface="Times New Roman" panose="02020603050405020304" pitchFamily="18" charset="0"/>
              <a:cs typeface="Segoe UI" panose="020B0502040204020203" pitchFamily="34" charset="0"/>
            </a:endParaRPr>
          </a:p>
          <a:p>
            <a:pPr marR="0" hangingPunct="0">
              <a:spcBef>
                <a:spcPts val="0"/>
              </a:spcBef>
              <a:spcAft>
                <a:spcPts val="0"/>
              </a:spcAft>
            </a:pPr>
            <a:endParaRPr lang="en-US" sz="1900" i="1" dirty="0">
              <a:latin typeface="Myriad Pro" panose="020B0503030403020204" pitchFamily="34" charset="0"/>
              <a:ea typeface="Times New Roman" panose="02020603050405020304" pitchFamily="18" charset="0"/>
              <a:cs typeface="Segoe UI" panose="020B0502040204020203" pitchFamily="34" charset="0"/>
            </a:endParaRPr>
          </a:p>
        </p:txBody>
      </p:sp>
      <p:pic>
        <p:nvPicPr>
          <p:cNvPr id="13" name="Picture 12">
            <a:extLst>
              <a:ext uri="{FF2B5EF4-FFF2-40B4-BE49-F238E27FC236}">
                <a16:creationId xmlns:a16="http://schemas.microsoft.com/office/drawing/2014/main" id="{481CB814-3DA4-4C56-A14B-A8481812AB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2816" y="327691"/>
            <a:ext cx="1400273" cy="754882"/>
          </a:xfrm>
          <a:prstGeom prst="rect">
            <a:avLst/>
          </a:prstGeom>
        </p:spPr>
      </p:pic>
    </p:spTree>
    <p:extLst>
      <p:ext uri="{BB962C8B-B14F-4D97-AF65-F5344CB8AC3E}">
        <p14:creationId xmlns:p14="http://schemas.microsoft.com/office/powerpoint/2010/main" val="184044141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solidFill>
                <a:schemeClr val="bg1"/>
              </a:soli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2816" y="327691"/>
            <a:ext cx="1400273" cy="754882"/>
          </a:xfrm>
          <a:prstGeom prst="rect">
            <a:avLst/>
          </a:prstGeom>
        </p:spPr>
      </p:pic>
      <p:sp>
        <p:nvSpPr>
          <p:cNvPr id="46" name="Text Box 2"/>
          <p:cNvSpPr txBox="1">
            <a:spLocks noChangeArrowheads="1"/>
          </p:cNvSpPr>
          <p:nvPr/>
        </p:nvSpPr>
        <p:spPr bwMode="auto">
          <a:xfrm>
            <a:off x="630936" y="2215970"/>
            <a:ext cx="3927578" cy="1341879"/>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400" b="1" dirty="0">
                <a:solidFill>
                  <a:schemeClr val="bg1"/>
                </a:solidFill>
                <a:latin typeface="Myriad Pro" panose="020B0503030403020204" pitchFamily="34" charset="0"/>
                <a:ea typeface="Times New Roman" panose="02020603050405020304" pitchFamily="18" charset="0"/>
              </a:rPr>
              <a:t>Section 2: Objective of Reporting and Overview of Reporting Requirement</a:t>
            </a:r>
          </a:p>
        </p:txBody>
      </p:sp>
      <p:sp>
        <p:nvSpPr>
          <p:cNvPr id="12" name="Text Box 2"/>
          <p:cNvSpPr txBox="1">
            <a:spLocks noChangeArrowheads="1"/>
          </p:cNvSpPr>
          <p:nvPr/>
        </p:nvSpPr>
        <p:spPr bwMode="auto">
          <a:xfrm>
            <a:off x="5791202" y="1299212"/>
            <a:ext cx="5450200" cy="4848235"/>
          </a:xfrm>
          <a:prstGeom prst="rect">
            <a:avLst/>
          </a:prstGeom>
          <a:noFill/>
          <a:ln w="9525">
            <a:noFill/>
            <a:miter lim="800000"/>
            <a:headEnd/>
            <a:tailEnd/>
          </a:ln>
        </p:spPr>
        <p:txBody>
          <a:bodyPr rot="0" vert="horz" wrap="square" lIns="89654" tIns="44827" rIns="89654" bIns="44827" anchor="t" anchorCtr="0">
            <a:noAutofit/>
          </a:bodyPr>
          <a:lstStyle/>
          <a:p>
            <a:pPr defTabSz="914554">
              <a:tabLst>
                <a:tab pos="511175" algn="l"/>
              </a:tabLst>
            </a:pPr>
            <a:r>
              <a:rPr lang="en-US" sz="2000" b="1" dirty="0">
                <a:latin typeface="Myriad Pro" panose="020B0503030403020204" pitchFamily="34" charset="0"/>
                <a:ea typeface="Times New Roman" panose="02020603050405020304" pitchFamily="18" charset="0"/>
              </a:rPr>
              <a:t>A7.	The required components of the Financial Report 	are</a:t>
            </a:r>
            <a:r>
              <a:rPr lang="en-US" sz="2000" dirty="0">
                <a:latin typeface="Myriad Pro" panose="020B0503030403020204" pitchFamily="34" charset="0"/>
                <a:ea typeface="Times New Roman" panose="02020603050405020304" pitchFamily="18" charset="0"/>
              </a:rPr>
              <a:t>:</a:t>
            </a:r>
          </a:p>
          <a:p>
            <a:pPr defTabSz="914554"/>
            <a:endParaRPr lang="en-US" sz="2400" dirty="0">
              <a:latin typeface="Myriad Pro" panose="020B0503030403020204" pitchFamily="34" charset="0"/>
              <a:ea typeface="Times New Roman" panose="02020603050405020304" pitchFamily="18" charset="0"/>
            </a:endParaRPr>
          </a:p>
          <a:p>
            <a:pPr marL="914400" lvl="1" indent="-457200" hangingPunct="0">
              <a:buFont typeface="+mj-lt"/>
              <a:buAutoNum type="alphaLcPeriod"/>
            </a:pPr>
            <a:r>
              <a:rPr lang="en-US" sz="2000" b="1" i="1" dirty="0">
                <a:latin typeface="Myriad Pro" panose="020B0503030403020204" pitchFamily="34" charset="0"/>
                <a:ea typeface="Verdana" panose="020B0604030504040204" pitchFamily="34" charset="0"/>
                <a:cs typeface="Segoe UI" panose="020B0502040204020203" pitchFamily="34" charset="0"/>
              </a:rPr>
              <a:t>Entity Information</a:t>
            </a:r>
            <a:r>
              <a:rPr lang="en-US" sz="2000" dirty="0">
                <a:latin typeface="Myriad Pro" panose="020B0503030403020204" pitchFamily="34" charset="0"/>
                <a:ea typeface="Verdana" panose="020B0604030504040204" pitchFamily="34" charset="0"/>
                <a:cs typeface="Segoe UI" panose="020B0502040204020203" pitchFamily="34" charset="0"/>
              </a:rPr>
              <a:t> explaining what the entity is and why it exists)</a:t>
            </a:r>
          </a:p>
          <a:p>
            <a:pPr marL="914400" lvl="1" indent="-457200" hangingPunct="0">
              <a:buFont typeface="+mj-lt"/>
              <a:buAutoNum type="alphaLcPeriod"/>
            </a:pPr>
            <a:r>
              <a:rPr lang="en-US" sz="2000" b="1" i="1" dirty="0">
                <a:latin typeface="Myriad Pro" panose="020B0503030403020204" pitchFamily="34" charset="0"/>
                <a:ea typeface="Verdana" panose="020B0604030504040204" pitchFamily="34" charset="0"/>
                <a:cs typeface="Segoe UI" panose="020B0502040204020203" pitchFamily="34" charset="0"/>
              </a:rPr>
              <a:t>Statement of Receipts and Payments</a:t>
            </a:r>
            <a:r>
              <a:rPr lang="en-US" sz="2000" b="1" dirty="0">
                <a:latin typeface="Myriad Pro" panose="020B0503030403020204" pitchFamily="34" charset="0"/>
                <a:ea typeface="Verdana" panose="020B0604030504040204" pitchFamily="34" charset="0"/>
                <a:cs typeface="Segoe UI" panose="020B0502040204020203" pitchFamily="34" charset="0"/>
              </a:rPr>
              <a:t> </a:t>
            </a:r>
            <a:r>
              <a:rPr lang="en-US" sz="2000" dirty="0">
                <a:latin typeface="Myriad Pro" panose="020B0503030403020204" pitchFamily="34" charset="0"/>
                <a:ea typeface="Verdana" panose="020B0604030504040204" pitchFamily="34" charset="0"/>
                <a:cs typeface="Segoe UI" panose="020B0502040204020203" pitchFamily="34" charset="0"/>
              </a:rPr>
              <a:t>showing cash received and paid by the entity over the year so the net cash surplus or deficit can be calculated for that financial year </a:t>
            </a:r>
          </a:p>
          <a:p>
            <a:pPr marL="914400" lvl="1" indent="-457200" hangingPunct="0">
              <a:buFont typeface="+mj-lt"/>
              <a:buAutoNum type="alphaLcPeriod"/>
            </a:pPr>
            <a:r>
              <a:rPr lang="en-US" sz="2000" b="1" dirty="0">
                <a:latin typeface="Myriad Pro" panose="020B0503030403020204" pitchFamily="34" charset="0"/>
                <a:ea typeface="Verdana" panose="020B0604030504040204" pitchFamily="34" charset="0"/>
                <a:cs typeface="Segoe UI" panose="020B0502040204020203" pitchFamily="34" charset="0"/>
              </a:rPr>
              <a:t>Note to Financial report </a:t>
            </a:r>
            <a:r>
              <a:rPr lang="en-US" sz="2000" dirty="0">
                <a:latin typeface="Myriad Pro" panose="020B0503030403020204" pitchFamily="34" charset="0"/>
                <a:ea typeface="Verdana" panose="020B0604030504040204" pitchFamily="34" charset="0"/>
                <a:cs typeface="Segoe UI" panose="020B0502040204020203" pitchFamily="34" charset="0"/>
              </a:rPr>
              <a:t>explaining amounts shown in the Statement of Receipts and Payments as well as relevant events affecting the financial year</a:t>
            </a:r>
          </a:p>
          <a:p>
            <a:pPr marL="800100" lvl="1" indent="-342900" hangingPunct="0">
              <a:buFont typeface="Wingdings" panose="05000000000000000000" pitchFamily="2" charset="2"/>
              <a:buChar char="ü"/>
            </a:pPr>
            <a:endParaRPr lang="en-US" sz="2000" dirty="0">
              <a:latin typeface="Myriad Pro" panose="020B0503030403020204" pitchFamily="34" charset="0"/>
              <a:ea typeface="Verdana" panose="020B0604030504040204" pitchFamily="34" charset="0"/>
            </a:endParaRPr>
          </a:p>
        </p:txBody>
      </p:sp>
      <p:grpSp>
        <p:nvGrpSpPr>
          <p:cNvPr id="9" name="Group 8"/>
          <p:cNvGrpSpPr/>
          <p:nvPr/>
        </p:nvGrpSpPr>
        <p:grpSpPr>
          <a:xfrm>
            <a:off x="863648" y="3615297"/>
            <a:ext cx="1131540" cy="1645013"/>
            <a:chOff x="1890003" y="1741118"/>
            <a:chExt cx="909233" cy="1301716"/>
          </a:xfrm>
        </p:grpSpPr>
        <p:cxnSp>
          <p:nvCxnSpPr>
            <p:cNvPr id="11" name="Straight Connector 10"/>
            <p:cNvCxnSpPr/>
            <p:nvPr/>
          </p:nvCxnSpPr>
          <p:spPr>
            <a:xfrm>
              <a:off x="2777870" y="1826606"/>
              <a:ext cx="0" cy="1216228"/>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909979" y="1832869"/>
              <a:ext cx="0" cy="1209965"/>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1890003" y="1853995"/>
              <a:ext cx="909233" cy="5166"/>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2060532" y="1741118"/>
              <a:ext cx="588723" cy="19387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554"/>
              <a:endParaRPr lang="en-US" sz="1765">
                <a:solidFill>
                  <a:srgbClr val="FFFFFF"/>
                </a:solidFill>
                <a:latin typeface="Myriad Pro" panose="020B0503030403020204" pitchFamily="34" charset="0"/>
              </a:endParaRPr>
            </a:p>
          </p:txBody>
        </p:sp>
        <p:sp>
          <p:nvSpPr>
            <p:cNvPr id="17" name="Rectangle 16"/>
            <p:cNvSpPr/>
            <p:nvPr/>
          </p:nvSpPr>
          <p:spPr>
            <a:xfrm>
              <a:off x="2060532" y="1929786"/>
              <a:ext cx="588723" cy="7488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554"/>
              <a:endParaRPr lang="en-US" sz="1765">
                <a:solidFill>
                  <a:srgbClr val="FFFFFF"/>
                </a:solidFill>
                <a:latin typeface="Myriad Pro" panose="020B0503030403020204" pitchFamily="34" charset="0"/>
              </a:endParaRPr>
            </a:p>
          </p:txBody>
        </p:sp>
        <p:sp>
          <p:nvSpPr>
            <p:cNvPr id="18" name="Rectangle 17"/>
            <p:cNvSpPr/>
            <p:nvPr/>
          </p:nvSpPr>
          <p:spPr>
            <a:xfrm>
              <a:off x="2073058" y="2142880"/>
              <a:ext cx="162838" cy="1493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554"/>
              <a:endParaRPr lang="en-US" sz="1765">
                <a:solidFill>
                  <a:srgbClr val="FFFFFF"/>
                </a:solidFill>
                <a:latin typeface="Myriad Pro" panose="020B0503030403020204" pitchFamily="34" charset="0"/>
              </a:endParaRPr>
            </a:p>
          </p:txBody>
        </p:sp>
        <p:sp>
          <p:nvSpPr>
            <p:cNvPr id="20" name="Rectangle 19"/>
            <p:cNvSpPr/>
            <p:nvPr/>
          </p:nvSpPr>
          <p:spPr>
            <a:xfrm>
              <a:off x="2073058" y="2424022"/>
              <a:ext cx="162838" cy="1493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554"/>
              <a:endParaRPr lang="en-US" sz="1765">
                <a:solidFill>
                  <a:srgbClr val="FFFFFF"/>
                </a:solidFill>
                <a:latin typeface="Myriad Pro" panose="020B0503030403020204" pitchFamily="34" charset="0"/>
              </a:endParaRPr>
            </a:p>
          </p:txBody>
        </p:sp>
        <p:sp>
          <p:nvSpPr>
            <p:cNvPr id="21" name="Rectangle 20"/>
            <p:cNvSpPr/>
            <p:nvPr/>
          </p:nvSpPr>
          <p:spPr>
            <a:xfrm>
              <a:off x="2073058" y="2689685"/>
              <a:ext cx="162838" cy="14938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554"/>
              <a:endParaRPr lang="en-US" sz="1765">
                <a:solidFill>
                  <a:srgbClr val="FFFFFF"/>
                </a:solidFill>
                <a:latin typeface="Myriad Pro" panose="020B0503030403020204" pitchFamily="34" charset="0"/>
              </a:endParaRPr>
            </a:p>
          </p:txBody>
        </p:sp>
        <p:cxnSp>
          <p:nvCxnSpPr>
            <p:cNvPr id="22" name="Straight Connector 21"/>
            <p:cNvCxnSpPr/>
            <p:nvPr/>
          </p:nvCxnSpPr>
          <p:spPr>
            <a:xfrm>
              <a:off x="2292263" y="2217571"/>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292263" y="2155870"/>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2292263" y="2293656"/>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2292263" y="2485723"/>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292263" y="2424022"/>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292263" y="2561808"/>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2292263" y="2739096"/>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292263" y="2677395"/>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292263" y="2815181"/>
              <a:ext cx="29894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2" name="Title 1">
            <a:extLst>
              <a:ext uri="{FF2B5EF4-FFF2-40B4-BE49-F238E27FC236}">
                <a16:creationId xmlns:a16="http://schemas.microsoft.com/office/drawing/2014/main" id="{6B3DFC8D-DE57-47F7-9F32-C27AECCE2644}"/>
              </a:ext>
            </a:extLst>
          </p:cNvPr>
          <p:cNvSpPr txBox="1">
            <a:spLocks/>
          </p:cNvSpPr>
          <p:nvPr/>
        </p:nvSpPr>
        <p:spPr>
          <a:xfrm>
            <a:off x="630936" y="1602361"/>
            <a:ext cx="3403002" cy="556161"/>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dirty="0">
                <a:solidFill>
                  <a:schemeClr val="bg1"/>
                </a:solidFill>
                <a:latin typeface="Myriad Pro" panose="020B0503030403020204" pitchFamily="34" charset="0"/>
              </a:rPr>
              <a:t>Cambodian Financial Reporting Standard for NFPEs</a:t>
            </a:r>
          </a:p>
          <a:p>
            <a:endParaRPr lang="en-US" sz="1900" dirty="0">
              <a:solidFill>
                <a:schemeClr val="bg1"/>
              </a:solidFill>
              <a:latin typeface="Myriad Pro" panose="020B0503030403020204" pitchFamily="34" charset="0"/>
            </a:endParaRPr>
          </a:p>
        </p:txBody>
      </p:sp>
    </p:spTree>
    <p:extLst>
      <p:ext uri="{BB962C8B-B14F-4D97-AF65-F5344CB8AC3E}">
        <p14:creationId xmlns:p14="http://schemas.microsoft.com/office/powerpoint/2010/main" val="319720520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1" y="2061"/>
            <a:ext cx="4932782"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20032" y="106834"/>
            <a:ext cx="1400273" cy="754882"/>
          </a:xfrm>
          <a:prstGeom prst="rect">
            <a:avLst/>
          </a:prstGeom>
        </p:spPr>
      </p:pic>
      <p:sp>
        <p:nvSpPr>
          <p:cNvPr id="46" name="Text Box 2"/>
          <p:cNvSpPr txBox="1">
            <a:spLocks noChangeArrowheads="1"/>
          </p:cNvSpPr>
          <p:nvPr/>
        </p:nvSpPr>
        <p:spPr bwMode="auto">
          <a:xfrm>
            <a:off x="274003" y="2436091"/>
            <a:ext cx="3927578" cy="1341879"/>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400" b="1" dirty="0">
                <a:solidFill>
                  <a:schemeClr val="bg1"/>
                </a:solidFill>
                <a:latin typeface="Myriad Pro" panose="020B0503030403020204" pitchFamily="34" charset="0"/>
                <a:ea typeface="Times New Roman" panose="02020603050405020304" pitchFamily="18" charset="0"/>
              </a:rPr>
              <a:t>Section 4: Statement of Receipts and Payments </a:t>
            </a:r>
          </a:p>
        </p:txBody>
      </p:sp>
      <p:grpSp>
        <p:nvGrpSpPr>
          <p:cNvPr id="10" name="Group 9"/>
          <p:cNvGrpSpPr/>
          <p:nvPr/>
        </p:nvGrpSpPr>
        <p:grpSpPr>
          <a:xfrm>
            <a:off x="5078769" y="1434773"/>
            <a:ext cx="7259217" cy="4686393"/>
            <a:chOff x="3623992" y="1669628"/>
            <a:chExt cx="7259217" cy="4686393"/>
          </a:xfrm>
        </p:grpSpPr>
        <p:sp>
          <p:nvSpPr>
            <p:cNvPr id="11" name="Subtitle 2"/>
            <p:cNvSpPr txBox="1">
              <a:spLocks/>
            </p:cNvSpPr>
            <p:nvPr/>
          </p:nvSpPr>
          <p:spPr>
            <a:xfrm>
              <a:off x="3623992" y="1669628"/>
              <a:ext cx="7259217" cy="4686393"/>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pPr>
              <a:r>
                <a:rPr lang="en-US" sz="1600" dirty="0">
                  <a:latin typeface="Myriad Pro" panose="020B0503030403020204" pitchFamily="34" charset="0"/>
                </a:rPr>
                <a:t>Statement of Receipts and Payments</a:t>
              </a:r>
            </a:p>
            <a:p>
              <a:pPr algn="l">
                <a:lnSpc>
                  <a:spcPct val="100000"/>
                </a:lnSpc>
                <a:spcBef>
                  <a:spcPts val="0"/>
                </a:spcBef>
              </a:pPr>
              <a:endParaRPr lang="en-US" sz="1400" dirty="0">
                <a:latin typeface="Myriad Pro" panose="020B0503030403020204" pitchFamily="34" charset="0"/>
              </a:endParaRPr>
            </a:p>
            <a:p>
              <a:pPr algn="l">
                <a:lnSpc>
                  <a:spcPct val="100000"/>
                </a:lnSpc>
                <a:spcBef>
                  <a:spcPts val="0"/>
                </a:spcBef>
              </a:pPr>
              <a:endParaRPr lang="en-US" sz="1400" dirty="0">
                <a:latin typeface="Myriad Pro" panose="020B0503030403020204" pitchFamily="34" charset="0"/>
              </a:endParaRPr>
            </a:p>
            <a:p>
              <a:pPr algn="l">
                <a:lnSpc>
                  <a:spcPct val="100000"/>
                </a:lnSpc>
                <a:spcBef>
                  <a:spcPts val="0"/>
                </a:spcBef>
              </a:pPr>
              <a:r>
                <a:rPr lang="en-US" sz="1400" dirty="0">
                  <a:latin typeface="Myriad Pro" panose="020B0503030403020204" pitchFamily="34" charset="0"/>
                </a:rPr>
                <a:t>Operating receipts (by category)					xx</a:t>
              </a:r>
            </a:p>
            <a:p>
              <a:pPr algn="l">
                <a:lnSpc>
                  <a:spcPct val="100000"/>
                </a:lnSpc>
                <a:spcBef>
                  <a:spcPts val="0"/>
                </a:spcBef>
              </a:pPr>
              <a:r>
                <a:rPr lang="en-US" sz="1400" dirty="0">
                  <a:latin typeface="Myriad Pro" panose="020B0503030403020204" pitchFamily="34" charset="0"/>
                </a:rPr>
                <a:t>Less operating payments (by category)				xx</a:t>
              </a:r>
              <a:r>
                <a:rPr lang="en-US" sz="1400" u="sng" dirty="0">
                  <a:latin typeface="Myriad Pro" panose="020B0503030403020204" pitchFamily="34" charset="0"/>
                </a:rPr>
                <a:t>   </a:t>
              </a:r>
            </a:p>
            <a:p>
              <a:pPr algn="l">
                <a:lnSpc>
                  <a:spcPct val="100000"/>
                </a:lnSpc>
                <a:spcBef>
                  <a:spcPts val="0"/>
                </a:spcBef>
              </a:pPr>
              <a:r>
                <a:rPr lang="en-US" sz="1400" b="1" dirty="0">
                  <a:latin typeface="Myriad Pro" panose="020B0503030403020204" pitchFamily="34" charset="0"/>
                </a:rPr>
                <a:t>Operating surplus or (deficit)</a:t>
              </a:r>
              <a:r>
                <a:rPr lang="en-US" sz="1400" dirty="0">
                  <a:latin typeface="Myriad Pro" panose="020B0503030403020204" pitchFamily="34" charset="0"/>
                </a:rPr>
                <a:t>					</a:t>
              </a:r>
              <a:r>
                <a:rPr lang="en-US" sz="1400" b="1" dirty="0">
                  <a:latin typeface="Myriad Pro" panose="020B0503030403020204" pitchFamily="34" charset="0"/>
                </a:rPr>
                <a:t>xx</a:t>
              </a:r>
            </a:p>
            <a:p>
              <a:pPr algn="l">
                <a:lnSpc>
                  <a:spcPct val="100000"/>
                </a:lnSpc>
                <a:spcBef>
                  <a:spcPts val="0"/>
                </a:spcBef>
              </a:pPr>
              <a:r>
                <a:rPr lang="en-US" sz="1400" dirty="0">
                  <a:latin typeface="Myriad Pro" panose="020B0503030403020204" pitchFamily="34" charset="0"/>
                </a:rPr>
                <a:t>	Add capital receipts payments (by category)		xx</a:t>
              </a:r>
            </a:p>
            <a:p>
              <a:pPr algn="l">
                <a:lnSpc>
                  <a:spcPct val="100000"/>
                </a:lnSpc>
                <a:spcBef>
                  <a:spcPts val="0"/>
                </a:spcBef>
              </a:pPr>
              <a:r>
                <a:rPr lang="en-US" sz="1400" dirty="0">
                  <a:latin typeface="Myriad Pro" panose="020B0503030403020204" pitchFamily="34" charset="0"/>
                </a:rPr>
                <a:t>	Less capital payments (by category)			xx</a:t>
              </a:r>
            </a:p>
            <a:p>
              <a:pPr algn="l">
                <a:lnSpc>
                  <a:spcPct val="100000"/>
                </a:lnSpc>
                <a:spcBef>
                  <a:spcPts val="0"/>
                </a:spcBef>
              </a:pPr>
              <a:r>
                <a:rPr lang="en-US" sz="1400" b="1" dirty="0">
                  <a:latin typeface="Myriad Pro" panose="020B0503030403020204" pitchFamily="34" charset="0"/>
                </a:rPr>
                <a:t>Increase or (decrease) in cash</a:t>
              </a:r>
              <a:r>
                <a:rPr lang="en-US" sz="1400" dirty="0">
                  <a:latin typeface="Myriad Pro" panose="020B0503030403020204" pitchFamily="34" charset="0"/>
                </a:rPr>
                <a:t>					</a:t>
              </a:r>
              <a:r>
                <a:rPr lang="en-US" sz="1400" b="1" dirty="0">
                  <a:latin typeface="Myriad Pro" panose="020B0503030403020204" pitchFamily="34" charset="0"/>
                </a:rPr>
                <a:t>xx</a:t>
              </a:r>
            </a:p>
            <a:p>
              <a:pPr algn="l">
                <a:lnSpc>
                  <a:spcPct val="100000"/>
                </a:lnSpc>
                <a:spcBef>
                  <a:spcPts val="0"/>
                </a:spcBef>
              </a:pPr>
              <a:r>
                <a:rPr lang="en-US" sz="1400" dirty="0">
                  <a:latin typeface="Myriad Pro" panose="020B0503030403020204" pitchFamily="34" charset="0"/>
                </a:rPr>
                <a:t>Difference on currency translation				xx/(xx)</a:t>
              </a:r>
            </a:p>
            <a:p>
              <a:pPr algn="l">
                <a:lnSpc>
                  <a:spcPct val="100000"/>
                </a:lnSpc>
                <a:spcBef>
                  <a:spcPts val="0"/>
                </a:spcBef>
              </a:pPr>
              <a:r>
                <a:rPr lang="en-US" sz="1400" dirty="0">
                  <a:latin typeface="Myriad Pro" panose="020B0503030403020204" pitchFamily="34" charset="0"/>
                </a:rPr>
                <a:t>Plus bank accounts and cash at the beginning of the financial year	xx</a:t>
              </a:r>
            </a:p>
            <a:p>
              <a:pPr algn="l">
                <a:lnSpc>
                  <a:spcPct val="100000"/>
                </a:lnSpc>
                <a:spcBef>
                  <a:spcPts val="0"/>
                </a:spcBef>
              </a:pPr>
              <a:r>
                <a:rPr lang="en-US" sz="1400" b="1" dirty="0">
                  <a:latin typeface="Myriad Pro" panose="020B0503030403020204" pitchFamily="34" charset="0"/>
                </a:rPr>
                <a:t>Total bank accounts and cash at the end of the financial year </a:t>
              </a:r>
              <a:r>
                <a:rPr lang="en-US" sz="1400" dirty="0">
                  <a:latin typeface="Myriad Pro" panose="020B0503030403020204" pitchFamily="34" charset="0"/>
                </a:rPr>
                <a:t>		</a:t>
              </a:r>
              <a:r>
                <a:rPr lang="en-US" sz="1400" b="1" dirty="0">
                  <a:latin typeface="Myriad Pro" panose="020B0503030403020204" pitchFamily="34" charset="0"/>
                </a:rPr>
                <a:t>xx</a:t>
              </a:r>
            </a:p>
            <a:p>
              <a:pPr algn="l">
                <a:lnSpc>
                  <a:spcPct val="100000"/>
                </a:lnSpc>
                <a:spcBef>
                  <a:spcPts val="0"/>
                </a:spcBef>
              </a:pPr>
              <a:endParaRPr lang="en-US" sz="1400" dirty="0">
                <a:latin typeface="Myriad Pro" panose="020B0503030403020204" pitchFamily="34" charset="0"/>
              </a:endParaRPr>
            </a:p>
            <a:p>
              <a:pPr algn="l">
                <a:lnSpc>
                  <a:spcPct val="100000"/>
                </a:lnSpc>
                <a:spcBef>
                  <a:spcPts val="0"/>
                </a:spcBef>
              </a:pPr>
              <a:r>
                <a:rPr lang="en-US" sz="1400" dirty="0">
                  <a:latin typeface="Myriad Pro" panose="020B0503030403020204" pitchFamily="34" charset="0"/>
                </a:rPr>
                <a:t>Represented by:</a:t>
              </a:r>
            </a:p>
            <a:p>
              <a:pPr algn="l">
                <a:lnSpc>
                  <a:spcPct val="100000"/>
                </a:lnSpc>
                <a:spcBef>
                  <a:spcPts val="0"/>
                </a:spcBef>
              </a:pPr>
              <a:r>
                <a:rPr lang="en-US" sz="1400" dirty="0">
                  <a:latin typeface="Myriad Pro" panose="020B0503030403020204" pitchFamily="34" charset="0"/>
                </a:rPr>
                <a:t>Bank account (s)						xx</a:t>
              </a:r>
            </a:p>
            <a:p>
              <a:pPr algn="l">
                <a:lnSpc>
                  <a:spcPct val="100000"/>
                </a:lnSpc>
                <a:spcBef>
                  <a:spcPts val="0"/>
                </a:spcBef>
              </a:pPr>
              <a:r>
                <a:rPr lang="en-US" sz="1400" dirty="0">
                  <a:latin typeface="Myriad Pro" panose="020B0503030403020204" pitchFamily="34" charset="0"/>
                </a:rPr>
                <a:t>Term deposit (s)						xx</a:t>
              </a:r>
            </a:p>
            <a:p>
              <a:pPr algn="l">
                <a:lnSpc>
                  <a:spcPct val="100000"/>
                </a:lnSpc>
                <a:spcBef>
                  <a:spcPts val="0"/>
                </a:spcBef>
              </a:pPr>
              <a:r>
                <a:rPr lang="en-US" sz="1400" dirty="0">
                  <a:latin typeface="Myriad Pro" panose="020B0503030403020204" pitchFamily="34" charset="0"/>
                </a:rPr>
                <a:t>Cash on hand (includes petty cash)				xx</a:t>
              </a:r>
            </a:p>
            <a:p>
              <a:pPr algn="l">
                <a:lnSpc>
                  <a:spcPct val="100000"/>
                </a:lnSpc>
                <a:spcBef>
                  <a:spcPts val="0"/>
                </a:spcBef>
              </a:pPr>
              <a:r>
                <a:rPr lang="en-US" sz="1400" dirty="0">
                  <a:latin typeface="Myriad Pro" panose="020B0503030403020204" pitchFamily="34" charset="0"/>
                </a:rPr>
                <a:t>Total bank accounts and cash at the end of the financial year		xx</a:t>
              </a:r>
            </a:p>
            <a:p>
              <a:pPr algn="l">
                <a:lnSpc>
                  <a:spcPct val="100000"/>
                </a:lnSpc>
                <a:spcBef>
                  <a:spcPts val="0"/>
                </a:spcBef>
              </a:pPr>
              <a:endParaRPr lang="en-US" sz="1400" dirty="0">
                <a:latin typeface="Myriad Pro" panose="020B0503030403020204" pitchFamily="34" charset="0"/>
              </a:endParaRPr>
            </a:p>
            <a:p>
              <a:pPr algn="l">
                <a:lnSpc>
                  <a:spcPct val="100000"/>
                </a:lnSpc>
                <a:spcBef>
                  <a:spcPts val="0"/>
                </a:spcBef>
              </a:pPr>
              <a:endParaRPr lang="en-US" sz="1400" dirty="0">
                <a:latin typeface="Myriad Pro" panose="020B0503030403020204" pitchFamily="34" charset="0"/>
              </a:endParaRPr>
            </a:p>
          </p:txBody>
        </p:sp>
        <p:cxnSp>
          <p:nvCxnSpPr>
            <p:cNvPr id="12" name="Straight Connector 11"/>
            <p:cNvCxnSpPr/>
            <p:nvPr/>
          </p:nvCxnSpPr>
          <p:spPr>
            <a:xfrm>
              <a:off x="9889467" y="2997011"/>
              <a:ext cx="657225" cy="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9889466" y="3709146"/>
              <a:ext cx="657225" cy="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9889466" y="4444811"/>
              <a:ext cx="657225" cy="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9920522" y="5885608"/>
              <a:ext cx="657225" cy="0"/>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grpSp>
      <p:sp>
        <p:nvSpPr>
          <p:cNvPr id="17" name="Text Box 2"/>
          <p:cNvSpPr txBox="1">
            <a:spLocks noChangeArrowheads="1"/>
          </p:cNvSpPr>
          <p:nvPr/>
        </p:nvSpPr>
        <p:spPr bwMode="auto">
          <a:xfrm>
            <a:off x="5059724" y="1057044"/>
            <a:ext cx="6284519" cy="504785"/>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000" b="1" dirty="0">
                <a:latin typeface="Myriad Pro" panose="020B0503030403020204" pitchFamily="34" charset="0"/>
                <a:ea typeface="Times New Roman" panose="02020603050405020304" pitchFamily="18" charset="0"/>
              </a:rPr>
              <a:t>A26. Format of Statement of Receipts and Payments</a:t>
            </a:r>
          </a:p>
        </p:txBody>
      </p:sp>
      <p:sp>
        <p:nvSpPr>
          <p:cNvPr id="20" name="Title 1">
            <a:extLst>
              <a:ext uri="{FF2B5EF4-FFF2-40B4-BE49-F238E27FC236}">
                <a16:creationId xmlns:a16="http://schemas.microsoft.com/office/drawing/2014/main" id="{E27752E1-7AE2-4A12-AE4C-C82B7D33CD53}"/>
              </a:ext>
            </a:extLst>
          </p:cNvPr>
          <p:cNvSpPr txBox="1">
            <a:spLocks/>
          </p:cNvSpPr>
          <p:nvPr/>
        </p:nvSpPr>
        <p:spPr>
          <a:xfrm>
            <a:off x="557784" y="1602361"/>
            <a:ext cx="3403002" cy="556161"/>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dirty="0">
                <a:solidFill>
                  <a:schemeClr val="bg1"/>
                </a:solidFill>
                <a:latin typeface="Myriad Pro" panose="020B0503030403020204" pitchFamily="34" charset="0"/>
              </a:rPr>
              <a:t>Cambodian Financial Reporting Standard for NFPEs</a:t>
            </a:r>
          </a:p>
          <a:p>
            <a:endParaRPr lang="en-US" sz="1900" dirty="0">
              <a:solidFill>
                <a:schemeClr val="bg1"/>
              </a:solidFill>
              <a:latin typeface="Myriad Pro" panose="020B0503030403020204" pitchFamily="34" charset="0"/>
            </a:endParaRPr>
          </a:p>
        </p:txBody>
      </p:sp>
    </p:spTree>
    <p:extLst>
      <p:ext uri="{BB962C8B-B14F-4D97-AF65-F5344CB8AC3E}">
        <p14:creationId xmlns:p14="http://schemas.microsoft.com/office/powerpoint/2010/main" val="61524277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7006"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277909"/>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b="1" dirty="0">
                <a:solidFill>
                  <a:schemeClr val="bg1"/>
                </a:solidFill>
                <a:latin typeface="Myriad Pro" panose="020B0503030403020204" pitchFamily="34" charset="0"/>
              </a:rPr>
              <a:t>Cambodian Financial Reporting Standard for NFPEs</a:t>
            </a:r>
          </a:p>
          <a:p>
            <a:endParaRPr lang="en-US" sz="1900" b="1" dirty="0">
              <a:solidFill>
                <a:schemeClr val="bg1"/>
              </a:solidFill>
              <a:latin typeface="Myriad Pro" panose="020B0503030403020204" pitchFamily="34" charset="0"/>
            </a:endParaRPr>
          </a:p>
        </p:txBody>
      </p:sp>
      <p:sp>
        <p:nvSpPr>
          <p:cNvPr id="46" name="Text Box 2"/>
          <p:cNvSpPr txBox="1">
            <a:spLocks noChangeArrowheads="1"/>
          </p:cNvSpPr>
          <p:nvPr/>
        </p:nvSpPr>
        <p:spPr bwMode="auto">
          <a:xfrm>
            <a:off x="735075" y="1244845"/>
            <a:ext cx="3927578" cy="1341879"/>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400" b="1" dirty="0">
                <a:solidFill>
                  <a:schemeClr val="bg1"/>
                </a:solidFill>
                <a:latin typeface="Myriad Pro" panose="020B0503030403020204" pitchFamily="34" charset="0"/>
                <a:ea typeface="Times New Roman" panose="02020603050405020304" pitchFamily="18" charset="0"/>
              </a:rPr>
              <a:t>Section 4: Statement of Receipts and Payments </a:t>
            </a:r>
          </a:p>
        </p:txBody>
      </p:sp>
      <p:sp>
        <p:nvSpPr>
          <p:cNvPr id="9" name="Text Box 2"/>
          <p:cNvSpPr txBox="1">
            <a:spLocks noChangeArrowheads="1"/>
          </p:cNvSpPr>
          <p:nvPr/>
        </p:nvSpPr>
        <p:spPr bwMode="auto">
          <a:xfrm>
            <a:off x="5100386" y="642796"/>
            <a:ext cx="6995043" cy="6172478"/>
          </a:xfrm>
          <a:prstGeom prst="rect">
            <a:avLst/>
          </a:prstGeom>
          <a:noFill/>
          <a:ln w="9525">
            <a:noFill/>
            <a:miter lim="800000"/>
            <a:headEnd/>
            <a:tailEnd/>
          </a:ln>
        </p:spPr>
        <p:txBody>
          <a:bodyPr rot="0" vert="horz" wrap="square" lIns="89654" tIns="44827" rIns="89654" bIns="44827" anchor="t" anchorCtr="0">
            <a:noAutofit/>
          </a:bodyPr>
          <a:lstStyle/>
          <a:p>
            <a:pPr lvl="0" fontAlgn="base"/>
            <a:r>
              <a:rPr lang="en-US" sz="2000" b="1" i="1" dirty="0">
                <a:latin typeface="Myriad Pro" panose="020B0503030403020204" pitchFamily="34" charset="0"/>
                <a:ea typeface="Times New Roman" panose="02020603050405020304" pitchFamily="18" charset="0"/>
              </a:rPr>
              <a:t>Required Information:</a:t>
            </a:r>
          </a:p>
          <a:p>
            <a:pPr lvl="0" fontAlgn="base"/>
            <a:endParaRPr lang="en-US" sz="2000" b="1" i="1" dirty="0">
              <a:latin typeface="Myriad Pro" panose="020B0503030403020204" pitchFamily="34" charset="0"/>
              <a:ea typeface="Times New Roman" panose="02020603050405020304" pitchFamily="18" charset="0"/>
            </a:endParaRPr>
          </a:p>
          <a:p>
            <a:pPr marL="914400" lvl="1" indent="-548640" fontAlgn="base"/>
            <a:r>
              <a:rPr lang="en-US" sz="1900" b="1" dirty="0">
                <a:latin typeface="Myriad Pro" panose="020B0503030403020204" pitchFamily="34" charset="0"/>
                <a:ea typeface="Times New Roman" panose="02020603050405020304" pitchFamily="18" charset="0"/>
              </a:rPr>
              <a:t>A35. </a:t>
            </a:r>
            <a:r>
              <a:rPr lang="en-US" sz="1900" dirty="0">
                <a:latin typeface="Myriad Pro" panose="020B0503030403020204" pitchFamily="34" charset="0"/>
                <a:ea typeface="Times New Roman" panose="02020603050405020304" pitchFamily="18" charset="0"/>
              </a:rPr>
              <a:t>Receipts shall be aggregated and presented separately in categories as follow:</a:t>
            </a:r>
            <a:endParaRPr lang="en-US" sz="2000" dirty="0">
              <a:latin typeface="Myriad Pro" panose="020B0503030403020204" pitchFamily="34" charset="0"/>
              <a:ea typeface="Times New Roman" panose="02020603050405020304" pitchFamily="18" charset="0"/>
            </a:endParaRPr>
          </a:p>
          <a:p>
            <a:pPr marL="800100" lvl="1" indent="-342900" fontAlgn="base">
              <a:buFont typeface="Wingdings" panose="05000000000000000000" pitchFamily="2" charset="2"/>
              <a:buChar char="ü"/>
            </a:pPr>
            <a:endParaRPr lang="en-US" sz="2000" dirty="0">
              <a:latin typeface="Myriad Pro" panose="020B0503030403020204" pitchFamily="34" charset="0"/>
              <a:ea typeface="Times New Roman" panose="02020603050405020304" pitchFamily="18" charset="0"/>
            </a:endParaRPr>
          </a:p>
          <a:p>
            <a:pPr marL="742950" lvl="1" indent="-285750" fontAlgn="base">
              <a:buFont typeface="Wingdings" panose="05000000000000000000" pitchFamily="2" charset="2"/>
              <a:buChar char="ü"/>
            </a:pPr>
            <a:endParaRPr lang="en-US" sz="2000" dirty="0">
              <a:latin typeface="Myriad Pro" panose="020B050303040302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960911696"/>
              </p:ext>
            </p:extLst>
          </p:nvPr>
        </p:nvGraphicFramePr>
        <p:xfrm>
          <a:off x="5711441" y="2657723"/>
          <a:ext cx="6031966" cy="2926080"/>
        </p:xfrm>
        <a:graphic>
          <a:graphicData uri="http://schemas.openxmlformats.org/drawingml/2006/table">
            <a:tbl>
              <a:tblPr firstRow="1" bandRow="1">
                <a:tableStyleId>{F5AB1C69-6EDB-4FF4-983F-18BD219EF322}</a:tableStyleId>
              </a:tblPr>
              <a:tblGrid>
                <a:gridCol w="3449101">
                  <a:extLst>
                    <a:ext uri="{9D8B030D-6E8A-4147-A177-3AD203B41FA5}">
                      <a16:colId xmlns:a16="http://schemas.microsoft.com/office/drawing/2014/main" val="20000"/>
                    </a:ext>
                  </a:extLst>
                </a:gridCol>
                <a:gridCol w="2582865">
                  <a:extLst>
                    <a:ext uri="{9D8B030D-6E8A-4147-A177-3AD203B41FA5}">
                      <a16:colId xmlns:a16="http://schemas.microsoft.com/office/drawing/2014/main" val="20001"/>
                    </a:ext>
                  </a:extLst>
                </a:gridCol>
              </a:tblGrid>
              <a:tr h="349162">
                <a:tc>
                  <a:txBody>
                    <a:bodyPr/>
                    <a:lstStyle/>
                    <a:p>
                      <a:r>
                        <a:rPr lang="en-US" dirty="0"/>
                        <a:t>Operating receipts</a:t>
                      </a:r>
                    </a:p>
                  </a:txBody>
                  <a:tcPr/>
                </a:tc>
                <a:tc>
                  <a:txBody>
                    <a:bodyPr/>
                    <a:lstStyle/>
                    <a:p>
                      <a:r>
                        <a:rPr lang="en-US" dirty="0"/>
                        <a:t>Capital receipts</a:t>
                      </a:r>
                    </a:p>
                  </a:txBody>
                  <a:tcPr/>
                </a:tc>
                <a:extLst>
                  <a:ext uri="{0D108BD9-81ED-4DB2-BD59-A6C34878D82A}">
                    <a16:rowId xmlns:a16="http://schemas.microsoft.com/office/drawing/2014/main" val="10000"/>
                  </a:ext>
                </a:extLst>
              </a:tr>
              <a:tr h="609742">
                <a:tc>
                  <a:txBody>
                    <a:bodyPr/>
                    <a:lstStyle/>
                    <a:p>
                      <a:r>
                        <a:rPr lang="en-US" dirty="0"/>
                        <a:t>(a).Donations, fundraising and other similar receipts</a:t>
                      </a:r>
                    </a:p>
                  </a:txBody>
                  <a:tcPr/>
                </a:tc>
                <a:tc>
                  <a:txBody>
                    <a:bodyPr/>
                    <a:lstStyle/>
                    <a:p>
                      <a:r>
                        <a:rPr lang="en-US" dirty="0"/>
                        <a:t>(e). Receipts from the sale of resources</a:t>
                      </a:r>
                    </a:p>
                  </a:txBody>
                  <a:tcPr/>
                </a:tc>
                <a:extLst>
                  <a:ext uri="{0D108BD9-81ED-4DB2-BD59-A6C34878D82A}">
                    <a16:rowId xmlns:a16="http://schemas.microsoft.com/office/drawing/2014/main" val="10001"/>
                  </a:ext>
                </a:extLst>
              </a:tr>
              <a:tr h="609742">
                <a:tc>
                  <a:txBody>
                    <a:bodyPr/>
                    <a:lstStyle/>
                    <a:p>
                      <a:r>
                        <a:rPr lang="en-US" dirty="0"/>
                        <a:t>(b).Fees, subscriptions and other receipts from members</a:t>
                      </a:r>
                    </a:p>
                  </a:txBody>
                  <a:tcPr/>
                </a:tc>
                <a:tc>
                  <a:txBody>
                    <a:bodyPr/>
                    <a:lstStyle/>
                    <a:p>
                      <a:r>
                        <a:rPr lang="en-US" dirty="0"/>
                        <a:t>(f). Receipts from borrowings</a:t>
                      </a:r>
                    </a:p>
                  </a:txBody>
                  <a:tcPr/>
                </a:tc>
                <a:extLst>
                  <a:ext uri="{0D108BD9-81ED-4DB2-BD59-A6C34878D82A}">
                    <a16:rowId xmlns:a16="http://schemas.microsoft.com/office/drawing/2014/main" val="10002"/>
                  </a:ext>
                </a:extLst>
              </a:tr>
              <a:tr h="609742">
                <a:tc>
                  <a:txBody>
                    <a:bodyPr/>
                    <a:lstStyle/>
                    <a:p>
                      <a:r>
                        <a:rPr lang="en-US" dirty="0"/>
                        <a:t>(c). Receipts from providing goods or services</a:t>
                      </a:r>
                    </a:p>
                  </a:txBody>
                  <a:tcPr/>
                </a:tc>
                <a:tc>
                  <a:txBody>
                    <a:bodyPr/>
                    <a:lstStyle/>
                    <a:p>
                      <a:endParaRPr lang="en-US" dirty="0"/>
                    </a:p>
                  </a:txBody>
                  <a:tcPr/>
                </a:tc>
                <a:extLst>
                  <a:ext uri="{0D108BD9-81ED-4DB2-BD59-A6C34878D82A}">
                    <a16:rowId xmlns:a16="http://schemas.microsoft.com/office/drawing/2014/main" val="10003"/>
                  </a:ext>
                </a:extLst>
              </a:tr>
              <a:tr h="620107">
                <a:tc>
                  <a:txBody>
                    <a:bodyPr/>
                    <a:lstStyle/>
                    <a:p>
                      <a:pPr marL="0" marR="0" lvl="0" indent="0" algn="l" defTabSz="914408" rtl="0" eaLnBrk="1" fontAlgn="auto" latinLnBrk="0" hangingPunct="1">
                        <a:lnSpc>
                          <a:spcPct val="100000"/>
                        </a:lnSpc>
                        <a:spcBef>
                          <a:spcPts val="0"/>
                        </a:spcBef>
                        <a:spcAft>
                          <a:spcPts val="0"/>
                        </a:spcAft>
                        <a:buClrTx/>
                        <a:buSzTx/>
                        <a:buFontTx/>
                        <a:buNone/>
                        <a:tabLst/>
                        <a:defRPr/>
                      </a:pPr>
                      <a:r>
                        <a:rPr lang="en-US" dirty="0"/>
                        <a:t>(d). Interest, dividends and other investment income receipts</a:t>
                      </a:r>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b="11317"/>
          <a:stretch/>
        </p:blipFill>
        <p:spPr>
          <a:xfrm>
            <a:off x="987084" y="2521036"/>
            <a:ext cx="3488868" cy="1815928"/>
          </a:xfrm>
          <a:prstGeom prst="rect">
            <a:avLst/>
          </a:prstGeom>
        </p:spPr>
      </p:pic>
    </p:spTree>
    <p:extLst>
      <p:ext uri="{BB962C8B-B14F-4D97-AF65-F5344CB8AC3E}">
        <p14:creationId xmlns:p14="http://schemas.microsoft.com/office/powerpoint/2010/main" val="2809071453"/>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7006"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3926" y="259799"/>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b="1" dirty="0">
                <a:solidFill>
                  <a:schemeClr val="bg1"/>
                </a:solidFill>
                <a:latin typeface="Myriad Pro" panose="020B0503030403020204" pitchFamily="34" charset="0"/>
              </a:rPr>
              <a:t>Cambodian Financial Reporting Standard for NFPEs</a:t>
            </a:r>
          </a:p>
          <a:p>
            <a:endParaRPr lang="en-US" sz="1900" b="1" dirty="0">
              <a:solidFill>
                <a:schemeClr val="bg1"/>
              </a:solidFill>
              <a:latin typeface="Myriad Pro" panose="020B0503030403020204" pitchFamily="34" charset="0"/>
            </a:endParaRPr>
          </a:p>
        </p:txBody>
      </p:sp>
      <p:sp>
        <p:nvSpPr>
          <p:cNvPr id="46" name="Text Box 2"/>
          <p:cNvSpPr txBox="1">
            <a:spLocks noChangeArrowheads="1"/>
          </p:cNvSpPr>
          <p:nvPr/>
        </p:nvSpPr>
        <p:spPr bwMode="auto">
          <a:xfrm>
            <a:off x="735075" y="1244845"/>
            <a:ext cx="3927578" cy="1341879"/>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400" b="1" dirty="0">
                <a:solidFill>
                  <a:schemeClr val="bg1"/>
                </a:solidFill>
                <a:latin typeface="Myriad Pro" panose="020B0503030403020204" pitchFamily="34" charset="0"/>
                <a:ea typeface="Times New Roman" panose="02020603050405020304" pitchFamily="18" charset="0"/>
              </a:rPr>
              <a:t>Section 4: Statement of Receipts and Payments </a:t>
            </a:r>
          </a:p>
        </p:txBody>
      </p:sp>
      <p:sp>
        <p:nvSpPr>
          <p:cNvPr id="9" name="Text Box 2"/>
          <p:cNvSpPr txBox="1">
            <a:spLocks noChangeArrowheads="1"/>
          </p:cNvSpPr>
          <p:nvPr/>
        </p:nvSpPr>
        <p:spPr bwMode="auto">
          <a:xfrm>
            <a:off x="5273707" y="1014681"/>
            <a:ext cx="6649707" cy="6174664"/>
          </a:xfrm>
          <a:prstGeom prst="rect">
            <a:avLst/>
          </a:prstGeom>
          <a:noFill/>
          <a:ln w="9525">
            <a:noFill/>
            <a:miter lim="800000"/>
            <a:headEnd/>
            <a:tailEnd/>
          </a:ln>
        </p:spPr>
        <p:txBody>
          <a:bodyPr rot="0" vert="horz" wrap="square" lIns="89654" tIns="44827" rIns="89654" bIns="44827" anchor="t" anchorCtr="0">
            <a:noAutofit/>
          </a:bodyPr>
          <a:lstStyle/>
          <a:p>
            <a:pPr marL="804672" lvl="0" indent="-548640" fontAlgn="base"/>
            <a:r>
              <a:rPr lang="en-US" sz="1900" b="1" i="1" dirty="0">
                <a:latin typeface="Myriad Pro" panose="020B0503030403020204" pitchFamily="34" charset="0"/>
                <a:ea typeface="Times New Roman" panose="02020603050405020304" pitchFamily="18" charset="0"/>
              </a:rPr>
              <a:t>A41. Optional Information: </a:t>
            </a:r>
            <a:r>
              <a:rPr lang="en-US" sz="1900" dirty="0">
                <a:latin typeface="Myriad Pro" panose="020B0503030403020204" pitchFamily="34" charset="0"/>
                <a:ea typeface="Times New Roman" panose="02020603050405020304" pitchFamily="18" charset="0"/>
              </a:rPr>
              <a:t>To enhance the user's understanding of the entity's financial performance, additional categories are listed below:</a:t>
            </a:r>
          </a:p>
          <a:p>
            <a:pPr marL="457200" fontAlgn="base"/>
            <a:r>
              <a:rPr lang="en-US" sz="1900" dirty="0">
                <a:latin typeface="Myriad Pro" panose="020B0503030403020204" pitchFamily="34" charset="0"/>
                <a:ea typeface="Times New Roman" panose="02020603050405020304" pitchFamily="18" charset="0"/>
              </a:rPr>
              <a:t>	</a:t>
            </a:r>
            <a:r>
              <a:rPr lang="en-US" sz="1900" b="1" dirty="0">
                <a:latin typeface="Myriad Pro" panose="020B0503030403020204" pitchFamily="34" charset="0"/>
                <a:ea typeface="Times New Roman" panose="02020603050405020304" pitchFamily="18" charset="0"/>
              </a:rPr>
              <a:t>Operating receipts: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Donations from the public</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Fundraising receipts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Grants not directly related to service delivery</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Fees and subscriptions from members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Donations or offerings from members;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Receipts from grants or contracts for service with national or sub-national administration</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Receipts from grants or contracts for service with non-governmental agencies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Receipts from sales to the public</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Receipts from sales to members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Receipts from commercial activities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Lease or rental receipts</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Interest and dividend income receipts; and</a:t>
            </a:r>
          </a:p>
          <a:p>
            <a:pPr marL="1828800" lvl="3" indent="-457200" fontAlgn="base">
              <a:buFont typeface="+mj-lt"/>
              <a:buAutoNum type="alphaLcParenR"/>
            </a:pPr>
            <a:r>
              <a:rPr lang="en-US" sz="1900" dirty="0">
                <a:latin typeface="Myriad Pro" panose="020B0503030403020204" pitchFamily="34" charset="0"/>
                <a:ea typeface="Times New Roman" panose="02020603050405020304" pitchFamily="18" charset="0"/>
              </a:rPr>
              <a:t>Other operating receipts.</a:t>
            </a:r>
          </a:p>
          <a:p>
            <a:pPr marL="1828800" lvl="3" indent="-457200" fontAlgn="base">
              <a:buFont typeface="+mj-lt"/>
              <a:buAutoNum type="alphaLcParenR"/>
            </a:pPr>
            <a:endParaRPr lang="en-US" sz="1900" dirty="0">
              <a:latin typeface="Myriad Pro" panose="020B0503030403020204" pitchFamily="34" charset="0"/>
              <a:ea typeface="Times New Roman" panose="02020603050405020304" pitchFamily="18" charset="0"/>
            </a:endParaRPr>
          </a:p>
          <a:p>
            <a:pPr marL="1828800" lvl="3" indent="-457200" fontAlgn="base">
              <a:buFont typeface="+mj-lt"/>
              <a:buAutoNum type="alphaLcParenR"/>
            </a:pPr>
            <a:endParaRPr lang="en-US" sz="1900" dirty="0">
              <a:latin typeface="Myriad Pro" panose="020B0503030403020204" pitchFamily="34" charset="0"/>
              <a:ea typeface="Times New Roman" panose="02020603050405020304" pitchFamily="18" charset="0"/>
            </a:endParaRPr>
          </a:p>
          <a:p>
            <a:pPr marL="800100" lvl="1" indent="-342900" fontAlgn="base">
              <a:buFont typeface="+mj-lt"/>
              <a:buAutoNum type="alphaLcParenR"/>
            </a:pPr>
            <a:endParaRPr lang="en-US" sz="1900" dirty="0">
              <a:latin typeface="Myriad Pro" panose="020B0503030403020204" pitchFamily="34" charset="0"/>
            </a:endParaRPr>
          </a:p>
        </p:txBody>
      </p:sp>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b="11317"/>
          <a:stretch/>
        </p:blipFill>
        <p:spPr>
          <a:xfrm>
            <a:off x="987084" y="2521036"/>
            <a:ext cx="3488868" cy="1815928"/>
          </a:xfrm>
          <a:prstGeom prst="rect">
            <a:avLst/>
          </a:prstGeom>
        </p:spPr>
      </p:pic>
    </p:spTree>
    <p:extLst>
      <p:ext uri="{BB962C8B-B14F-4D97-AF65-F5344CB8AC3E}">
        <p14:creationId xmlns:p14="http://schemas.microsoft.com/office/powerpoint/2010/main" val="140755383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100387"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1900"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b="1" dirty="0">
                <a:solidFill>
                  <a:schemeClr val="bg1"/>
                </a:solidFill>
                <a:latin typeface="Myriad Pro" panose="020B0503030403020204" pitchFamily="34" charset="0"/>
              </a:rPr>
              <a:t>Cambodian Financial Reporting Standard for NFPEs</a:t>
            </a:r>
          </a:p>
          <a:p>
            <a:endParaRPr lang="en-US" sz="1900" b="1" dirty="0">
              <a:solidFill>
                <a:schemeClr val="bg1"/>
              </a:solidFill>
              <a:latin typeface="Myriad Pro" panose="020B0503030403020204" pitchFamily="34" charset="0"/>
            </a:endParaRPr>
          </a:p>
        </p:txBody>
      </p:sp>
      <p:sp>
        <p:nvSpPr>
          <p:cNvPr id="46" name="Text Box 2"/>
          <p:cNvSpPr txBox="1">
            <a:spLocks noChangeArrowheads="1"/>
          </p:cNvSpPr>
          <p:nvPr/>
        </p:nvSpPr>
        <p:spPr bwMode="auto">
          <a:xfrm>
            <a:off x="735075" y="1570764"/>
            <a:ext cx="3927578" cy="1341879"/>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400" b="1" dirty="0">
                <a:solidFill>
                  <a:schemeClr val="bg1"/>
                </a:solidFill>
                <a:latin typeface="Myriad Pro" panose="020B0503030403020204" pitchFamily="34" charset="0"/>
                <a:ea typeface="Times New Roman" panose="02020603050405020304" pitchFamily="18" charset="0"/>
              </a:rPr>
              <a:t>Section 4: Statement of Receipts and Payments </a:t>
            </a:r>
          </a:p>
        </p:txBody>
      </p:sp>
      <p:sp>
        <p:nvSpPr>
          <p:cNvPr id="9" name="Text Box 2"/>
          <p:cNvSpPr txBox="1">
            <a:spLocks noChangeArrowheads="1"/>
          </p:cNvSpPr>
          <p:nvPr/>
        </p:nvSpPr>
        <p:spPr bwMode="auto">
          <a:xfrm>
            <a:off x="5095344" y="809253"/>
            <a:ext cx="6918606" cy="5676224"/>
          </a:xfrm>
          <a:prstGeom prst="rect">
            <a:avLst/>
          </a:prstGeom>
          <a:noFill/>
          <a:ln w="9525">
            <a:noFill/>
            <a:miter lim="800000"/>
            <a:headEnd/>
            <a:tailEnd/>
          </a:ln>
        </p:spPr>
        <p:txBody>
          <a:bodyPr rot="0" vert="horz" wrap="square" lIns="89654" tIns="44827" rIns="89654" bIns="44827" anchor="t" anchorCtr="0">
            <a:noAutofit/>
          </a:bodyPr>
          <a:lstStyle/>
          <a:p>
            <a:pPr lvl="0" fontAlgn="base"/>
            <a:r>
              <a:rPr lang="en-US" sz="1900" b="1" dirty="0">
                <a:latin typeface="Myriad Pro" panose="020B0503030403020204" pitchFamily="34" charset="0"/>
                <a:ea typeface="Times New Roman" panose="02020603050405020304" pitchFamily="18" charset="0"/>
              </a:rPr>
              <a:t>Required Information</a:t>
            </a:r>
          </a:p>
          <a:p>
            <a:pPr lvl="0" fontAlgn="base"/>
            <a:endParaRPr lang="en-US" sz="1900" b="1" dirty="0">
              <a:latin typeface="Myriad Pro" panose="020B0503030403020204" pitchFamily="34" charset="0"/>
              <a:ea typeface="Times New Roman" panose="02020603050405020304" pitchFamily="18" charset="0"/>
            </a:endParaRPr>
          </a:p>
          <a:p>
            <a:pPr marL="914400" lvl="1" indent="-548640" fontAlgn="base"/>
            <a:r>
              <a:rPr lang="en-US" sz="1900" b="1" dirty="0">
                <a:latin typeface="Myriad Pro" panose="020B0503030403020204" pitchFamily="34" charset="0"/>
                <a:ea typeface="Times New Roman" panose="02020603050405020304" pitchFamily="18" charset="0"/>
              </a:rPr>
              <a:t>A48.</a:t>
            </a:r>
            <a:r>
              <a:rPr lang="en-US" sz="1900" dirty="0">
                <a:latin typeface="Myriad Pro" panose="020B0503030403020204" pitchFamily="34" charset="0"/>
                <a:ea typeface="Times New Roman" panose="02020603050405020304" pitchFamily="18" charset="0"/>
              </a:rPr>
              <a:t> In order to make info understandable to users, payments shall be presented in categories as following:</a:t>
            </a:r>
          </a:p>
          <a:p>
            <a:pPr marL="800100" lvl="1" indent="-342900" algn="just" fontAlgn="base">
              <a:buFont typeface="Wingdings" panose="05000000000000000000" pitchFamily="2" charset="2"/>
              <a:buChar char="ü"/>
            </a:pPr>
            <a:endParaRPr lang="en-US" sz="1900" dirty="0">
              <a:latin typeface="Myriad Pro" panose="020B0503030403020204" pitchFamily="34" charset="0"/>
              <a:ea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2922640727"/>
              </p:ext>
            </p:extLst>
          </p:nvPr>
        </p:nvGraphicFramePr>
        <p:xfrm>
          <a:off x="5533078" y="2241703"/>
          <a:ext cx="6641061" cy="2556650"/>
        </p:xfrm>
        <a:graphic>
          <a:graphicData uri="http://schemas.openxmlformats.org/drawingml/2006/table">
            <a:tbl>
              <a:tblPr firstRow="1" bandRow="1">
                <a:tableStyleId>{F5AB1C69-6EDB-4FF4-983F-18BD219EF322}</a:tableStyleId>
              </a:tblPr>
              <a:tblGrid>
                <a:gridCol w="3418345">
                  <a:extLst>
                    <a:ext uri="{9D8B030D-6E8A-4147-A177-3AD203B41FA5}">
                      <a16:colId xmlns:a16="http://schemas.microsoft.com/office/drawing/2014/main" val="20000"/>
                    </a:ext>
                  </a:extLst>
                </a:gridCol>
                <a:gridCol w="3222716">
                  <a:extLst>
                    <a:ext uri="{9D8B030D-6E8A-4147-A177-3AD203B41FA5}">
                      <a16:colId xmlns:a16="http://schemas.microsoft.com/office/drawing/2014/main" val="20001"/>
                    </a:ext>
                  </a:extLst>
                </a:gridCol>
              </a:tblGrid>
              <a:tr h="379555">
                <a:tc>
                  <a:txBody>
                    <a:bodyPr/>
                    <a:lstStyle/>
                    <a:p>
                      <a:r>
                        <a:rPr lang="en-US" dirty="0"/>
                        <a:t>Operating </a:t>
                      </a:r>
                      <a:r>
                        <a:rPr lang="en-US" sz="1765" b="1" kern="1200" dirty="0">
                          <a:solidFill>
                            <a:schemeClr val="lt1"/>
                          </a:solidFill>
                          <a:effectLst/>
                          <a:latin typeface="+mn-lt"/>
                          <a:ea typeface="+mn-ea"/>
                          <a:cs typeface="+mn-cs"/>
                        </a:rPr>
                        <a:t>payments</a:t>
                      </a:r>
                      <a:endParaRPr lang="en-US" dirty="0"/>
                    </a:p>
                  </a:txBody>
                  <a:tcPr/>
                </a:tc>
                <a:tc>
                  <a:txBody>
                    <a:bodyPr/>
                    <a:lstStyle/>
                    <a:p>
                      <a:r>
                        <a:rPr lang="en-US" dirty="0"/>
                        <a:t>Capital </a:t>
                      </a:r>
                      <a:r>
                        <a:rPr lang="en-US" sz="1765" b="1" kern="1200" dirty="0">
                          <a:solidFill>
                            <a:schemeClr val="lt1"/>
                          </a:solidFill>
                          <a:effectLst/>
                          <a:latin typeface="+mn-lt"/>
                          <a:ea typeface="+mn-ea"/>
                          <a:cs typeface="+mn-cs"/>
                        </a:rPr>
                        <a:t>payments</a:t>
                      </a:r>
                      <a:endParaRPr lang="en-US" dirty="0"/>
                    </a:p>
                  </a:txBody>
                  <a:tcPr/>
                </a:tc>
                <a:extLst>
                  <a:ext uri="{0D108BD9-81ED-4DB2-BD59-A6C34878D82A}">
                    <a16:rowId xmlns:a16="http://schemas.microsoft.com/office/drawing/2014/main" val="10000"/>
                  </a:ext>
                </a:extLst>
              </a:tr>
              <a:tr h="600962">
                <a:tc>
                  <a:txBody>
                    <a:bodyPr/>
                    <a:lstStyle/>
                    <a:p>
                      <a:r>
                        <a:rPr lang="en-US" sz="1600" kern="1200" dirty="0">
                          <a:solidFill>
                            <a:schemeClr val="dk1"/>
                          </a:solidFill>
                          <a:effectLst/>
                          <a:latin typeface="+mn-lt"/>
                          <a:ea typeface="+mn-ea"/>
                          <a:cs typeface="+mn-cs"/>
                        </a:rPr>
                        <a:t>(a). Payments related to public fundraising</a:t>
                      </a:r>
                      <a:endParaRPr lang="en-US" sz="1600" dirty="0"/>
                    </a:p>
                  </a:txBody>
                  <a:tcPr/>
                </a:tc>
                <a:tc>
                  <a:txBody>
                    <a:bodyPr/>
                    <a:lstStyle/>
                    <a:p>
                      <a:r>
                        <a:rPr lang="en-US" sz="1600" kern="1200" dirty="0">
                          <a:solidFill>
                            <a:schemeClr val="dk1"/>
                          </a:solidFill>
                          <a:effectLst/>
                          <a:latin typeface="+mn-lt"/>
                          <a:ea typeface="+mn-ea"/>
                          <a:cs typeface="+mn-cs"/>
                        </a:rPr>
                        <a:t>(e). Purchase of resources</a:t>
                      </a:r>
                      <a:endParaRPr lang="en-US" sz="1600" dirty="0"/>
                    </a:p>
                  </a:txBody>
                  <a:tcPr/>
                </a:tc>
                <a:extLst>
                  <a:ext uri="{0D108BD9-81ED-4DB2-BD59-A6C34878D82A}">
                    <a16:rowId xmlns:a16="http://schemas.microsoft.com/office/drawing/2014/main" val="10001"/>
                  </a:ext>
                </a:extLst>
              </a:tr>
              <a:tr h="600962">
                <a:tc>
                  <a:txBody>
                    <a:bodyPr/>
                    <a:lstStyle/>
                    <a:p>
                      <a:r>
                        <a:rPr lang="en-US" sz="1600" kern="1200" dirty="0">
                          <a:solidFill>
                            <a:schemeClr val="dk1"/>
                          </a:solidFill>
                          <a:effectLst/>
                          <a:latin typeface="+mn-lt"/>
                          <a:ea typeface="+mn-ea"/>
                          <a:cs typeface="+mn-cs"/>
                        </a:rPr>
                        <a:t>(b). Volunteer and employee related payments</a:t>
                      </a:r>
                      <a:endParaRPr lang="en-US" sz="1600" dirty="0"/>
                    </a:p>
                  </a:txBody>
                  <a:tcPr/>
                </a:tc>
                <a:tc>
                  <a:txBody>
                    <a:bodyPr/>
                    <a:lstStyle/>
                    <a:p>
                      <a:r>
                        <a:rPr lang="en-US" sz="1600" kern="1200" dirty="0">
                          <a:solidFill>
                            <a:schemeClr val="dk1"/>
                          </a:solidFill>
                          <a:effectLst/>
                          <a:latin typeface="+mn-lt"/>
                          <a:ea typeface="+mn-ea"/>
                          <a:cs typeface="+mn-cs"/>
                        </a:rPr>
                        <a:t>(f). Repayment of borrowings</a:t>
                      </a:r>
                      <a:endParaRPr lang="en-US" sz="1600" dirty="0"/>
                    </a:p>
                  </a:txBody>
                  <a:tcPr/>
                </a:tc>
                <a:extLst>
                  <a:ext uri="{0D108BD9-81ED-4DB2-BD59-A6C34878D82A}">
                    <a16:rowId xmlns:a16="http://schemas.microsoft.com/office/drawing/2014/main" val="10002"/>
                  </a:ext>
                </a:extLst>
              </a:tr>
              <a:tr h="600962">
                <a:tc>
                  <a:txBody>
                    <a:bodyPr/>
                    <a:lstStyle/>
                    <a:p>
                      <a:r>
                        <a:rPr lang="en-US" sz="1600" kern="1200" dirty="0">
                          <a:solidFill>
                            <a:schemeClr val="dk1"/>
                          </a:solidFill>
                          <a:effectLst/>
                          <a:latin typeface="+mn-lt"/>
                          <a:ea typeface="+mn-ea"/>
                          <a:cs typeface="+mn-cs"/>
                        </a:rPr>
                        <a:t>(c). Payments related to providing goods or services</a:t>
                      </a:r>
                      <a:endParaRPr lang="en-US" sz="1600" dirty="0"/>
                    </a:p>
                  </a:txBody>
                  <a:tcPr/>
                </a:tc>
                <a:tc>
                  <a:txBody>
                    <a:bodyPr/>
                    <a:lstStyle/>
                    <a:p>
                      <a:endParaRPr lang="en-US" sz="1600" dirty="0"/>
                    </a:p>
                  </a:txBody>
                  <a:tcPr/>
                </a:tc>
                <a:extLst>
                  <a:ext uri="{0D108BD9-81ED-4DB2-BD59-A6C34878D82A}">
                    <a16:rowId xmlns:a16="http://schemas.microsoft.com/office/drawing/2014/main" val="10003"/>
                  </a:ext>
                </a:extLst>
              </a:tr>
              <a:tr h="374209">
                <a:tc>
                  <a:txBody>
                    <a:bodyPr/>
                    <a:lstStyle/>
                    <a:p>
                      <a:pPr marL="0" marR="0" lvl="0" indent="0" algn="l" defTabSz="914408" rtl="0" eaLnBrk="1" fontAlgn="auto" latinLnBrk="0" hangingPunct="1">
                        <a:lnSpc>
                          <a:spcPct val="100000"/>
                        </a:lnSpc>
                        <a:spcBef>
                          <a:spcPts val="0"/>
                        </a:spcBef>
                        <a:spcAft>
                          <a:spcPts val="0"/>
                        </a:spcAft>
                        <a:buClrTx/>
                        <a:buSzTx/>
                        <a:buFontTx/>
                        <a:buNone/>
                        <a:tabLst/>
                        <a:defRPr/>
                      </a:pPr>
                      <a:r>
                        <a:rPr lang="en-US" sz="1600" kern="1200" dirty="0">
                          <a:solidFill>
                            <a:schemeClr val="dk1"/>
                          </a:solidFill>
                          <a:effectLst/>
                          <a:latin typeface="+mn-lt"/>
                          <a:ea typeface="+mn-ea"/>
                          <a:cs typeface="+mn-cs"/>
                        </a:rPr>
                        <a:t>(d). Grants and donations paid</a:t>
                      </a:r>
                      <a:endParaRPr lang="en-US" sz="1600" dirty="0"/>
                    </a:p>
                  </a:txBody>
                  <a:tcPr/>
                </a:tc>
                <a:tc>
                  <a:txBody>
                    <a:bodyPr/>
                    <a:lstStyle/>
                    <a:p>
                      <a:endParaRPr lang="en-US" sz="1600" dirty="0"/>
                    </a:p>
                  </a:txBody>
                  <a:tcPr/>
                </a:tc>
                <a:extLst>
                  <a:ext uri="{0D108BD9-81ED-4DB2-BD59-A6C34878D82A}">
                    <a16:rowId xmlns:a16="http://schemas.microsoft.com/office/drawing/2014/main" val="10004"/>
                  </a:ext>
                </a:extLst>
              </a:tr>
            </a:tbl>
          </a:graphicData>
        </a:graphic>
      </p:graphicFrame>
      <p:pic>
        <p:nvPicPr>
          <p:cNvPr id="11" name="Picture 10"/>
          <p:cNvPicPr>
            <a:picLocks noChangeAspect="1"/>
          </p:cNvPicPr>
          <p:nvPr/>
        </p:nvPicPr>
        <p:blipFill>
          <a:blip r:embed="rId4"/>
          <a:stretch>
            <a:fillRect/>
          </a:stretch>
        </p:blipFill>
        <p:spPr>
          <a:xfrm>
            <a:off x="1218742" y="2912643"/>
            <a:ext cx="2733675" cy="1504950"/>
          </a:xfrm>
          <a:prstGeom prst="rect">
            <a:avLst/>
          </a:prstGeom>
        </p:spPr>
      </p:pic>
    </p:spTree>
    <p:extLst>
      <p:ext uri="{BB962C8B-B14F-4D97-AF65-F5344CB8AC3E}">
        <p14:creationId xmlns:p14="http://schemas.microsoft.com/office/powerpoint/2010/main" val="136668070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7006"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b="1" dirty="0">
                <a:solidFill>
                  <a:schemeClr val="bg1"/>
                </a:solidFill>
                <a:latin typeface="Myriad Pro" panose="020B0503030403020204" pitchFamily="34" charset="0"/>
              </a:rPr>
              <a:t>Cambodian Financial Reporting Standard for NFPEs</a:t>
            </a:r>
          </a:p>
          <a:p>
            <a:endParaRPr lang="en-US" sz="1900" b="1" dirty="0">
              <a:solidFill>
                <a:schemeClr val="bg1"/>
              </a:solidFill>
              <a:latin typeface="Myriad Pro" panose="020B0503030403020204" pitchFamily="34" charset="0"/>
            </a:endParaRPr>
          </a:p>
        </p:txBody>
      </p:sp>
      <p:sp>
        <p:nvSpPr>
          <p:cNvPr id="46" name="Text Box 2"/>
          <p:cNvSpPr txBox="1">
            <a:spLocks noChangeArrowheads="1"/>
          </p:cNvSpPr>
          <p:nvPr/>
        </p:nvSpPr>
        <p:spPr bwMode="auto">
          <a:xfrm>
            <a:off x="735075" y="1353484"/>
            <a:ext cx="3927578" cy="1341879"/>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400" b="1" dirty="0">
                <a:solidFill>
                  <a:schemeClr val="bg1"/>
                </a:solidFill>
                <a:latin typeface="Myriad Pro" panose="020B0503030403020204" pitchFamily="34" charset="0"/>
                <a:ea typeface="Times New Roman" panose="02020603050405020304" pitchFamily="18" charset="0"/>
              </a:rPr>
              <a:t>Section 4: Statement of Receipts and Payments </a:t>
            </a:r>
          </a:p>
        </p:txBody>
      </p:sp>
      <p:sp>
        <p:nvSpPr>
          <p:cNvPr id="9" name="Text Box 2"/>
          <p:cNvSpPr txBox="1">
            <a:spLocks noChangeArrowheads="1"/>
          </p:cNvSpPr>
          <p:nvPr/>
        </p:nvSpPr>
        <p:spPr bwMode="auto">
          <a:xfrm>
            <a:off x="5267087" y="1170023"/>
            <a:ext cx="6744832" cy="5504516"/>
          </a:xfrm>
          <a:prstGeom prst="rect">
            <a:avLst/>
          </a:prstGeom>
          <a:noFill/>
          <a:ln w="9525">
            <a:noFill/>
            <a:miter lim="800000"/>
            <a:headEnd/>
            <a:tailEnd/>
          </a:ln>
        </p:spPr>
        <p:txBody>
          <a:bodyPr rot="0" vert="horz" wrap="square" lIns="89654" tIns="44827" rIns="89654" bIns="44827" anchor="t" anchorCtr="0">
            <a:noAutofit/>
          </a:bodyPr>
          <a:lstStyle/>
          <a:p>
            <a:pPr marL="731520" lvl="0" indent="-548640" fontAlgn="base"/>
            <a:r>
              <a:rPr lang="en-US" sz="2000" b="1" i="1" dirty="0">
                <a:latin typeface="Myriad Pro" panose="020B0503030403020204" pitchFamily="34" charset="0"/>
                <a:ea typeface="Times New Roman" panose="02020603050405020304" pitchFamily="18" charset="0"/>
              </a:rPr>
              <a:t>A54. Optional Information</a:t>
            </a:r>
            <a:r>
              <a:rPr lang="en-US" sz="2000" i="1" dirty="0">
                <a:latin typeface="Myriad Pro" panose="020B0503030403020204" pitchFamily="34" charset="0"/>
                <a:ea typeface="Times New Roman" panose="02020603050405020304" pitchFamily="18" charset="0"/>
              </a:rPr>
              <a:t>: </a:t>
            </a:r>
            <a:r>
              <a:rPr lang="en-US" sz="2000" dirty="0">
                <a:latin typeface="Myriad Pro" panose="020B0503030403020204" pitchFamily="34" charset="0"/>
                <a:ea typeface="Times New Roman" panose="02020603050405020304" pitchFamily="18" charset="0"/>
              </a:rPr>
              <a:t>To enhance users' understanding of the entity's financial performance. Additional categories are listed below:</a:t>
            </a:r>
          </a:p>
          <a:p>
            <a:pPr lvl="1" fontAlgn="base"/>
            <a:r>
              <a:rPr lang="en-US" sz="2000" b="1" dirty="0">
                <a:latin typeface="Myriad Pro" panose="020B0503030403020204" pitchFamily="34" charset="0"/>
                <a:ea typeface="Times New Roman" panose="02020603050405020304" pitchFamily="18" charset="0"/>
              </a:rPr>
              <a:t>	Operating payments:</a:t>
            </a:r>
          </a:p>
          <a:p>
            <a:pPr marL="1828800" lvl="3" indent="-457200" fontAlgn="base">
              <a:buFont typeface="+mj-lt"/>
              <a:buAutoNum type="alphaLcParenR"/>
            </a:pPr>
            <a:r>
              <a:rPr lang="en-US" sz="2000" dirty="0">
                <a:latin typeface="Myriad Pro" panose="020B0503030403020204" pitchFamily="34" charset="0"/>
                <a:ea typeface="Times New Roman" panose="02020603050405020304" pitchFamily="18" charset="0"/>
              </a:rPr>
              <a:t>Administration and overhead payments;</a:t>
            </a:r>
          </a:p>
          <a:p>
            <a:pPr marL="1828800" lvl="3" indent="-457200" fontAlgn="base">
              <a:buFont typeface="+mj-lt"/>
              <a:buAutoNum type="alphaLcParenR"/>
            </a:pPr>
            <a:r>
              <a:rPr lang="en-US" sz="2000" dirty="0">
                <a:latin typeface="Myriad Pro" panose="020B0503030403020204" pitchFamily="34" charset="0"/>
                <a:ea typeface="Times New Roman" panose="02020603050405020304" pitchFamily="18" charset="0"/>
              </a:rPr>
              <a:t>Lease and rental payments;</a:t>
            </a:r>
          </a:p>
          <a:p>
            <a:pPr marL="1828800" lvl="3" indent="-457200" fontAlgn="base">
              <a:buFont typeface="+mj-lt"/>
              <a:buAutoNum type="alphaLcParenR"/>
            </a:pPr>
            <a:r>
              <a:rPr lang="en-US" sz="2000" dirty="0">
                <a:latin typeface="Myriad Pro" panose="020B0503030403020204" pitchFamily="34" charset="0"/>
                <a:ea typeface="Times New Roman" panose="02020603050405020304" pitchFamily="18" charset="0"/>
              </a:rPr>
              <a:t>Affiliation fees;</a:t>
            </a:r>
          </a:p>
          <a:p>
            <a:pPr marL="1828800" lvl="3" indent="-457200" fontAlgn="base">
              <a:buFont typeface="+mj-lt"/>
              <a:buAutoNum type="alphaLcParenR"/>
            </a:pPr>
            <a:r>
              <a:rPr lang="en-US" sz="2000" dirty="0">
                <a:latin typeface="Myriad Pro" panose="020B0503030403020204" pitchFamily="34" charset="0"/>
                <a:ea typeface="Times New Roman" panose="02020603050405020304" pitchFamily="18" charset="0"/>
              </a:rPr>
              <a:t>Interest payments; and</a:t>
            </a:r>
          </a:p>
          <a:p>
            <a:pPr marL="1828800" lvl="3" indent="-457200" fontAlgn="base">
              <a:buFont typeface="+mj-lt"/>
              <a:buAutoNum type="alphaLcParenR"/>
            </a:pPr>
            <a:r>
              <a:rPr lang="en-US" sz="2000" dirty="0">
                <a:latin typeface="Myriad Pro" panose="020B0503030403020204" pitchFamily="34" charset="0"/>
                <a:ea typeface="Times New Roman" panose="02020603050405020304" pitchFamily="18" charset="0"/>
              </a:rPr>
              <a:t>Program/Project by activities.</a:t>
            </a:r>
          </a:p>
          <a:p>
            <a:pPr marL="1828800" lvl="3" indent="-457200" fontAlgn="base">
              <a:buFont typeface="+mj-lt"/>
              <a:buAutoNum type="alphaLcParenR"/>
            </a:pPr>
            <a:r>
              <a:rPr lang="en-US" sz="2000" dirty="0">
                <a:latin typeface="Myriad Pro" panose="020B0503030403020204" pitchFamily="34" charset="0"/>
                <a:ea typeface="Times New Roman" panose="02020603050405020304" pitchFamily="18" charset="0"/>
              </a:rPr>
              <a:t>Other operating payments.</a:t>
            </a:r>
          </a:p>
        </p:txBody>
      </p:sp>
      <p:pic>
        <p:nvPicPr>
          <p:cNvPr id="10" name="Picture 9"/>
          <p:cNvPicPr>
            <a:picLocks noChangeAspect="1"/>
          </p:cNvPicPr>
          <p:nvPr/>
        </p:nvPicPr>
        <p:blipFill>
          <a:blip r:embed="rId4"/>
          <a:stretch>
            <a:fillRect/>
          </a:stretch>
        </p:blipFill>
        <p:spPr>
          <a:xfrm>
            <a:off x="1218742" y="2695363"/>
            <a:ext cx="2733675" cy="1504950"/>
          </a:xfrm>
          <a:prstGeom prst="rect">
            <a:avLst/>
          </a:prstGeom>
        </p:spPr>
      </p:pic>
    </p:spTree>
    <p:extLst>
      <p:ext uri="{BB962C8B-B14F-4D97-AF65-F5344CB8AC3E}">
        <p14:creationId xmlns:p14="http://schemas.microsoft.com/office/powerpoint/2010/main" val="127828354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7006"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r>
              <a:rPr lang="en-US" sz="1900" b="1" dirty="0">
                <a:solidFill>
                  <a:schemeClr val="bg1"/>
                </a:solidFill>
                <a:latin typeface="Myriad Pro" panose="020B0503030403020204" pitchFamily="34" charset="0"/>
              </a:rPr>
              <a:t>Cambodian Financial Reporting Standard for NFPEs</a:t>
            </a:r>
          </a:p>
          <a:p>
            <a:endParaRPr lang="en-US" sz="1900" b="1" dirty="0">
              <a:solidFill>
                <a:schemeClr val="bg1"/>
              </a:solidFill>
              <a:latin typeface="Myriad Pro" panose="020B0503030403020204" pitchFamily="34" charset="0"/>
            </a:endParaRPr>
          </a:p>
        </p:txBody>
      </p:sp>
      <p:sp>
        <p:nvSpPr>
          <p:cNvPr id="46" name="Text Box 2"/>
          <p:cNvSpPr txBox="1">
            <a:spLocks noChangeArrowheads="1"/>
          </p:cNvSpPr>
          <p:nvPr/>
        </p:nvSpPr>
        <p:spPr bwMode="auto">
          <a:xfrm>
            <a:off x="735075" y="1244845"/>
            <a:ext cx="3927578" cy="1341879"/>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400" b="1" dirty="0">
                <a:solidFill>
                  <a:schemeClr val="bg1"/>
                </a:solidFill>
                <a:latin typeface="Myriad Pro" panose="020B0503030403020204" pitchFamily="34" charset="0"/>
                <a:ea typeface="Times New Roman" panose="02020603050405020304" pitchFamily="18" charset="0"/>
              </a:rPr>
              <a:t>Section 4: Statement of Receipts and Payments </a:t>
            </a:r>
          </a:p>
        </p:txBody>
      </p:sp>
      <p:sp>
        <p:nvSpPr>
          <p:cNvPr id="9" name="Text Box 2"/>
          <p:cNvSpPr txBox="1">
            <a:spLocks noChangeArrowheads="1"/>
          </p:cNvSpPr>
          <p:nvPr/>
        </p:nvSpPr>
        <p:spPr bwMode="auto">
          <a:xfrm>
            <a:off x="5299834" y="990071"/>
            <a:ext cx="6686954" cy="5600852"/>
          </a:xfrm>
          <a:prstGeom prst="rect">
            <a:avLst/>
          </a:prstGeom>
          <a:noFill/>
          <a:ln w="9525">
            <a:noFill/>
            <a:miter lim="800000"/>
            <a:headEnd/>
            <a:tailEnd/>
          </a:ln>
        </p:spPr>
        <p:txBody>
          <a:bodyPr rot="0" vert="horz" wrap="square" lIns="89654" tIns="44827" rIns="89654" bIns="44827" anchor="t" anchorCtr="0">
            <a:noAutofit/>
          </a:bodyPr>
          <a:lstStyle/>
          <a:p>
            <a:pPr fontAlgn="base"/>
            <a:r>
              <a:rPr lang="en-US" sz="2000" b="1" dirty="0">
                <a:latin typeface="Myriad Pro" panose="020B0503030403020204" pitchFamily="34" charset="0"/>
              </a:rPr>
              <a:t>Bank Accounts and Cash:</a:t>
            </a:r>
          </a:p>
          <a:p>
            <a:pPr marL="457200" fontAlgn="base"/>
            <a:r>
              <a:rPr lang="en-US" sz="2000" b="1" dirty="0">
                <a:latin typeface="Myriad Pro" panose="020B0503030403020204" pitchFamily="34" charset="0"/>
              </a:rPr>
              <a:t>A57. Bank accounts and cash comprises:</a:t>
            </a:r>
          </a:p>
          <a:p>
            <a:pPr marL="1714500" lvl="3" indent="-342900" fontAlgn="base">
              <a:buFont typeface="Courier New" panose="02070309020205020404" pitchFamily="49" charset="0"/>
              <a:buChar char="o"/>
            </a:pPr>
            <a:r>
              <a:rPr lang="en-US" sz="2000" dirty="0">
                <a:latin typeface="Myriad Pro" panose="020B0503030403020204" pitchFamily="34" charset="0"/>
                <a:ea typeface="Times New Roman" panose="02020603050405020304" pitchFamily="18" charset="0"/>
              </a:rPr>
              <a:t>petty cash, cash on hand at reporting date,</a:t>
            </a:r>
          </a:p>
          <a:p>
            <a:pPr marL="1714500" lvl="3" indent="-342900" fontAlgn="base">
              <a:buFont typeface="Courier New" panose="02070309020205020404" pitchFamily="49" charset="0"/>
              <a:buChar char="o"/>
            </a:pPr>
            <a:r>
              <a:rPr lang="en-US" sz="2000" dirty="0" err="1">
                <a:latin typeface="Myriad Pro" panose="020B0503030403020204" pitchFamily="34" charset="0"/>
                <a:ea typeface="Times New Roman" panose="02020603050405020304" pitchFamily="18" charset="0"/>
              </a:rPr>
              <a:t>cheque</a:t>
            </a:r>
            <a:r>
              <a:rPr lang="en-US" sz="2000" dirty="0">
                <a:latin typeface="Myriad Pro" panose="020B0503030403020204" pitchFamily="34" charset="0"/>
                <a:ea typeface="Times New Roman" panose="02020603050405020304" pitchFamily="18" charset="0"/>
              </a:rPr>
              <a:t> accounts,</a:t>
            </a:r>
          </a:p>
          <a:p>
            <a:pPr marL="1714500" lvl="3" indent="-342900" fontAlgn="base">
              <a:buFont typeface="Courier New" panose="02070309020205020404" pitchFamily="49" charset="0"/>
              <a:buChar char="o"/>
            </a:pPr>
            <a:r>
              <a:rPr lang="en-US" sz="2000" dirty="0">
                <a:latin typeface="Myriad Pro" panose="020B0503030403020204" pitchFamily="34" charset="0"/>
                <a:ea typeface="Times New Roman" panose="02020603050405020304" pitchFamily="18" charset="0"/>
              </a:rPr>
              <a:t>deposits held at call with banks and other financial institutions, </a:t>
            </a:r>
          </a:p>
          <a:p>
            <a:pPr marL="1714500" lvl="3" indent="-342900" fontAlgn="base">
              <a:buFont typeface="Courier New" panose="02070309020205020404" pitchFamily="49" charset="0"/>
              <a:buChar char="o"/>
            </a:pPr>
            <a:r>
              <a:rPr lang="en-US" sz="2000" dirty="0">
                <a:latin typeface="Myriad Pro" panose="020B0503030403020204" pitchFamily="34" charset="0"/>
                <a:ea typeface="Times New Roman" panose="02020603050405020304" pitchFamily="18" charset="0"/>
              </a:rPr>
              <a:t>bank overdrafts,</a:t>
            </a:r>
          </a:p>
          <a:p>
            <a:pPr marL="1714500" lvl="3" indent="-342900" fontAlgn="base">
              <a:buFont typeface="Courier New" panose="02070309020205020404" pitchFamily="49" charset="0"/>
              <a:buChar char="o"/>
            </a:pPr>
            <a:r>
              <a:rPr lang="en-US" sz="2000" dirty="0">
                <a:latin typeface="Myriad Pro" panose="020B0503030403020204" pitchFamily="34" charset="0"/>
                <a:ea typeface="Times New Roman" panose="02020603050405020304" pitchFamily="18" charset="0"/>
              </a:rPr>
              <a:t>term deposits and </a:t>
            </a:r>
          </a:p>
          <a:p>
            <a:pPr marL="1714500" lvl="3" indent="-342900" fontAlgn="base">
              <a:buFont typeface="Courier New" panose="02070309020205020404" pitchFamily="49" charset="0"/>
              <a:buChar char="o"/>
            </a:pPr>
            <a:r>
              <a:rPr lang="en-US" sz="2000" dirty="0">
                <a:latin typeface="Myriad Pro" panose="020B0503030403020204" pitchFamily="34" charset="0"/>
                <a:ea typeface="Times New Roman" panose="02020603050405020304" pitchFamily="18" charset="0"/>
              </a:rPr>
              <a:t>restricted cash.</a:t>
            </a:r>
          </a:p>
          <a:p>
            <a:pPr fontAlgn="base"/>
            <a:endParaRPr lang="en-US" sz="2000" b="1" dirty="0">
              <a:latin typeface="Myriad Pro" panose="020B0503030403020204" pitchFamily="34" charset="0"/>
            </a:endParaRPr>
          </a:p>
          <a:p>
            <a:pPr fontAlgn="base"/>
            <a:r>
              <a:rPr lang="en-US" sz="2000" b="1" dirty="0">
                <a:latin typeface="Myriad Pro" panose="020B0503030403020204" pitchFamily="34" charset="0"/>
              </a:rPr>
              <a:t>Required Information:</a:t>
            </a:r>
          </a:p>
          <a:p>
            <a:pPr marL="914400" lvl="1" indent="-548640" fontAlgn="base"/>
            <a:r>
              <a:rPr lang="en-US" sz="2000" b="1" dirty="0">
                <a:latin typeface="Myriad Pro" panose="020B0503030403020204" pitchFamily="34" charset="0"/>
                <a:ea typeface="Times New Roman" panose="02020603050405020304" pitchFamily="18" charset="0"/>
              </a:rPr>
              <a:t>A58.</a:t>
            </a:r>
            <a:r>
              <a:rPr lang="en-US" sz="2000" dirty="0">
                <a:latin typeface="Myriad Pro" panose="020B0503030403020204" pitchFamily="34" charset="0"/>
                <a:ea typeface="Times New Roman" panose="02020603050405020304" pitchFamily="18" charset="0"/>
              </a:rPr>
              <a:t> Bank accounts and cash shall be recorded at the amount actually held. </a:t>
            </a:r>
          </a:p>
          <a:p>
            <a:pPr marL="1371600" lvl="2" indent="-457200" fontAlgn="base">
              <a:buFont typeface="Wingdings" panose="05000000000000000000" pitchFamily="2" charset="2"/>
              <a:buChar char="ü"/>
            </a:pPr>
            <a:r>
              <a:rPr lang="en-US" sz="2000" dirty="0">
                <a:latin typeface="Myriad Pro" panose="020B0503030403020204" pitchFamily="34" charset="0"/>
                <a:ea typeface="Times New Roman" panose="02020603050405020304" pitchFamily="18" charset="0"/>
              </a:rPr>
              <a:t>However, bank account balances shall be adjusted to reflect amounts deposited but not yet shown on the bank statement, or </a:t>
            </a:r>
            <a:r>
              <a:rPr lang="en-US" sz="2000" dirty="0" err="1">
                <a:latin typeface="Myriad Pro" panose="020B0503030403020204" pitchFamily="34" charset="0"/>
                <a:ea typeface="Times New Roman" panose="02020603050405020304" pitchFamily="18" charset="0"/>
              </a:rPr>
              <a:t>cheques</a:t>
            </a:r>
            <a:r>
              <a:rPr lang="en-US" sz="2000" dirty="0">
                <a:latin typeface="Myriad Pro" panose="020B0503030403020204" pitchFamily="34" charset="0"/>
                <a:ea typeface="Times New Roman" panose="02020603050405020304" pitchFamily="18" charset="0"/>
              </a:rPr>
              <a:t> that have been issued but not yet presented to the bank.</a:t>
            </a:r>
          </a:p>
          <a:p>
            <a:pPr marL="342900" lvl="0" indent="-342900" fontAlgn="base">
              <a:buFont typeface="Wingdings" panose="05000000000000000000" pitchFamily="2" charset="2"/>
              <a:buChar char="q"/>
            </a:pPr>
            <a:endParaRPr lang="en-US" sz="2000" b="1" i="1" dirty="0">
              <a:latin typeface="Myriad Pro" panose="020B0503030403020204" pitchFamily="34" charset="0"/>
              <a:ea typeface="Times New Roman" panose="02020603050405020304" pitchFamily="18" charset="0"/>
            </a:endParaRPr>
          </a:p>
          <a:p>
            <a:pPr marL="800100" lvl="1" indent="-342900" fontAlgn="base">
              <a:buFont typeface="Wingdings" panose="05000000000000000000" pitchFamily="2" charset="2"/>
              <a:buChar char="ü"/>
            </a:pPr>
            <a:endParaRPr lang="en-US" sz="2000" dirty="0">
              <a:latin typeface="Myriad Pro" panose="020B0503030403020204" pitchFamily="34" charset="0"/>
              <a:ea typeface="Times New Roman" panose="02020603050405020304" pitchFamily="18" charset="0"/>
            </a:endParaRPr>
          </a:p>
          <a:p>
            <a:pPr marL="1828800" lvl="3" indent="-457200" fontAlgn="base">
              <a:buFont typeface="+mj-lt"/>
              <a:buAutoNum type="alphaLcParenR"/>
            </a:pPr>
            <a:endParaRPr lang="en-US" sz="2000" dirty="0">
              <a:latin typeface="Myriad Pro" panose="020B0503030403020204" pitchFamily="34" charset="0"/>
              <a:ea typeface="Times New Roman" panose="02020603050405020304" pitchFamily="18" charset="0"/>
            </a:endParaRPr>
          </a:p>
          <a:p>
            <a:pPr marL="1828800" lvl="3" indent="-457200" fontAlgn="base">
              <a:buFont typeface="+mj-lt"/>
              <a:buAutoNum type="alphaLcParenR"/>
            </a:pPr>
            <a:endParaRPr lang="en-US" sz="2000" dirty="0">
              <a:latin typeface="Myriad Pro" panose="020B0503030403020204" pitchFamily="34" charset="0"/>
              <a:ea typeface="Times New Roman" panose="02020603050405020304" pitchFamily="18" charset="0"/>
            </a:endParaRPr>
          </a:p>
          <a:p>
            <a:pPr marL="800100" lvl="1" indent="-342900" fontAlgn="base">
              <a:buFont typeface="+mj-lt"/>
              <a:buAutoNum type="alphaLcParenR"/>
            </a:pPr>
            <a:endParaRPr lang="en-US" sz="2000" dirty="0">
              <a:latin typeface="Myriad Pro" panose="020B0503030403020204" pitchFamily="34" charset="0"/>
            </a:endParaRPr>
          </a:p>
        </p:txBody>
      </p:sp>
      <p:pic>
        <p:nvPicPr>
          <p:cNvPr id="3" name="Picture 2"/>
          <p:cNvPicPr>
            <a:picLocks noChangeAspect="1"/>
          </p:cNvPicPr>
          <p:nvPr/>
        </p:nvPicPr>
        <p:blipFill>
          <a:blip r:embed="rId4"/>
          <a:stretch>
            <a:fillRect/>
          </a:stretch>
        </p:blipFill>
        <p:spPr>
          <a:xfrm>
            <a:off x="735075" y="2409825"/>
            <a:ext cx="3714750" cy="2038350"/>
          </a:xfrm>
          <a:prstGeom prst="rect">
            <a:avLst/>
          </a:prstGeom>
        </p:spPr>
      </p:pic>
    </p:spTree>
    <p:extLst>
      <p:ext uri="{BB962C8B-B14F-4D97-AF65-F5344CB8AC3E}">
        <p14:creationId xmlns:p14="http://schemas.microsoft.com/office/powerpoint/2010/main" val="187301193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083212" y="855882"/>
            <a:ext cx="6715088" cy="2829301"/>
          </a:xfrm>
          <a:prstGeom prst="rect">
            <a:avLst/>
          </a:prstGeom>
          <a:noFill/>
          <a:ln w="9525">
            <a:noFill/>
            <a:miter lim="800000"/>
            <a:headEnd/>
            <a:tailEnd/>
          </a:ln>
        </p:spPr>
        <p:txBody>
          <a:bodyPr rot="0" vert="horz" wrap="square" lIns="89654" tIns="44827" rIns="89654" bIns="44827" anchor="t" anchorCtr="0">
            <a:noAutofit/>
          </a:bodyPr>
          <a:lstStyle/>
          <a:p>
            <a:pPr marL="457200" marR="0" lvl="0" indent="-365760" algn="l" defTabSz="914400" rtl="0" eaLnBrk="1" fontAlgn="base" latinLnBrk="0" hangingPunct="1">
              <a:lnSpc>
                <a:spcPct val="1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Grant with Conditions</a:t>
            </a:r>
          </a:p>
          <a:p>
            <a:pPr marL="457200" marR="0" lvl="0" indent="0" algn="l" defTabSz="914400" rtl="0" eaLnBrk="1" fontAlgn="base"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A grant of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 6,000,000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was made by the local council to a food bank (the reporting entity).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R2,000,000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was a contribution towards the purchase of a refrigerator for the storage of perishable items, and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R4,000,000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for buying food for distribution The agreement requires the grant to be spent as specified or be returned to the local council. At the end of the year the refrigerator had been purchased but only half the food.</a:t>
            </a:r>
          </a:p>
          <a:p>
            <a:pPr marL="403225" marR="0" lvl="0" indent="-34925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
        <p:nvSpPr>
          <p:cNvPr id="11" name="Text Box 2"/>
          <p:cNvSpPr txBox="1">
            <a:spLocks noChangeArrowheads="1"/>
          </p:cNvSpPr>
          <p:nvPr/>
        </p:nvSpPr>
        <p:spPr bwMode="auto">
          <a:xfrm>
            <a:off x="5113769" y="4419234"/>
            <a:ext cx="6715088" cy="2016370"/>
          </a:xfrm>
          <a:prstGeom prst="rect">
            <a:avLst/>
          </a:prstGeom>
          <a:noFill/>
          <a:ln w="9525">
            <a:noFill/>
            <a:miter lim="800000"/>
            <a:headEnd/>
            <a:tailEnd/>
          </a:ln>
        </p:spPr>
        <p:txBody>
          <a:bodyPr rot="0" vert="horz" wrap="square" lIns="89654" tIns="44827" rIns="89654" bIns="44827" anchor="t" anchorCtr="0">
            <a:noAutofit/>
          </a:bodyPr>
          <a:lstStyle/>
          <a:p>
            <a:pPr marL="457200" marR="0" lvl="0" indent="-36576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 :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reporting entity records:</a:t>
            </a:r>
          </a:p>
          <a:p>
            <a:pPr marL="914400" marR="0" lvl="0" indent="-457200" algn="l" defTabSz="914400" rtl="0" eaLnBrk="1" fontAlgn="base" latinLnBrk="0" hangingPunct="1">
              <a:lnSpc>
                <a:spcPct val="100000"/>
              </a:lnSpc>
              <a:spcBef>
                <a:spcPts val="0"/>
              </a:spcBef>
              <a:spcAft>
                <a:spcPts val="0"/>
              </a:spcAft>
              <a:buClrTx/>
              <a:buSzTx/>
              <a:buFont typeface="+mj-lt"/>
              <a:buAutoNum type="alphaLcPeriod"/>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the statement of receipts and payments the entire amount of the grant when received (as an operating receipt: donations, fund raising and other similar receipts).</a:t>
            </a:r>
          </a:p>
          <a:p>
            <a:pPr marL="403225" marR="0" lvl="0" indent="-34925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spTree>
    <p:extLst>
      <p:ext uri="{BB962C8B-B14F-4D97-AF65-F5344CB8AC3E}">
        <p14:creationId xmlns:p14="http://schemas.microsoft.com/office/powerpoint/2010/main" val="39800916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113769"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314123"/>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100387" y="1031383"/>
            <a:ext cx="6715088" cy="4388471"/>
          </a:xfrm>
          <a:prstGeom prst="rect">
            <a:avLst/>
          </a:prstGeom>
          <a:noFill/>
          <a:ln w="9525">
            <a:noFill/>
            <a:miter lim="800000"/>
            <a:headEnd/>
            <a:tailEnd/>
          </a:ln>
        </p:spPr>
        <p:txBody>
          <a:bodyPr rot="0" vert="horz" wrap="square" lIns="89654" tIns="44827" rIns="89654" bIns="44827" anchor="t" anchorCtr="0">
            <a:noAutofit/>
          </a:bodyPr>
          <a:lstStyle/>
          <a:p>
            <a:pPr marL="511175" marR="0" lvl="0" indent="-457200" algn="l" defTabSz="914400" rtl="0" eaLnBrk="1" fontAlgn="base" latinLnBrk="0" hangingPunct="1">
              <a:lnSpc>
                <a:spcPct val="100000"/>
              </a:lnSpc>
              <a:spcBef>
                <a:spcPts val="0"/>
              </a:spcBef>
              <a:spcAft>
                <a:spcPts val="0"/>
              </a:spcAft>
              <a:buClrTx/>
              <a:buSzTx/>
              <a:buFont typeface="+mj-lt"/>
              <a:buAutoNum type="alphaLcPeriod" startAt="2"/>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the statement of receipts and payments, the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R2,000,000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that has been spent on the refrigerator (as a capital payment); and the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R2,000,000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spent on the food (as an operating payment: payments related to providing goods or services).</a:t>
            </a:r>
          </a:p>
          <a:p>
            <a:pPr marL="511175" marR="0" lvl="0" indent="-457200" algn="l" defTabSz="914400" rtl="0" eaLnBrk="1" fontAlgn="base" latinLnBrk="0" hangingPunct="1">
              <a:lnSpc>
                <a:spcPct val="100000"/>
              </a:lnSpc>
              <a:spcBef>
                <a:spcPts val="0"/>
              </a:spcBef>
              <a:spcAft>
                <a:spcPts val="0"/>
              </a:spcAft>
              <a:buClrTx/>
              <a:buSzTx/>
              <a:buFont typeface="+mj-lt"/>
              <a:buAutoNum type="alphaLcPeriod" startAt="2"/>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the schedule of resources in the note to financial report, the refrigerator and its purchase value (cost).</a:t>
            </a:r>
          </a:p>
          <a:p>
            <a:pPr marL="511175" marR="0" lvl="0" indent="-457200" algn="l" defTabSz="914400" rtl="0" eaLnBrk="1" fontAlgn="base" latinLnBrk="0" hangingPunct="1">
              <a:lnSpc>
                <a:spcPct val="100000"/>
              </a:lnSpc>
              <a:spcBef>
                <a:spcPts val="0"/>
              </a:spcBef>
              <a:spcAft>
                <a:spcPts val="0"/>
              </a:spcAft>
              <a:buClrTx/>
              <a:buSzTx/>
              <a:buFont typeface="+mj-lt"/>
              <a:buAutoNum type="alphaLcPeriod" startAt="2"/>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the schedule of other information in the note to financial report, the following: the total amount of the grant, the fact that a condition of the grant is that it only be used to purchase a refrigerator and buy food for distribution, and the fact that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R2,000,000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of the grant has not yet been spent on food for distribution at year end.</a:t>
            </a:r>
          </a:p>
          <a:p>
            <a:pPr marL="403225" marR="0" lvl="0" indent="-34925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
        <p:nvSpPr>
          <p:cNvPr id="11" name="Text Box 2"/>
          <p:cNvSpPr txBox="1">
            <a:spLocks noChangeArrowheads="1"/>
          </p:cNvSpPr>
          <p:nvPr/>
        </p:nvSpPr>
        <p:spPr bwMode="auto">
          <a:xfrm>
            <a:off x="5100387" y="5300352"/>
            <a:ext cx="6715088" cy="1438146"/>
          </a:xfrm>
          <a:prstGeom prst="rect">
            <a:avLst/>
          </a:prstGeom>
          <a:noFill/>
          <a:ln w="9525">
            <a:noFill/>
            <a:miter lim="800000"/>
            <a:headEnd/>
            <a:tailEnd/>
          </a:ln>
        </p:spPr>
        <p:txBody>
          <a:bodyPr rot="0" vert="horz" wrap="square" lIns="89654" tIns="44827" rIns="89654" bIns="44827" anchor="t" anchorCtr="0">
            <a:noAutofit/>
          </a:bodyPr>
          <a:lstStyle/>
          <a:p>
            <a:pPr marL="457200" marR="0" lvl="0" indent="-45720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a:ea typeface="+mn-ea"/>
                <a:cs typeface="+mn-cs"/>
              </a:rPr>
              <a:t>Optional Information: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entity may wish to include information about the grant provider in any list of grant providers and their contributions included in the notes to the financial report. </a:t>
            </a:r>
          </a:p>
          <a:p>
            <a:pPr marL="457200" marR="0" lvl="0" indent="-45720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spTree>
    <p:extLst>
      <p:ext uri="{BB962C8B-B14F-4D97-AF65-F5344CB8AC3E}">
        <p14:creationId xmlns:p14="http://schemas.microsoft.com/office/powerpoint/2010/main" val="164712818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113769"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314123"/>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
        <p:nvSpPr>
          <p:cNvPr id="11" name="Text Box 2"/>
          <p:cNvSpPr txBox="1">
            <a:spLocks noChangeArrowheads="1"/>
          </p:cNvSpPr>
          <p:nvPr/>
        </p:nvSpPr>
        <p:spPr bwMode="auto">
          <a:xfrm>
            <a:off x="5450200" y="1672561"/>
            <a:ext cx="6056754" cy="2682155"/>
          </a:xfrm>
          <a:prstGeom prst="rect">
            <a:avLst/>
          </a:prstGeom>
          <a:noFill/>
          <a:ln w="9525">
            <a:noFill/>
            <a:miter lim="800000"/>
            <a:headEnd/>
            <a:tailEnd/>
          </a:ln>
        </p:spPr>
        <p:txBody>
          <a:bodyPr rot="0" vert="horz" wrap="square" lIns="89654" tIns="44827" rIns="89654" bIns="44827" anchor="t" anchorCtr="0">
            <a:noAutofit/>
          </a:bodyPr>
          <a:lstStyle/>
          <a:p>
            <a:pPr marL="0" marR="0" lvl="0" indent="-45720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a:ea typeface="+mn-ea"/>
                <a:cs typeface="+mn-cs"/>
              </a:rPr>
              <a:t>Optional Information: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entity may wish to include information about the grant provider in any list of grant providers and their contributions included in the notes to the financial report. </a:t>
            </a:r>
          </a:p>
          <a:p>
            <a:pPr marL="457200" marR="0" lvl="0" indent="-45720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342900" marR="0" lvl="0" indent="-3429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spTree>
    <p:extLst>
      <p:ext uri="{BB962C8B-B14F-4D97-AF65-F5344CB8AC3E}">
        <p14:creationId xmlns:p14="http://schemas.microsoft.com/office/powerpoint/2010/main" val="1790938367"/>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083212" y="1023042"/>
            <a:ext cx="6758722" cy="3198506"/>
          </a:xfrm>
          <a:prstGeom prst="rect">
            <a:avLst/>
          </a:prstGeom>
          <a:noFill/>
          <a:ln w="9525">
            <a:noFill/>
            <a:miter lim="800000"/>
            <a:headEnd/>
            <a:tailEnd/>
          </a:ln>
        </p:spPr>
        <p:txBody>
          <a:bodyPr rot="0" vert="horz" wrap="square" lIns="89654" tIns="44827" rIns="89654" bIns="44827" anchor="t" anchorCtr="0">
            <a:noAutofit/>
          </a:bodyPr>
          <a:lstStyle/>
          <a:p>
            <a:pPr marL="53975" marR="0" lvl="0" indent="0" algn="l" defTabSz="914400" rtl="0" eaLnBrk="1" fontAlgn="base"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2. Loan Forgiveness</a:t>
            </a:r>
          </a:p>
          <a:p>
            <a:pPr marL="914400" marR="0" lvl="0" indent="-450850" algn="l" defTabSz="914400" rtl="0" eaLnBrk="1" fontAlgn="base" latinLnBrk="0" hangingPunct="1">
              <a:lnSpc>
                <a:spcPct val="100000"/>
              </a:lnSpc>
              <a:spcBef>
                <a:spcPts val="0"/>
              </a:spcBef>
              <a:spcAft>
                <a:spcPts val="0"/>
              </a:spcAft>
              <a:buClrTx/>
              <a:buSzTx/>
              <a:buFont typeface="+mj-lt"/>
              <a:buAutoNum type="alphaLcPeriod"/>
              <a:tabLst/>
              <a:defRPr/>
            </a:pP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A government agency lends an entity </a:t>
            </a:r>
            <a:r>
              <a:rPr kumimoji="0" lang="en-US" sz="19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R40,000,000 t</a:t>
            </a: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o enable the entity to buy a van.</a:t>
            </a:r>
          </a:p>
          <a:p>
            <a:pPr marL="914400" marR="0" lvl="0" indent="-4508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9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 </a:t>
            </a: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loan is recorded in the statement of receipts and payments as a capital receipt on receipt of the funds</a:t>
            </a:r>
            <a:r>
              <a:rPr kumimoji="0" lang="en-US" sz="1900" b="0"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a:t>
            </a: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Future repayments are recorded in the statement of receipts and payments as a capital payment as they are made, and the amount owing at each reporting date is recorded in the note to financial report.</a:t>
            </a:r>
          </a:p>
          <a:p>
            <a:pPr marL="914400" marR="0" lvl="0" indent="-450850" algn="l"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19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19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
        <p:nvSpPr>
          <p:cNvPr id="11" name="Text Box 2"/>
          <p:cNvSpPr txBox="1">
            <a:spLocks noChangeArrowheads="1"/>
          </p:cNvSpPr>
          <p:nvPr/>
        </p:nvSpPr>
        <p:spPr bwMode="auto">
          <a:xfrm>
            <a:off x="4969426" y="3886328"/>
            <a:ext cx="6972095" cy="3356771"/>
          </a:xfrm>
          <a:prstGeom prst="rect">
            <a:avLst/>
          </a:prstGeom>
          <a:noFill/>
          <a:ln w="9525">
            <a:noFill/>
            <a:miter lim="800000"/>
            <a:headEnd/>
            <a:tailEnd/>
          </a:ln>
        </p:spPr>
        <p:txBody>
          <a:bodyPr rot="0" vert="horz" wrap="square" lIns="89654" tIns="44827" rIns="89654" bIns="44827" anchor="t" anchorCtr="0">
            <a:noAutofit/>
          </a:bodyPr>
          <a:lstStyle/>
          <a:p>
            <a:pPr marL="914400" marR="0" lvl="0" indent="-450850" algn="l" defTabSz="914400" rtl="0" eaLnBrk="1" fontAlgn="auto" latinLnBrk="0" hangingPunct="1">
              <a:lnSpc>
                <a:spcPct val="100000"/>
              </a:lnSpc>
              <a:spcBef>
                <a:spcPts val="0"/>
              </a:spcBef>
              <a:spcAft>
                <a:spcPts val="0"/>
              </a:spcAft>
              <a:buClrTx/>
              <a:buSzTx/>
              <a:buFontTx/>
              <a:buNone/>
              <a:tabLst/>
              <a:defRPr/>
            </a:pP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b. After a change in policy, the government agency decides not to require repayment of the loan. There are no conditions attached to this decision.</a:t>
            </a:r>
          </a:p>
          <a:p>
            <a:pPr marL="914400" marR="0" lvl="0" indent="-4508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9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a:t>
            </a: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The entity removes the loan from the schedule of commitments in the note to financial report</a:t>
            </a:r>
          </a:p>
          <a:p>
            <a:pPr marL="914400" marR="0" lvl="0" indent="-450850" algn="l" defTabSz="914400" rtl="0" eaLnBrk="1" fontAlgn="auto" latinLnBrk="0" hangingPunct="1">
              <a:lnSpc>
                <a:spcPct val="100000"/>
              </a:lnSpc>
              <a:spcBef>
                <a:spcPts val="0"/>
              </a:spcBef>
              <a:spcAft>
                <a:spcPts val="0"/>
              </a:spcAft>
              <a:buClrTx/>
              <a:buSzTx/>
              <a:buFontTx/>
              <a:buNone/>
              <a:tabLst/>
              <a:defRPr/>
            </a:pPr>
            <a:endPar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0850" algn="l"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Optional Information: </a:t>
            </a:r>
            <a:r>
              <a:rPr kumimoji="0" lang="en-US" sz="19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entity may wish to record in the notes to the financial report the reason it no longer has the loan recorded in its schedule of commitments</a:t>
            </a:r>
          </a:p>
        </p:txBody>
      </p:sp>
    </p:spTree>
    <p:extLst>
      <p:ext uri="{BB962C8B-B14F-4D97-AF65-F5344CB8AC3E}">
        <p14:creationId xmlns:p14="http://schemas.microsoft.com/office/powerpoint/2010/main" val="52917445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205134" y="1351658"/>
            <a:ext cx="6822744" cy="4711517"/>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3. Volunteer Services</a:t>
            </a: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085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reporting entity is a charity shop run by volunteers.</a:t>
            </a:r>
          </a:p>
          <a:p>
            <a:pPr marL="914400" marR="0" lvl="0" indent="-4508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entity information section reports that the entity is reliant on time of volunteers, and the donation of goods for sale, for the operation of the charity shop (see paragraph A23(0).</a:t>
            </a:r>
          </a:p>
          <a:p>
            <a:pPr marL="914400" marR="0" lvl="0" indent="-4508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Optional Information: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its note to financial report (Note 9.2) the entity may provide a quantification of the contributions from volunteers in terms of numbers of volunteers, number of volunteer hours or full-time staff equivalents involved in running the shop.</a:t>
            </a:r>
          </a:p>
          <a:p>
            <a:pPr marL="914400" marR="0" lvl="0" indent="-45085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Tree>
    <p:extLst>
      <p:ext uri="{BB962C8B-B14F-4D97-AF65-F5344CB8AC3E}">
        <p14:creationId xmlns:p14="http://schemas.microsoft.com/office/powerpoint/2010/main" val="317456088"/>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0"/>
            <a:ext cx="5100387" cy="685800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232924" y="961693"/>
            <a:ext cx="6822744" cy="5654260"/>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3. Bequests</a:t>
            </a: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A client (who is not a related party) of a registered charity advises that she has named the charity as the beneficiary of R40,000,000 in her will, and that the money is to be used for a specified purpose.</a:t>
            </a:r>
          </a:p>
          <a:p>
            <a:pPr marL="9144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There is no recording of the bequest when the will is made, or upon the death of the benefactor. The cash receipt is recorded in the statement of receipts and payments as an operating receipt when the cash from the bequest is received. The conditions attached to the bequest are reported in the note to financial report (once the bequest is received).</a:t>
            </a:r>
          </a:p>
          <a:p>
            <a:pPr marL="9144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Optional Information</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In the periods between when the charity is named in the will and the bequest is received, the charity may wish to record in the additional notes to the  financial report the  fact  that they have been named as a beneficiary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085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Tree>
    <p:extLst>
      <p:ext uri="{BB962C8B-B14F-4D97-AF65-F5344CB8AC3E}">
        <p14:creationId xmlns:p14="http://schemas.microsoft.com/office/powerpoint/2010/main" val="4221611423"/>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1"/>
            <a:ext cx="5100387" cy="7877921"/>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232924" y="1287694"/>
            <a:ext cx="6667723" cy="5086212"/>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5. Receipts for a future activity</a:t>
            </a:r>
          </a:p>
          <a:p>
            <a:pPr marL="27432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An entity has received ticket monies for a ball it is going to hold in the next financial year as a fundraiser.</a:t>
            </a:r>
          </a:p>
          <a:p>
            <a:pPr marL="45720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Ticket monies received are recorded as an operating receipt in the statement of receipts and payments. The entity also reports in the note to financial report that it has committed to holding a ball as a fundraising activity and that it has received </a:t>
            </a: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R4,000,000</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of ticket monies in advance; and these have been recorded as an operating receipt and  are held in the entity's bank </a:t>
            </a:r>
            <a:r>
              <a:rPr kumimoji="0" lang="en-US" sz="2000" b="0"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account.</a:t>
            </a: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Tree>
    <p:extLst>
      <p:ext uri="{BB962C8B-B14F-4D97-AF65-F5344CB8AC3E}">
        <p14:creationId xmlns:p14="http://schemas.microsoft.com/office/powerpoint/2010/main" val="3960427795"/>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1"/>
            <a:ext cx="5100387" cy="7877921"/>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232924" y="961693"/>
            <a:ext cx="6667723" cy="5896307"/>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6. Related Parties</a:t>
            </a:r>
          </a:p>
          <a:p>
            <a:pPr marL="457200" marR="0" lvl="1"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Scenario I: </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reporting entity has total operating payments of </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R 20,000,000 these payments are all made to the spouse of the chairman for office administration duties of the entity, the payments are made on normal terms and conditions.</a:t>
            </a:r>
          </a:p>
          <a:p>
            <a:pPr marL="914400" marR="0" lvl="1"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Scenario 2</a:t>
            </a:r>
          </a:p>
          <a:p>
            <a:pPr marL="45720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The reporting entity has total operating payments of R20,000,000; a few of these payments (R200,000) are made to the spouse of the chairman for relieving the office administrator,  the  payments are made at the same hourly rate as the office administrator receives.</a:t>
            </a:r>
          </a:p>
          <a:p>
            <a:pPr marL="45720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both of the scenarios above the spouse of the chairman is a related party of the entity (see paragraph A69(a)).</a:t>
            </a: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Tree>
    <p:extLst>
      <p:ext uri="{BB962C8B-B14F-4D97-AF65-F5344CB8AC3E}">
        <p14:creationId xmlns:p14="http://schemas.microsoft.com/office/powerpoint/2010/main" val="2951364583"/>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1"/>
            <a:ext cx="5100387" cy="7877921"/>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sp>
        <p:nvSpPr>
          <p:cNvPr id="19" name="Rectangle 18"/>
          <p:cNvSpPr/>
          <p:nvPr/>
        </p:nvSpPr>
        <p:spPr bwMode="auto">
          <a:xfrm>
            <a:off x="5083212" y="0"/>
            <a:ext cx="7104994"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marL="0" marR="0" lvl="0" indent="0" algn="ctr" defTabSz="914289"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dirty="0" err="1">
              <a:ln>
                <a:noFill/>
              </a:ln>
              <a:gradFill>
                <a:gsLst>
                  <a:gs pos="0">
                    <a:srgbClr val="FFFFFF"/>
                  </a:gs>
                  <a:gs pos="100000">
                    <a:srgbClr val="FFFFFF"/>
                  </a:gs>
                </a:gsLst>
                <a:lin ang="5400000" scaled="0"/>
              </a:gradFill>
              <a:effectLst/>
              <a:uLnTx/>
              <a:uFillTx/>
              <a:latin typeface="Myriad Pro" panose="020B0503030403020204" pitchFamily="34" charset="0"/>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9896" y="431812"/>
            <a:ext cx="1400273" cy="754882"/>
          </a:xfrm>
          <a:prstGeom prst="rect">
            <a:avLst/>
          </a:prstGeom>
        </p:spPr>
      </p:pic>
      <p:sp>
        <p:nvSpPr>
          <p:cNvPr id="45" name="Title 1"/>
          <p:cNvSpPr txBox="1">
            <a:spLocks/>
          </p:cNvSpPr>
          <p:nvPr/>
        </p:nvSpPr>
        <p:spPr>
          <a:xfrm>
            <a:off x="0" y="331345"/>
            <a:ext cx="5450200" cy="524537"/>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marL="0" marR="0" lvl="0" indent="0" algn="l" defTabSz="914408" rtl="0" eaLnBrk="1" fontAlgn="auto" latinLnBrk="0" hangingPunct="1">
              <a:lnSpc>
                <a:spcPct val="90000"/>
              </a:lnSpc>
              <a:spcBef>
                <a:spcPct val="0"/>
              </a:spcBef>
              <a:spcAft>
                <a:spcPts val="0"/>
              </a:spcAft>
              <a:buClrTx/>
              <a:buSzTx/>
              <a:buFontTx/>
              <a:buNone/>
              <a:tabLst/>
              <a:defRPr/>
            </a:pPr>
            <a:r>
              <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rPr>
              <a:t>Cambodian Financial Reporting Standard for NFPEs</a:t>
            </a:r>
          </a:p>
          <a:p>
            <a:pPr marL="0" marR="0" lvl="0" indent="0" algn="l" defTabSz="914408" rtl="0" eaLnBrk="1" fontAlgn="auto" latinLnBrk="0" hangingPunct="1">
              <a:lnSpc>
                <a:spcPct val="90000"/>
              </a:lnSpc>
              <a:spcBef>
                <a:spcPct val="0"/>
              </a:spcBef>
              <a:spcAft>
                <a:spcPts val="0"/>
              </a:spcAft>
              <a:buClrTx/>
              <a:buSzTx/>
              <a:buFontTx/>
              <a:buNone/>
              <a:tabLst/>
              <a:defRPr/>
            </a:pPr>
            <a:endParaRPr kumimoji="0" lang="en-US" sz="1900" b="1" i="0" u="none" strike="noStrike" kern="1200" cap="none" spc="-99" normalizeH="0" baseline="0" noProof="0" dirty="0">
              <a:ln w="3175">
                <a:noFill/>
              </a:ln>
              <a:solidFill>
                <a:srgbClr val="FFFFFF"/>
              </a:solidFill>
              <a:effectLst/>
              <a:uLnTx/>
              <a:uFillTx/>
              <a:latin typeface="Myriad Pro" panose="020B0503030403020204" pitchFamily="34" charset="0"/>
              <a:ea typeface="+mn-ea"/>
              <a:cs typeface="Segoe UI" pitchFamily="34" charset="0"/>
            </a:endParaRPr>
          </a:p>
        </p:txBody>
      </p:sp>
      <p:sp>
        <p:nvSpPr>
          <p:cNvPr id="46" name="Text Box 2"/>
          <p:cNvSpPr txBox="1">
            <a:spLocks noChangeArrowheads="1"/>
          </p:cNvSpPr>
          <p:nvPr/>
        </p:nvSpPr>
        <p:spPr bwMode="auto">
          <a:xfrm>
            <a:off x="-261543" y="1594069"/>
            <a:ext cx="5505896" cy="698191"/>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ctr" defTabSz="9145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mn-cs"/>
              </a:rPr>
              <a:t>Section 6: Illustrative Examples </a:t>
            </a:r>
          </a:p>
        </p:txBody>
      </p:sp>
      <p:sp>
        <p:nvSpPr>
          <p:cNvPr id="10" name="Text Box 2"/>
          <p:cNvSpPr txBox="1">
            <a:spLocks noChangeArrowheads="1"/>
          </p:cNvSpPr>
          <p:nvPr/>
        </p:nvSpPr>
        <p:spPr bwMode="auto">
          <a:xfrm>
            <a:off x="13382" y="2292260"/>
            <a:ext cx="5087005" cy="2564501"/>
          </a:xfrm>
          <a:prstGeom prst="rect">
            <a:avLst/>
          </a:prstGeom>
          <a:noFill/>
          <a:ln w="9525">
            <a:noFill/>
            <a:miter lim="800000"/>
            <a:headEnd/>
            <a:tailEnd/>
          </a:ln>
        </p:spPr>
        <p:txBody>
          <a:bodyPr rot="0" vert="horz" wrap="square" lIns="89654" tIns="44827" rIns="89654" bIns="44827" anchor="t" anchorCtr="0">
            <a:noAutofit/>
          </a:bodyPr>
          <a:lstStyle/>
          <a:p>
            <a:pPr marL="457200" marR="0" lvl="1" indent="0" algn="l" defTabSz="914554"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yriad Pro" panose="020B0503030403020204" pitchFamily="34" charset="0"/>
              <a:ea typeface="Times New Roman" panose="02020603050405020304" pitchFamily="18" charset="0"/>
              <a:cs typeface="Segoe UI" panose="020B0502040204020203" pitchFamily="34" charset="0"/>
            </a:endParaRPr>
          </a:p>
        </p:txBody>
      </p:sp>
      <p:sp>
        <p:nvSpPr>
          <p:cNvPr id="13" name="Text Box 2"/>
          <p:cNvSpPr txBox="1">
            <a:spLocks noChangeArrowheads="1"/>
          </p:cNvSpPr>
          <p:nvPr/>
        </p:nvSpPr>
        <p:spPr bwMode="auto">
          <a:xfrm>
            <a:off x="5244353" y="1293038"/>
            <a:ext cx="6667723" cy="5896307"/>
          </a:xfrm>
          <a:prstGeom prst="rect">
            <a:avLst/>
          </a:prstGeom>
          <a:noFill/>
          <a:ln w="9525">
            <a:noFill/>
            <a:miter lim="800000"/>
            <a:headEnd/>
            <a:tailEnd/>
          </a:ln>
        </p:spPr>
        <p:txBody>
          <a:bodyPr rot="0" vert="horz" wrap="square" lIns="89654" tIns="44827" rIns="89654" bIns="44827"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Treatment: </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both of the scenarios above the spouse of the chairman is a related party of the entity (see paragraph A69(a)).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scenario I</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the transactions with the related party whilst on normal terms and conditions are significant to the entity (see paragraph A72(a)) and therefore the  entity  reports  in  the  notes to  the  financial report the information set out in paragraph A73(a)-(c).</a:t>
            </a:r>
          </a:p>
          <a:p>
            <a:pPr marL="914400" marR="0" lvl="0" indent="-449263"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In scenario 2</a:t>
            </a:r>
            <a:r>
              <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rPr>
              <a:t> the transactions with the related party are not significant to the entity and therefore the entity is not required to report those transactions in the notes to the financial report.</a:t>
            </a: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0" indent="-457200" algn="l" defTabSz="914400" rtl="0" eaLnBrk="1" fontAlgn="base"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1"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914400" marR="0" lvl="2" indent="-457200" algn="l" defTabSz="914400" rtl="0" eaLnBrk="1" fontAlgn="base" latinLnBrk="0" hangingPunct="1">
              <a:lnSpc>
                <a:spcPct val="100000"/>
              </a:lnSpc>
              <a:spcBef>
                <a:spcPts val="0"/>
              </a:spcBef>
              <a:spcAft>
                <a:spcPts val="0"/>
              </a:spcAft>
              <a:buClrTx/>
              <a:buSzTx/>
              <a:buFont typeface="+mj-lt"/>
              <a:buAutoNum type="alphaLcPeriod"/>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a:p>
            <a:pPr marL="457200" marR="0" lvl="0" indent="-457200" algn="l" defTabSz="914400" rtl="0" eaLnBrk="1" fontAlgn="base" latinLnBrk="0" hangingPunct="1">
              <a:lnSpc>
                <a:spcPct val="100000"/>
              </a:lnSpc>
              <a:spcBef>
                <a:spcPts val="0"/>
              </a:spcBef>
              <a:spcAft>
                <a:spcPts val="0"/>
              </a:spcAft>
              <a:buClrTx/>
              <a:buSzTx/>
              <a:buFont typeface="+mj-lt"/>
              <a:buAutoNum type="arabicPeriod" startAt="2"/>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1828800" marR="0" lvl="3" indent="-4572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Times New Roman" panose="02020603050405020304" pitchFamily="18" charset="0"/>
              <a:cs typeface="+mn-cs"/>
            </a:endParaRPr>
          </a:p>
          <a:p>
            <a:pPr marL="800100" marR="0" lvl="1" indent="-342900" algn="l" defTabSz="914400" rtl="0" eaLnBrk="1" fontAlgn="base" latinLnBrk="0" hangingPunct="1">
              <a:lnSpc>
                <a:spcPct val="100000"/>
              </a:lnSpc>
              <a:spcBef>
                <a:spcPts val="0"/>
              </a:spcBef>
              <a:spcAft>
                <a:spcPts val="0"/>
              </a:spcAft>
              <a:buClrTx/>
              <a:buSzTx/>
              <a:buFont typeface="+mj-lt"/>
              <a:buAutoNum type="alphaLcParenR"/>
              <a:tabLst/>
              <a:defRPr/>
            </a:pPr>
            <a:endParaRPr kumimoji="0" lang="en-US" sz="2000" b="0" i="0" u="none" strike="noStrike" kern="1200" cap="none" spc="0" normalizeH="0" baseline="0" noProof="0" dirty="0">
              <a:ln>
                <a:noFill/>
              </a:ln>
              <a:solidFill>
                <a:srgbClr val="000000"/>
              </a:solidFill>
              <a:effectLst/>
              <a:uLnTx/>
              <a:uFillTx/>
              <a:latin typeface="Myriad Pro" panose="020B0503030403020204" pitchFamily="34" charset="0"/>
              <a:ea typeface="+mn-ea"/>
              <a:cs typeface="+mn-cs"/>
            </a:endParaRPr>
          </a:p>
        </p:txBody>
      </p:sp>
      <p:pic>
        <p:nvPicPr>
          <p:cNvPr id="9" name="Picture 8"/>
          <p:cNvPicPr>
            <a:picLocks noChangeAspect="1"/>
          </p:cNvPicPr>
          <p:nvPr/>
        </p:nvPicPr>
        <p:blipFill>
          <a:blip r:embed="rId4" cstate="print">
            <a:biLevel thresh="75000"/>
            <a:extLst>
              <a:ext uri="{BEBA8EAE-BF5A-486C-A8C5-ECC9F3942E4B}">
                <a14:imgProps xmlns:a14="http://schemas.microsoft.com/office/drawing/2010/main">
                  <a14:imgLayer r:embed="rId5">
                    <a14:imgEffect>
                      <a14:sharpenSoften amount="50000"/>
                    </a14:imgEffect>
                    <a14:imgEffect>
                      <a14:colorTemperature colorTemp="47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462186" y="2598450"/>
            <a:ext cx="2058437" cy="2058437"/>
          </a:xfrm>
          <a:prstGeom prst="rect">
            <a:avLst/>
          </a:prstGeom>
        </p:spPr>
      </p:pic>
    </p:spTree>
    <p:extLst>
      <p:ext uri="{BB962C8B-B14F-4D97-AF65-F5344CB8AC3E}">
        <p14:creationId xmlns:p14="http://schemas.microsoft.com/office/powerpoint/2010/main" val="118068254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47246"/>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609283" y="625694"/>
            <a:ext cx="4449262" cy="2527831"/>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ជូនដំណឹងស្តីពីការពន្យារការអនុវត្តស្តង់ដារបាយការណ៍ហិរញ្ញវត្ថុកម្ពុជាសម្រាប់អង្គភាពមិនស្វែងរកប្រាក់ចំណេញ</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935654" y="3153525"/>
            <a:ext cx="4546215" cy="473206"/>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០៣០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ថ្ងៃ២១ ខែមករា ឆ្នាំ២០១៩</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6522342" y="592626"/>
            <a:ext cx="5167976" cy="859325"/>
          </a:xfrm>
        </p:spPr>
        <p:txBody>
          <a:bodyPr>
            <a:noAutofit/>
          </a:bodyPr>
          <a:lstStyle/>
          <a:p>
            <a:pPr>
              <a:lnSpc>
                <a:spcPct val="150000"/>
              </a:lnSpc>
            </a:pPr>
            <a:r>
              <a:rPr lang="km-KH" sz="2400" b="1" dirty="0">
                <a:latin typeface="Khmer OS Muol Light" panose="02000500000000020004" pitchFamily="2" charset="0"/>
                <a:cs typeface="Khmer OS Muol Light" panose="02000500000000020004" pitchFamily="2" charset="0"/>
              </a:rPr>
              <a:t>សេចក្តីជូនដំណឹង</a:t>
            </a:r>
            <a:endParaRPr lang="en-US" sz="2400" b="1" dirty="0">
              <a:latin typeface="Khmer OS Muol Light" panose="02000500000000020004" pitchFamily="2" charset="0"/>
              <a:cs typeface="Khmer OS Muol Light" panose="02000500000000020004" pitchFamily="2" charset="0"/>
            </a:endParaRP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r>
              <a:rPr lang="km-KH" sz="1800" dirty="0">
                <a:latin typeface="Khmer OS Battambang" panose="02000500000000020004" pitchFamily="2" charset="0"/>
                <a:cs typeface="Khmer OS Battambang" panose="02000500000000020004" pitchFamily="2" charset="0"/>
              </a:rPr>
              <a:t>ពន្យារពេលការអនុវត្តស្តង់ដារហូតមានការជូនដំណឹងជាថ្មី ។</a:t>
            </a:r>
          </a:p>
          <a:p>
            <a:pPr>
              <a:lnSpc>
                <a:spcPct val="150000"/>
              </a:lnSpc>
              <a:spcBef>
                <a:spcPts val="0"/>
              </a:spcBef>
            </a:pPr>
            <a:r>
              <a:rPr lang="km-KH" sz="1800" dirty="0">
                <a:latin typeface="Khmer OS Battambang" panose="02000500000000020004" pitchFamily="2" charset="0"/>
                <a:cs typeface="Khmer OS Battambang" panose="02000500000000020004" pitchFamily="2" charset="0"/>
              </a:rPr>
              <a:t>អង្គភាពដែលពុំមានស្តង់ដាប្រើប្រាស់ពីមុន អាចប្រើប្រាស់ស្តង់ដានេះបាន ។</a:t>
            </a:r>
          </a:p>
          <a:p>
            <a:pPr algn="just">
              <a:lnSpc>
                <a:spcPct val="150000"/>
              </a:lnSpc>
              <a:spcBef>
                <a:spcPts val="0"/>
              </a:spcBef>
            </a:pPr>
            <a:r>
              <a:rPr lang="km-KH" sz="1800" dirty="0">
                <a:latin typeface="Khmer OS Battambang" panose="02000500000000020004" pitchFamily="2" charset="0"/>
                <a:cs typeface="Khmer OS Battambang" panose="02000500000000020004" pitchFamily="2" charset="0"/>
              </a:rPr>
              <a:t>អង្គភាពមិនស្វែងរកប្រាក់ចំណេញ ត្រូវផ្ងើរមកក្រសួង សេដ្ឋកិច្ចនិងហិរញ្ញវត្ថុ នូវរបាយការណ៍បូកសរុបសកម្ម ភាពការងារ និងរបាយការណ៍ហិរញ្ញវត្ថុប្រចាំឆ្នាំមួយច្បាប់តាមពេលកំណត់ដូចដែលមានចែងនៅក្នុងព្រះរាជ ក្រម </a:t>
            </a:r>
            <a:r>
              <a:rPr lang="km-KH" sz="1800" dirty="0">
                <a:solidFill>
                  <a:schemeClr val="accent1">
                    <a:lumMod val="75000"/>
                  </a:schemeClr>
                </a:solidFill>
                <a:latin typeface="Khmer OS Battambang" panose="02000500000000020004" pitchFamily="2" charset="0"/>
                <a:cs typeface="Khmer OS Battambang" panose="02000500000000020004" pitchFamily="2" charset="0"/>
              </a:rPr>
              <a:t>នស/រកម/០៨១៥/០១០​​ ច្បាប់ស្តីពីសមាគម និងអង្គការមិនមែនរដ្ឋាភិបាល</a:t>
            </a:r>
            <a:r>
              <a:rPr lang="en-US" sz="1800" dirty="0">
                <a:solidFill>
                  <a:schemeClr val="accent1">
                    <a:lumMod val="75000"/>
                  </a:schemeClr>
                </a:solidFill>
                <a:latin typeface="Khmer OS Battambang" panose="02000500000000020004" pitchFamily="2" charset="0"/>
                <a:cs typeface="Khmer OS Battambang" panose="02000500000000020004" pitchFamily="2" charset="0"/>
              </a:rPr>
              <a:t> </a:t>
            </a:r>
            <a:r>
              <a:rPr lang="km-KH" sz="1800" dirty="0">
                <a:latin typeface="Khmer OS Battambang" panose="02000500000000020004" pitchFamily="2" charset="0"/>
                <a:cs typeface="Khmer OS Battambang" panose="02000500000000020004" pitchFamily="2" charset="0"/>
              </a:rPr>
              <a:t>។</a:t>
            </a:r>
          </a:p>
          <a:p>
            <a:pPr algn="just">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4897373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5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9546" y="918148"/>
            <a:ext cx="5211705" cy="950476"/>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ច្បាប់ស្តីពីសមាគម និងអង្គការមិនមែនរដ្ឋាភិបាល</a:t>
            </a: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នស</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រកម</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០៨១៥</a:t>
            </a:r>
            <a:r>
              <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a:t>
            </a: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០១០</a:t>
            </a: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6" name="Rectangle 5"/>
          <p:cNvSpPr/>
          <p:nvPr/>
        </p:nvSpPr>
        <p:spPr>
          <a:xfrm>
            <a:off x="935654" y="2034021"/>
            <a:ext cx="4519763" cy="1384995"/>
          </a:xfrm>
          <a:prstGeom prst="rect">
            <a:avLst/>
          </a:prstGeom>
          <a:noFill/>
        </p:spPr>
        <p:txBody>
          <a:bodyPr wrap="square">
            <a:spAutoFit/>
          </a:bodyPr>
          <a:lstStyle/>
          <a:p>
            <a:r>
              <a:rPr lang="en-US" sz="2800" dirty="0">
                <a:solidFill>
                  <a:schemeClr val="accent1">
                    <a:lumMod val="60000"/>
                    <a:lumOff val="40000"/>
                  </a:schemeClr>
                </a:solidFill>
                <a:latin typeface="Myriad Pro Light" panose="020B0403030403020204" pitchFamily="34" charset="0"/>
              </a:rPr>
              <a:t>Law on Associations and Non-governmental Organization</a:t>
            </a:r>
          </a:p>
          <a:p>
            <a:endParaRPr lang="en-US" sz="2800" dirty="0">
              <a:solidFill>
                <a:schemeClr val="accent1">
                  <a:lumMod val="60000"/>
                  <a:lumOff val="40000"/>
                </a:schemeClr>
              </a:solidFill>
              <a:latin typeface="Myriad Pro Light" panose="020B0403030403020204" pitchFamily="34" charset="0"/>
            </a:endParaRPr>
          </a:p>
        </p:txBody>
      </p:sp>
      <p:sp>
        <p:nvSpPr>
          <p:cNvPr id="22" name="Content Placeholder 2"/>
          <p:cNvSpPr txBox="1">
            <a:spLocks/>
          </p:cNvSpPr>
          <p:nvPr/>
        </p:nvSpPr>
        <p:spPr>
          <a:xfrm>
            <a:off x="6610976" y="1233921"/>
            <a:ext cx="5284423" cy="50889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km-KH" sz="1600" b="1" dirty="0">
                <a:latin typeface="Khmer OS Battambang" panose="02000500000000020004" pitchFamily="2" charset="0"/>
                <a:cs typeface="Khmer OS Battambang" panose="02000500000000020004" pitchFamily="2" charset="0"/>
              </a:rPr>
              <a:t>មាត្រា​ ២៥</a:t>
            </a:r>
            <a:endParaRPr lang="en-US" sz="1600" b="1" dirty="0">
              <a:latin typeface="Khmer OS Battambang" panose="02000500000000020004" pitchFamily="2" charset="0"/>
              <a:cs typeface="Khmer OS Battambang" panose="02000500000000020004" pitchFamily="2" charset="0"/>
            </a:endParaRPr>
          </a:p>
          <a:p>
            <a:pPr>
              <a:lnSpc>
                <a:spcPct val="200000"/>
              </a:lnSpc>
            </a:pPr>
            <a:r>
              <a:rPr lang="km-KH" sz="1600" dirty="0">
                <a:latin typeface="Khmer OS Battambang" panose="02000500000000020004" pitchFamily="2" charset="0"/>
                <a:cs typeface="Khmer OS Battambang" panose="02000500000000020004" pitchFamily="2" charset="0"/>
              </a:rPr>
              <a:t>អង្គការមិនមែនរដ្ឋាភិបាលក្នុងស្រុកត្រូវផ្ញើរទៅក្រសួងមហាផ្ទៃ និងក្រសួងសេដ្ឋកិច្ចនិងហិរញ្ញវត្ថុ នូវរបាយការណ៍បូកសរុបសកម្មភាពការងារ និងរបាយការណ៍ហិរញ្ញវត្ថុប្រចាំឆ្នាំមួយច្បាប់ និងមិនឲ្យហួសពីបំណាច់</a:t>
            </a:r>
            <a:r>
              <a:rPr lang="km-KH" sz="1600" b="1" dirty="0">
                <a:solidFill>
                  <a:schemeClr val="accent1">
                    <a:lumMod val="75000"/>
                  </a:schemeClr>
                </a:solidFill>
                <a:latin typeface="Khmer OS Battambang" panose="02000500000000020004" pitchFamily="2" charset="0"/>
                <a:cs typeface="Khmer OS Battambang" panose="02000500000000020004" pitchFamily="2" charset="0"/>
              </a:rPr>
              <a:t>ខែកុម្ភ</a:t>
            </a:r>
            <a:r>
              <a:rPr lang="en-US" sz="1600" b="1" dirty="0">
                <a:solidFill>
                  <a:schemeClr val="accent1">
                    <a:lumMod val="75000"/>
                  </a:schemeClr>
                </a:solidFill>
                <a:latin typeface="Khmer OS Battambang" panose="02000500000000020004" pitchFamily="2" charset="0"/>
                <a:cs typeface="Khmer OS Battambang" panose="02000500000000020004" pitchFamily="2" charset="0"/>
              </a:rPr>
              <a:t>:</a:t>
            </a:r>
            <a:r>
              <a:rPr lang="km-KH" sz="1600" b="1" dirty="0">
                <a:solidFill>
                  <a:schemeClr val="accent1">
                    <a:lumMod val="75000"/>
                  </a:schemeClr>
                </a:solidFill>
                <a:latin typeface="Khmer OS Battambang" panose="02000500000000020004" pitchFamily="2" charset="0"/>
                <a:cs typeface="Khmer OS Battambang" panose="02000500000000020004" pitchFamily="2" charset="0"/>
              </a:rPr>
              <a:t>នៃឆ្នាំបន្ទាប់ </a:t>
            </a:r>
            <a:r>
              <a:rPr lang="km-KH" sz="1600" dirty="0">
                <a:latin typeface="Khmer OS Battambang" panose="02000500000000020004" pitchFamily="2" charset="0"/>
                <a:cs typeface="Khmer OS Battambang" panose="02000500000000020004" pitchFamily="2" charset="0"/>
              </a:rPr>
              <a:t>។</a:t>
            </a:r>
            <a:endParaRPr lang="en-US" sz="1600" dirty="0">
              <a:latin typeface="Khmer OS Battambang" panose="02000500000000020004" pitchFamily="2" charset="0"/>
              <a:cs typeface="Khmer OS Battambang" panose="02000500000000020004" pitchFamily="2" charset="0"/>
            </a:endParaRPr>
          </a:p>
          <a:p>
            <a:pPr marL="0" indent="0">
              <a:lnSpc>
                <a:spcPct val="150000"/>
              </a:lnSpc>
              <a:buNone/>
            </a:pPr>
            <a:endParaRPr lang="en-US"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itle 1"/>
          <p:cNvSpPr>
            <a:spLocks noGrp="1"/>
          </p:cNvSpPr>
          <p:nvPr>
            <p:ph type="title"/>
          </p:nvPr>
        </p:nvSpPr>
        <p:spPr>
          <a:xfrm>
            <a:off x="6459996" y="249726"/>
            <a:ext cx="5167976" cy="859325"/>
          </a:xfrm>
        </p:spPr>
        <p:txBody>
          <a:bodyPr>
            <a:noAutofit/>
          </a:bodyPr>
          <a:lstStyle/>
          <a:p>
            <a:pPr>
              <a:lnSpc>
                <a:spcPct val="150000"/>
              </a:lnSpc>
            </a:pPr>
            <a:r>
              <a:rPr lang="km-KH" sz="1600" b="1" dirty="0">
                <a:latin typeface="Khmer OS Muol Light" panose="02000500000000020004" pitchFamily="2" charset="0"/>
                <a:cs typeface="Khmer OS Muol Light" panose="02000500000000020004" pitchFamily="2" charset="0"/>
              </a:rPr>
              <a:t>សិទ្ធ ផលប្រយោជន៍ និងកតព្វកិច្ចិរបស់សមាគម ឬអង្គការមិនមែនរដ្ឋាភិបាល</a:t>
            </a:r>
            <a:endParaRPr lang="en-US" sz="2000" b="1" dirty="0">
              <a:latin typeface="Khmer OS Muol Light" panose="02000500000000020004" pitchFamily="2" charset="0"/>
              <a:cs typeface="Khmer OS Muol Light" panose="02000500000000020004" pitchFamily="2" charset="0"/>
            </a:endParaRPr>
          </a:p>
        </p:txBody>
      </p:sp>
    </p:spTree>
    <p:extLst>
      <p:ext uri="{BB962C8B-B14F-4D97-AF65-F5344CB8AC3E}">
        <p14:creationId xmlns:p14="http://schemas.microsoft.com/office/powerpoint/2010/main" val="3678862673"/>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47246"/>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4691" y="2249146"/>
            <a:ext cx="4449262" cy="2066166"/>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សេចក្តីព្រាងស្តង់ដារបាយការណ៍ហិរញ្ញវត្ថុកម្ពុជាសម្រាប់អង្គភាពមិនស្វែងរកប្រាក់ចំណេញ (កម្រិត២)</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6522342" y="592626"/>
            <a:ext cx="5167976" cy="859325"/>
          </a:xfrm>
        </p:spPr>
        <p:txBody>
          <a:bodyPr>
            <a:noAutofit/>
          </a:bodyPr>
          <a:lstStyle/>
          <a:p>
            <a:pPr>
              <a:lnSpc>
                <a:spcPct val="150000"/>
              </a:lnSpc>
            </a:pPr>
            <a:r>
              <a:rPr lang="km-KH" sz="2400" b="1" dirty="0">
                <a:latin typeface="Khmer OS Muol Light" panose="02000500000000020004" pitchFamily="2" charset="0"/>
                <a:cs typeface="Khmer OS Muol Light" panose="02000500000000020004" pitchFamily="2" charset="0"/>
              </a:rPr>
              <a:t>សេចក្តីព្រាង</a:t>
            </a:r>
            <a:endParaRPr lang="en-US" sz="2400" b="1" dirty="0">
              <a:latin typeface="Khmer OS Muol Light" panose="02000500000000020004" pitchFamily="2" charset="0"/>
              <a:cs typeface="Khmer OS Muol Light" panose="02000500000000020004" pitchFamily="2" charset="0"/>
            </a:endParaRP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r>
              <a:rPr lang="en-US" sz="1800" dirty="0">
                <a:latin typeface="Khmer OS Battambang" panose="02000500000000020004" pitchFamily="2" charset="0"/>
                <a:cs typeface="Khmer OS Battambang" panose="02000500000000020004" pitchFamily="2" charset="0"/>
              </a:rPr>
              <a:t>Cambodian Financial Reporting Standard Accrual for Not-for Profit Entities</a:t>
            </a:r>
            <a:r>
              <a:rPr lang="km-KH" sz="1800" dirty="0">
                <a:latin typeface="Khmer OS Battambang" panose="02000500000000020004" pitchFamily="2" charset="0"/>
                <a:cs typeface="Khmer OS Battambang" panose="02000500000000020004" pitchFamily="2" charset="0"/>
              </a:rPr>
              <a:t>​</a:t>
            </a:r>
            <a:r>
              <a:rPr lang="en-US" sz="1800" dirty="0">
                <a:latin typeface="Khmer OS Battambang" panose="02000500000000020004" pitchFamily="2" charset="0"/>
                <a:cs typeface="Khmer OS Battambang" panose="02000500000000020004" pitchFamily="2" charset="0"/>
              </a:rPr>
              <a:t> (CFRSA for NFPEs)</a:t>
            </a: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321699018"/>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36368" y="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4691" y="2249146"/>
            <a:ext cx="4449262" cy="2066166"/>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សេចក្តីព្រាងស្តង់ដារបាយការណ៍ហិរញ្ញវត្ថុកម្ពុជាសម្រាប់អង្គភាពមិនស្វែងរកប្រាក់ចំណេញ (កម្រិត២)</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6504585" y="327658"/>
            <a:ext cx="5167976" cy="859325"/>
          </a:xfrm>
        </p:spPr>
        <p:txBody>
          <a:bodyPr>
            <a:noAutofit/>
          </a:bodyPr>
          <a:lstStyle/>
          <a:p>
            <a:pPr defTabSz="914554"/>
            <a:r>
              <a:rPr lang="en-US" sz="2400" b="1" dirty="0">
                <a:latin typeface="Myriad Pro" panose="020B0503030403020204"/>
                <a:ea typeface="Times New Roman" panose="02020603050405020304" pitchFamily="18" charset="0"/>
              </a:rPr>
              <a:t>2. Objective of Reporting and Overview of Reporting Requirements</a:t>
            </a: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457200"/>
            <a:r>
              <a:rPr lang="en-US" sz="1800" b="1" dirty="0">
                <a:latin typeface="Myriad Pro" panose="020B0503030403020204"/>
                <a:cs typeface="Times New Roman" panose="02020603050405020304" pitchFamily="18" charset="0"/>
              </a:rPr>
              <a:t>Required Components of the Performance Report</a:t>
            </a:r>
          </a:p>
          <a:p>
            <a:pPr defTabSz="457200"/>
            <a:r>
              <a:rPr lang="en-US" sz="1800" b="1" dirty="0">
                <a:latin typeface="Myriad Pro" panose="020B0503030403020204"/>
                <a:cs typeface="Times New Roman" panose="02020603050405020304" pitchFamily="18" charset="0"/>
              </a:rPr>
              <a:t>A8. </a:t>
            </a:r>
            <a:r>
              <a:rPr lang="en-US" sz="1800" dirty="0">
                <a:latin typeface="Myriad Pro" panose="020B0503030403020204"/>
                <a:cs typeface="Times New Roman" panose="02020603050405020304" pitchFamily="18" charset="0"/>
              </a:rPr>
              <a:t>An entity shall prepare a performance report every financial year with, at a minimum, the following components:</a:t>
            </a:r>
          </a:p>
          <a:p>
            <a:pPr marL="800100" lvl="1" indent="-342900" defTabSz="457200">
              <a:buFont typeface="+mj-lt"/>
              <a:buAutoNum type="alphaLcParenR"/>
            </a:pPr>
            <a:r>
              <a:rPr lang="en-US" sz="1800" b="1" dirty="0">
                <a:latin typeface="Myriad Pro" panose="020B0503030403020204"/>
                <a:cs typeface="Times New Roman" panose="02020603050405020304" pitchFamily="18" charset="0"/>
              </a:rPr>
              <a:t>Entity information </a:t>
            </a:r>
            <a:r>
              <a:rPr lang="en-US" sz="1800" dirty="0">
                <a:latin typeface="Myriad Pro" panose="020B0503030403020204"/>
                <a:cs typeface="Times New Roman" panose="02020603050405020304" pitchFamily="18" charset="0"/>
              </a:rPr>
              <a:t>which explains what the entity is and why it exists (section 3);</a:t>
            </a:r>
          </a:p>
          <a:p>
            <a:pPr marL="800100" lvl="1" indent="-342900" defTabSz="457200">
              <a:buFont typeface="+mj-lt"/>
              <a:buAutoNum type="alphaLcParenR"/>
            </a:pPr>
            <a:r>
              <a:rPr lang="en-US" sz="1800" b="1" dirty="0">
                <a:latin typeface="Myriad Pro" panose="020B0503030403020204"/>
                <a:cs typeface="Times New Roman" panose="02020603050405020304" pitchFamily="18" charset="0"/>
              </a:rPr>
              <a:t>A statement of service performance </a:t>
            </a:r>
            <a:r>
              <a:rPr lang="en-US" sz="1800" dirty="0">
                <a:latin typeface="Myriad Pro" panose="020B0503030403020204"/>
                <a:cs typeface="Times New Roman" panose="02020603050405020304" pitchFamily="18" charset="0"/>
              </a:rPr>
              <a:t>which explains what the entity was seeking to achieve (outcomes) and what it did (outputs) (section 4);</a:t>
            </a:r>
          </a:p>
          <a:p>
            <a:pPr marL="800100" lvl="1" indent="-342900" defTabSz="457200">
              <a:buFont typeface="+mj-lt"/>
              <a:buAutoNum type="alphaLcParenR"/>
            </a:pPr>
            <a:r>
              <a:rPr lang="en-US" sz="1800" b="1" dirty="0">
                <a:latin typeface="Myriad Pro" panose="020B0503030403020204"/>
                <a:cs typeface="Times New Roman" panose="02020603050405020304" pitchFamily="18" charset="0"/>
              </a:rPr>
              <a:t>A statement of financial performance </a:t>
            </a:r>
            <a:r>
              <a:rPr lang="en-US" sz="1800" dirty="0">
                <a:latin typeface="Myriad Pro" panose="020B0503030403020204"/>
                <a:cs typeface="Times New Roman" panose="02020603050405020304" pitchFamily="18" charset="0"/>
              </a:rPr>
              <a:t>showing what the entity has generated (revenue) and the cost of running the entity (expenses), over the year, so that users and preparers know whether the entity has made a surplus or a deficit for that financial year (section5);</a:t>
            </a: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3271801281"/>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36368" y="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4691" y="2249146"/>
            <a:ext cx="4449262" cy="2066166"/>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សេចក្តីព្រាងស្តង់ដារបាយការណ៍ហិរញ្ញវត្ថុកម្ពុជាសម្រាប់អង្គភាពមិនស្វែងរកប្រាក់ចំណេញ (កម្រិត២)</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6504585" y="327658"/>
            <a:ext cx="5167976" cy="859325"/>
          </a:xfrm>
        </p:spPr>
        <p:txBody>
          <a:bodyPr>
            <a:noAutofit/>
          </a:bodyPr>
          <a:lstStyle/>
          <a:p>
            <a:pPr defTabSz="914554"/>
            <a:r>
              <a:rPr lang="en-US" sz="2400" b="1" dirty="0">
                <a:latin typeface="Myriad Pro" panose="020B0503030403020204"/>
                <a:ea typeface="Times New Roman" panose="02020603050405020304" pitchFamily="18" charset="0"/>
              </a:rPr>
              <a:t>2. Objective of Reporting and Overview of Reporting Requirements</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800100" lvl="1" indent="-342900" defTabSz="457200">
              <a:buFont typeface="+mj-lt"/>
              <a:buAutoNum type="alphaLcParenR" startAt="4"/>
            </a:pPr>
            <a:r>
              <a:rPr lang="en-US" sz="1800" b="1" dirty="0">
                <a:latin typeface="Myriad Pro" panose="020B0503030403020204"/>
                <a:cs typeface="Times New Roman" panose="02020603050405020304" pitchFamily="18" charset="0"/>
              </a:rPr>
              <a:t>A statement of financial position </a:t>
            </a:r>
            <a:r>
              <a:rPr lang="en-US" sz="1800" dirty="0">
                <a:latin typeface="Myriad Pro" panose="020B0503030403020204"/>
                <a:cs typeface="Times New Roman" panose="02020603050405020304" pitchFamily="18" charset="0"/>
              </a:rPr>
              <a:t>showing what the entity owns (assets), what the entity owes (liabilities) and the difference (accumulated funds) at the reporting date (section 6);</a:t>
            </a:r>
          </a:p>
          <a:p>
            <a:pPr marL="800100" lvl="1" indent="-342900" defTabSz="457200">
              <a:buFont typeface="+mj-lt"/>
              <a:buAutoNum type="alphaLcParenR" startAt="4"/>
            </a:pPr>
            <a:r>
              <a:rPr lang="en-US" sz="1800" b="1" dirty="0">
                <a:latin typeface="Myriad Pro" panose="020B0503030403020204"/>
                <a:cs typeface="Times New Roman" panose="02020603050405020304" pitchFamily="18" charset="0"/>
              </a:rPr>
              <a:t>A statement of cash flows</a:t>
            </a:r>
            <a:r>
              <a:rPr lang="en-US" sz="1800" dirty="0">
                <a:latin typeface="Myriad Pro" panose="020B0503030403020204"/>
                <a:cs typeface="Times New Roman" panose="02020603050405020304" pitchFamily="18" charset="0"/>
              </a:rPr>
              <a:t> showing the cash the entity received, and the cash the entity paid out during the year (section 7);</a:t>
            </a:r>
          </a:p>
          <a:p>
            <a:pPr marL="800100" lvl="1" indent="-342900" defTabSz="457200">
              <a:buFont typeface="+mj-lt"/>
              <a:buAutoNum type="alphaLcParenR" startAt="4"/>
            </a:pPr>
            <a:r>
              <a:rPr lang="en-US" sz="1800" b="1" dirty="0">
                <a:latin typeface="Myriad Pro" panose="020B0503030403020204"/>
                <a:cs typeface="Times New Roman" panose="02020603050405020304" pitchFamily="18" charset="0"/>
              </a:rPr>
              <a:t>A statement of accounting policies </a:t>
            </a:r>
            <a:r>
              <a:rPr lang="en-US" sz="1800" dirty="0">
                <a:latin typeface="Myriad Pro" panose="020B0503030403020204"/>
                <a:cs typeface="Times New Roman" panose="02020603050405020304" pitchFamily="18" charset="0"/>
              </a:rPr>
              <a:t>which explains the accounting rules used to prepare the performance report (section 8); and</a:t>
            </a:r>
          </a:p>
          <a:p>
            <a:pPr marL="800100" lvl="1" indent="-342900" defTabSz="457200">
              <a:buFont typeface="+mj-lt"/>
              <a:buAutoNum type="alphaLcParenR" startAt="4"/>
            </a:pPr>
            <a:r>
              <a:rPr lang="en-US" sz="1800" b="1" dirty="0">
                <a:latin typeface="Myriad Pro" panose="020B0503030403020204"/>
                <a:cs typeface="Times New Roman" panose="02020603050405020304" pitchFamily="18" charset="0"/>
              </a:rPr>
              <a:t>Notes to the performance report</a:t>
            </a:r>
            <a:r>
              <a:rPr lang="en-US" sz="1800" dirty="0">
                <a:latin typeface="Myriad Pro" panose="020B0503030403020204"/>
                <a:cs typeface="Times New Roman" panose="02020603050405020304" pitchFamily="18" charset="0"/>
              </a:rPr>
              <a:t> explaining some of the amounts shown in the statements in (b)–(e) above, as well as explaining relevant events affecting the financial year including commitments and contingencies (section 9).</a:t>
            </a: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Tree>
    <p:extLst>
      <p:ext uri="{BB962C8B-B14F-4D97-AF65-F5344CB8AC3E}">
        <p14:creationId xmlns:p14="http://schemas.microsoft.com/office/powerpoint/2010/main" val="2417472161"/>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14785" y="338227"/>
            <a:ext cx="10531955"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5. Statement of Financial Performance</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3" name="Rectangle 2"/>
          <p:cNvSpPr/>
          <p:nvPr/>
        </p:nvSpPr>
        <p:spPr>
          <a:xfrm>
            <a:off x="814785" y="1431322"/>
            <a:ext cx="10320925" cy="3693319"/>
          </a:xfrm>
          <a:prstGeom prst="rect">
            <a:avLst/>
          </a:prstGeom>
        </p:spPr>
        <p:txBody>
          <a:bodyPr wrap="square">
            <a:spAutoFit/>
          </a:bodyPr>
          <a:lstStyle/>
          <a:p>
            <a:pPr defTabSz="457200"/>
            <a:endParaRPr lang="en-US" b="1"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Format of Statement of Financial Performance:</a:t>
            </a:r>
          </a:p>
          <a:p>
            <a:pPr defTabSz="457200"/>
            <a:endParaRPr lang="en-US" b="1"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Required Information:</a:t>
            </a:r>
          </a:p>
          <a:p>
            <a:pPr defTabSz="457200"/>
            <a:endParaRPr lang="en-US" b="1"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A46. </a:t>
            </a:r>
            <a:r>
              <a:rPr lang="en-US" dirty="0">
                <a:latin typeface="Myriad Pro" panose="020B0503030403020204"/>
                <a:cs typeface="Times New Roman" panose="02020603050405020304" pitchFamily="18" charset="0"/>
              </a:rPr>
              <a:t>The statement of financial performance shall be presented as follows:</a:t>
            </a:r>
          </a:p>
          <a:p>
            <a:pPr lvl="2" defTabSz="457200"/>
            <a:endParaRPr lang="en-US" dirty="0">
              <a:latin typeface="Myriad Pro" panose="020B0503030403020204"/>
              <a:cs typeface="Times New Roman" panose="02020603050405020304" pitchFamily="18" charset="0"/>
            </a:endParaRPr>
          </a:p>
          <a:p>
            <a:pPr marL="457200" lvl="2" defTabSz="457200"/>
            <a:r>
              <a:rPr lang="en-US" dirty="0">
                <a:latin typeface="Myriad Pro" panose="020B0503030403020204"/>
                <a:cs typeface="Times New Roman" panose="02020603050405020304" pitchFamily="18" charset="0"/>
              </a:rPr>
              <a:t>Revenue (by category) 					        xx</a:t>
            </a:r>
          </a:p>
          <a:p>
            <a:pPr marL="457200" lvl="2" defTabSz="457200"/>
            <a:r>
              <a:rPr lang="en-US" dirty="0">
                <a:latin typeface="Myriad Pro" panose="020B0503030403020204"/>
                <a:cs typeface="Times New Roman" panose="02020603050405020304" pitchFamily="18" charset="0"/>
              </a:rPr>
              <a:t>Less expenses (by category)			         </a:t>
            </a:r>
            <a:r>
              <a:rPr lang="en-US" u="sng" dirty="0">
                <a:latin typeface="Myriad Pro" panose="020B0503030403020204"/>
                <a:cs typeface="Times New Roman" panose="02020603050405020304" pitchFamily="18" charset="0"/>
              </a:rPr>
              <a:t>	xx</a:t>
            </a:r>
          </a:p>
          <a:p>
            <a:pPr marL="457200" lvl="2" defTabSz="457200"/>
            <a:r>
              <a:rPr lang="en-US" dirty="0">
                <a:latin typeface="Myriad Pro" panose="020B0503030403020204"/>
                <a:cs typeface="Times New Roman" panose="02020603050405020304" pitchFamily="18" charset="0"/>
              </a:rPr>
              <a:t>Surplus/(Deficit) 						</a:t>
            </a:r>
            <a:r>
              <a:rPr lang="en-US" u="sng" dirty="0">
                <a:latin typeface="Myriad Pro" panose="020B0503030403020204"/>
                <a:cs typeface="Times New Roman" panose="02020603050405020304" pitchFamily="18" charset="0"/>
              </a:rPr>
              <a:t>	xx</a:t>
            </a:r>
          </a:p>
          <a:p>
            <a:pPr defTabSz="457200"/>
            <a:endParaRPr lang="en-US"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A47. </a:t>
            </a:r>
            <a:r>
              <a:rPr lang="en-US" dirty="0">
                <a:latin typeface="Myriad Pro" panose="020B0503030403020204"/>
                <a:cs typeface="Times New Roman" panose="02020603050405020304" pitchFamily="18" charset="0"/>
              </a:rPr>
              <a:t>If the entity pays income tax, this shall be shown as a separate line item after surplus or deficit, with a further total called Surplus/(Deficit) after Tax 	also reported.</a:t>
            </a:r>
          </a:p>
        </p:txBody>
      </p:sp>
    </p:spTree>
    <p:extLst>
      <p:ext uri="{BB962C8B-B14F-4D97-AF65-F5344CB8AC3E}">
        <p14:creationId xmlns:p14="http://schemas.microsoft.com/office/powerpoint/2010/main" val="2879445031"/>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93379" y="327658"/>
            <a:ext cx="10779182"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5. Statement of Financial Performance</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893379" y="1186983"/>
            <a:ext cx="10574215" cy="5759340"/>
          </a:xfrm>
          <a:prstGeom prst="rect">
            <a:avLst/>
          </a:prstGeom>
          <a:noFill/>
          <a:ln w="9525">
            <a:noFill/>
            <a:miter lim="800000"/>
            <a:headEnd/>
            <a:tailEnd/>
          </a:ln>
        </p:spPr>
        <p:txBody>
          <a:bodyPr rot="0" vert="horz" wrap="square" lIns="91440" tIns="45720" rIns="91440" bIns="45720" anchor="t" anchorCtr="0">
            <a:noAutofit/>
          </a:bodyPr>
          <a:lstStyle/>
          <a:p>
            <a:pPr defTabSz="457200"/>
            <a:endParaRPr lang="en-US" b="1"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Optional Information</a:t>
            </a:r>
          </a:p>
          <a:p>
            <a:pPr defTabSz="457200"/>
            <a:endParaRPr lang="en-US" b="1"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A48. </a:t>
            </a:r>
            <a:r>
              <a:rPr lang="en-US" dirty="0">
                <a:latin typeface="Myriad Pro" panose="020B0503030403020204"/>
                <a:cs typeface="Times New Roman" panose="02020603050405020304" pitchFamily="18" charset="0"/>
              </a:rPr>
              <a:t>Where the making of grants and donations is a major activity of the entity, the 	following format may be used:</a:t>
            </a:r>
          </a:p>
          <a:p>
            <a:pPr lvl="2" defTabSz="457200"/>
            <a:endParaRPr lang="en-US" u="sng" dirty="0">
              <a:latin typeface="Myriad Pro" panose="020B0503030403020204"/>
              <a:cs typeface="Times New Roman" panose="02020603050405020304" pitchFamily="18" charset="0"/>
            </a:endParaRPr>
          </a:p>
          <a:p>
            <a:pPr fontAlgn="t"/>
            <a:r>
              <a:rPr lang="en-US" dirty="0"/>
              <a:t>Revenue (by category)</a:t>
            </a:r>
            <a:r>
              <a:rPr lang="en-US" sz="1600" dirty="0"/>
              <a:t> 		</a:t>
            </a:r>
            <a:r>
              <a:rPr lang="en-US" dirty="0"/>
              <a:t>XX</a:t>
            </a:r>
            <a:endParaRPr lang="en-US" sz="1600" dirty="0"/>
          </a:p>
          <a:p>
            <a:pPr fontAlgn="t"/>
            <a:r>
              <a:rPr lang="en-US" dirty="0"/>
              <a:t>Less expenses (by category)</a:t>
            </a:r>
            <a:r>
              <a:rPr lang="en-US" sz="1600" dirty="0"/>
              <a:t>		</a:t>
            </a:r>
            <a:r>
              <a:rPr lang="en-US" u="sng" dirty="0"/>
              <a:t>XX</a:t>
            </a:r>
            <a:endParaRPr lang="en-US" sz="1600" dirty="0"/>
          </a:p>
          <a:p>
            <a:pPr fontAlgn="t"/>
            <a:r>
              <a:rPr lang="en-US" dirty="0"/>
              <a:t>Surplus/(Deficit) before grants </a:t>
            </a:r>
          </a:p>
          <a:p>
            <a:pPr fontAlgn="t"/>
            <a:r>
              <a:rPr lang="en-US" dirty="0"/>
              <a:t>and donations made</a:t>
            </a:r>
            <a:r>
              <a:rPr lang="en-US" sz="1600" dirty="0"/>
              <a:t>		</a:t>
            </a:r>
            <a:r>
              <a:rPr lang="en-US" dirty="0"/>
              <a:t>XX</a:t>
            </a:r>
            <a:endParaRPr lang="en-US" sz="1600" dirty="0"/>
          </a:p>
          <a:p>
            <a:pPr fontAlgn="t"/>
            <a:r>
              <a:rPr lang="en-US" dirty="0"/>
              <a:t>Less grants and donations made </a:t>
            </a:r>
            <a:r>
              <a:rPr lang="en-US" sz="1600" dirty="0"/>
              <a:t>	</a:t>
            </a:r>
            <a:r>
              <a:rPr lang="en-US" u="sng" dirty="0"/>
              <a:t>XX</a:t>
            </a:r>
            <a:endParaRPr lang="en-US" sz="1600" dirty="0"/>
          </a:p>
          <a:p>
            <a:pPr fontAlgn="t"/>
            <a:r>
              <a:rPr lang="en-US" dirty="0"/>
              <a:t>Surplus/(Deficit)</a:t>
            </a:r>
            <a:r>
              <a:rPr lang="en-US" sz="1600" dirty="0"/>
              <a:t>			</a:t>
            </a:r>
            <a:r>
              <a:rPr lang="en-US" dirty="0"/>
              <a:t>XX</a:t>
            </a:r>
            <a:endParaRPr lang="en-US" sz="1600" dirty="0"/>
          </a:p>
          <a:p>
            <a:pPr defTabSz="457200"/>
            <a:endParaRPr lang="en-US" b="1" dirty="0">
              <a:latin typeface="Myriad Pro" panose="020B0503030403020204"/>
              <a:cs typeface="Times New Roman" panose="02020603050405020304" pitchFamily="18" charset="0"/>
            </a:endParaRPr>
          </a:p>
          <a:p>
            <a:pPr defTabSz="457200"/>
            <a:r>
              <a:rPr lang="en-US" b="1" dirty="0">
                <a:latin typeface="Myriad Pro" panose="020B0503030403020204"/>
                <a:cs typeface="Times New Roman" panose="02020603050405020304" pitchFamily="18" charset="0"/>
              </a:rPr>
              <a:t>A49. </a:t>
            </a:r>
            <a:r>
              <a:rPr lang="en-US" dirty="0">
                <a:latin typeface="Myriad Pro" panose="020B0503030403020204"/>
                <a:cs typeface="Times New Roman" panose="02020603050405020304" pitchFamily="18" charset="0"/>
              </a:rPr>
              <a:t>Additional line items, headings and subtotals may be presented in the statement of 	financial performance when such presentation will help users to understand the 	entity’s financial performance.</a:t>
            </a:r>
          </a:p>
        </p:txBody>
      </p:sp>
    </p:spTree>
    <p:extLst>
      <p:ext uri="{BB962C8B-B14F-4D97-AF65-F5344CB8AC3E}">
        <p14:creationId xmlns:p14="http://schemas.microsoft.com/office/powerpoint/2010/main" val="284214017"/>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331" y="327658"/>
            <a:ext cx="2338318" cy="923330"/>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19807" y="143727"/>
            <a:ext cx="10805457"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5. Statement of Financial Performance</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819807" y="1186983"/>
            <a:ext cx="10805457" cy="5634231"/>
          </a:xfrm>
          <a:prstGeom prst="rect">
            <a:avLst/>
          </a:prstGeom>
          <a:noFill/>
          <a:ln w="9525">
            <a:noFill/>
            <a:miter lim="800000"/>
            <a:headEnd/>
            <a:tailEnd/>
          </a:ln>
        </p:spPr>
        <p:txBody>
          <a:bodyPr rot="0" vert="horz" wrap="square" lIns="91440" tIns="45720" rIns="91440" bIns="45720" anchor="t" anchorCtr="0">
            <a:noAutofit/>
          </a:bodyPr>
          <a:lstStyle/>
          <a:p>
            <a:pPr defTabSz="457200"/>
            <a:r>
              <a:rPr lang="en-US" sz="2400" dirty="0">
                <a:latin typeface="Myriad Pro" panose="020B0503030403020204"/>
                <a:cs typeface="Times New Roman" panose="02020603050405020304" pitchFamily="18" charset="0"/>
              </a:rPr>
              <a:t>A54. In order to make information understandable to users, revenue shall be aggregated and separately presented in categories. As a minimum, the following aggregated categories shall be reported separately:</a:t>
            </a:r>
          </a:p>
          <a:p>
            <a:pPr defTabSz="457200"/>
            <a:endParaRPr lang="en-US" sz="2400" dirty="0">
              <a:latin typeface="Myriad Pro" panose="020B0503030403020204"/>
              <a:cs typeface="Times New Roman" panose="02020603050405020304" pitchFamily="18" charset="0"/>
            </a:endParaRPr>
          </a:p>
          <a:p>
            <a:pPr defTabSz="457200"/>
            <a:r>
              <a:rPr lang="en-US" sz="2400" dirty="0">
                <a:latin typeface="Myriad Pro" panose="020B0503030403020204"/>
                <a:cs typeface="Times New Roman" panose="02020603050405020304" pitchFamily="18" charset="0"/>
              </a:rPr>
              <a:t>(a) Donations, fundraising and other similar revenue;</a:t>
            </a:r>
          </a:p>
          <a:p>
            <a:pPr defTabSz="457200"/>
            <a:r>
              <a:rPr lang="en-US" sz="2400" dirty="0">
                <a:latin typeface="Myriad Pro" panose="020B0503030403020204"/>
                <a:cs typeface="Times New Roman" panose="02020603050405020304" pitchFamily="18" charset="0"/>
              </a:rPr>
              <a:t>(b) Fees, subscriptions and other revenue from members;</a:t>
            </a:r>
          </a:p>
          <a:p>
            <a:pPr defTabSz="457200"/>
            <a:r>
              <a:rPr lang="en-US" sz="2400" dirty="0">
                <a:latin typeface="Myriad Pro" panose="020B0503030403020204"/>
                <a:cs typeface="Times New Roman" panose="02020603050405020304" pitchFamily="18" charset="0"/>
              </a:rPr>
              <a:t>(c) Revenue from providing goods or services; and</a:t>
            </a:r>
          </a:p>
          <a:p>
            <a:pPr defTabSz="457200"/>
            <a:r>
              <a:rPr lang="en-US" sz="2400" dirty="0">
                <a:latin typeface="Myriad Pro" panose="020B0503030403020204"/>
                <a:cs typeface="Times New Roman" panose="02020603050405020304" pitchFamily="18" charset="0"/>
              </a:rPr>
              <a:t>(d) Interest, dividends and other investment revenue.</a:t>
            </a:r>
          </a:p>
        </p:txBody>
      </p:sp>
    </p:spTree>
    <p:extLst>
      <p:ext uri="{BB962C8B-B14F-4D97-AF65-F5344CB8AC3E}">
        <p14:creationId xmlns:p14="http://schemas.microsoft.com/office/powerpoint/2010/main" val="176483341"/>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331" y="327658"/>
            <a:ext cx="2338318" cy="923330"/>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19807" y="143727"/>
            <a:ext cx="10805457"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5. Statement of Financial Performance</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819807" y="1186983"/>
            <a:ext cx="10805457" cy="5634231"/>
          </a:xfrm>
          <a:prstGeom prst="rect">
            <a:avLst/>
          </a:prstGeom>
          <a:noFill/>
          <a:ln w="9525">
            <a:noFill/>
            <a:miter lim="800000"/>
            <a:headEnd/>
            <a:tailEnd/>
          </a:ln>
        </p:spPr>
        <p:txBody>
          <a:bodyPr rot="0" vert="horz" wrap="square" lIns="91440" tIns="45720" rIns="91440" bIns="45720" anchor="t" anchorCtr="0">
            <a:noAutofit/>
          </a:bodyPr>
          <a:lstStyle/>
          <a:p>
            <a:pPr algn="just" defTabSz="457200"/>
            <a:r>
              <a:rPr lang="en-US" dirty="0">
                <a:latin typeface="Myriad Pro" panose="020B0503030403020204"/>
                <a:cs typeface="Times New Roman" panose="02020603050405020304" pitchFamily="18" charset="0"/>
              </a:rPr>
              <a:t>The minimum categories specified in paragraph A54 may be disaggregated, or additional categories may be presented in the statement of financial performance, when such presentation will enhance users’ understanding of the entity’s financial performance. Possible disaggregated or additional categories are listed below.</a:t>
            </a:r>
          </a:p>
          <a:p>
            <a:pPr defTabSz="457200"/>
            <a:endParaRPr lang="en-US" dirty="0">
              <a:latin typeface="Myriad Pro" panose="020B0503030403020204"/>
              <a:cs typeface="Times New Roman" panose="02020603050405020304" pitchFamily="18" charset="0"/>
            </a:endParaRPr>
          </a:p>
          <a:p>
            <a:pPr defTabSz="457200"/>
            <a:r>
              <a:rPr lang="en-US" dirty="0">
                <a:latin typeface="Myriad Pro" panose="020B0503030403020204"/>
                <a:cs typeface="Times New Roman" panose="02020603050405020304" pitchFamily="18" charset="0"/>
              </a:rPr>
              <a:t>(a) Donations or </a:t>
            </a:r>
            <a:r>
              <a:rPr lang="en-US" dirty="0" err="1">
                <a:latin typeface="Myriad Pro" panose="020B0503030403020204"/>
                <a:cs typeface="Times New Roman" panose="02020603050405020304" pitchFamily="18" charset="0"/>
              </a:rPr>
              <a:t>koha</a:t>
            </a:r>
            <a:r>
              <a:rPr lang="en-US" dirty="0">
                <a:latin typeface="Myriad Pro" panose="020B0503030403020204"/>
                <a:cs typeface="Times New Roman" panose="02020603050405020304" pitchFamily="18" charset="0"/>
              </a:rPr>
              <a:t> from the public;</a:t>
            </a:r>
          </a:p>
          <a:p>
            <a:pPr defTabSz="457200"/>
            <a:r>
              <a:rPr lang="en-US" dirty="0">
                <a:latin typeface="Myriad Pro" panose="020B0503030403020204"/>
                <a:cs typeface="Times New Roman" panose="02020603050405020304" pitchFamily="18" charset="0"/>
              </a:rPr>
              <a:t>(b) Fundraising revenue;</a:t>
            </a:r>
          </a:p>
          <a:p>
            <a:pPr defTabSz="457200"/>
            <a:r>
              <a:rPr lang="en-US" dirty="0">
                <a:latin typeface="Myriad Pro" panose="020B0503030403020204"/>
                <a:cs typeface="Times New Roman" panose="02020603050405020304" pitchFamily="18" charset="0"/>
              </a:rPr>
              <a:t>(c) Grants not directly related to service delivery;</a:t>
            </a:r>
          </a:p>
          <a:p>
            <a:pPr defTabSz="457200"/>
            <a:r>
              <a:rPr lang="en-US" dirty="0">
                <a:latin typeface="Myriad Pro" panose="020B0503030403020204"/>
                <a:cs typeface="Times New Roman" panose="02020603050405020304" pitchFamily="18" charset="0"/>
              </a:rPr>
              <a:t>(d) Fees and subscriptions from members;</a:t>
            </a:r>
          </a:p>
          <a:p>
            <a:pPr defTabSz="457200"/>
            <a:r>
              <a:rPr lang="en-US" dirty="0">
                <a:latin typeface="Myriad Pro" panose="020B0503030403020204"/>
                <a:cs typeface="Times New Roman" panose="02020603050405020304" pitchFamily="18" charset="0"/>
              </a:rPr>
              <a:t>(e) Donations, </a:t>
            </a:r>
            <a:r>
              <a:rPr lang="en-US" dirty="0" err="1">
                <a:latin typeface="Myriad Pro" panose="020B0503030403020204"/>
                <a:cs typeface="Times New Roman" panose="02020603050405020304" pitchFamily="18" charset="0"/>
              </a:rPr>
              <a:t>koha</a:t>
            </a:r>
            <a:r>
              <a:rPr lang="en-US" dirty="0">
                <a:latin typeface="Myriad Pro" panose="020B0503030403020204"/>
                <a:cs typeface="Times New Roman" panose="02020603050405020304" pitchFamily="18" charset="0"/>
              </a:rPr>
              <a:t> or offerings from members;</a:t>
            </a:r>
          </a:p>
          <a:p>
            <a:pPr defTabSz="457200"/>
            <a:r>
              <a:rPr lang="en-US" dirty="0">
                <a:latin typeface="Myriad Pro" panose="020B0503030403020204"/>
                <a:cs typeface="Times New Roman" panose="02020603050405020304" pitchFamily="18" charset="0"/>
              </a:rPr>
              <a:t>(f) Revenue from grants or contracts for service with central or local government;</a:t>
            </a:r>
          </a:p>
          <a:p>
            <a:pPr defTabSz="457200"/>
            <a:r>
              <a:rPr lang="en-US" dirty="0">
                <a:latin typeface="Myriad Pro" panose="020B0503030403020204"/>
                <a:cs typeface="Times New Roman" panose="02020603050405020304" pitchFamily="18" charset="0"/>
              </a:rPr>
              <a:t>(g) Revenue from grants or contracts for service with non-governmental agencies;</a:t>
            </a:r>
          </a:p>
          <a:p>
            <a:pPr defTabSz="457200"/>
            <a:r>
              <a:rPr lang="en-US" dirty="0">
                <a:latin typeface="Myriad Pro" panose="020B0503030403020204"/>
                <a:cs typeface="Times New Roman" panose="02020603050405020304" pitchFamily="18" charset="0"/>
              </a:rPr>
              <a:t>(h) Revenue from sales to the public;</a:t>
            </a:r>
          </a:p>
          <a:p>
            <a:pPr defTabSz="457200"/>
            <a:r>
              <a:rPr lang="en-US" dirty="0">
                <a:latin typeface="Myriad Pro" panose="020B0503030403020204"/>
                <a:cs typeface="Times New Roman" panose="02020603050405020304" pitchFamily="18" charset="0"/>
              </a:rPr>
              <a:t>(</a:t>
            </a:r>
            <a:r>
              <a:rPr lang="en-US" dirty="0" err="1">
                <a:latin typeface="Myriad Pro" panose="020B0503030403020204"/>
                <a:cs typeface="Times New Roman" panose="02020603050405020304" pitchFamily="18" charset="0"/>
              </a:rPr>
              <a:t>i</a:t>
            </a:r>
            <a:r>
              <a:rPr lang="en-US" dirty="0">
                <a:latin typeface="Myriad Pro" panose="020B0503030403020204"/>
                <a:cs typeface="Times New Roman" panose="02020603050405020304" pitchFamily="18" charset="0"/>
              </a:rPr>
              <a:t>) Revenue from sales to members;</a:t>
            </a:r>
          </a:p>
          <a:p>
            <a:pPr defTabSz="457200"/>
            <a:r>
              <a:rPr lang="en-US" dirty="0">
                <a:latin typeface="Myriad Pro" panose="020B0503030403020204"/>
                <a:cs typeface="Times New Roman" panose="02020603050405020304" pitchFamily="18" charset="0"/>
              </a:rPr>
              <a:t>(j) Revenue from commercial activities;</a:t>
            </a:r>
          </a:p>
          <a:p>
            <a:pPr defTabSz="457200"/>
            <a:r>
              <a:rPr lang="en-US" dirty="0">
                <a:latin typeface="Myriad Pro" panose="020B0503030403020204"/>
                <a:cs typeface="Times New Roman" panose="02020603050405020304" pitchFamily="18" charset="0"/>
              </a:rPr>
              <a:t>(k) Lease or rental revenue;</a:t>
            </a:r>
          </a:p>
          <a:p>
            <a:pPr defTabSz="457200"/>
            <a:r>
              <a:rPr lang="en-US" dirty="0">
                <a:latin typeface="Myriad Pro" panose="020B0503030403020204"/>
                <a:cs typeface="Times New Roman" panose="02020603050405020304" pitchFamily="18" charset="0"/>
              </a:rPr>
              <a:t>(l) Interest or dividend revenue; and</a:t>
            </a:r>
          </a:p>
          <a:p>
            <a:pPr defTabSz="457200"/>
            <a:r>
              <a:rPr lang="en-US" dirty="0">
                <a:latin typeface="Myriad Pro" panose="020B0503030403020204"/>
                <a:cs typeface="Times New Roman" panose="02020603050405020304" pitchFamily="18" charset="0"/>
              </a:rPr>
              <a:t>(m) Other revenue..</a:t>
            </a:r>
          </a:p>
        </p:txBody>
      </p:sp>
    </p:spTree>
    <p:extLst>
      <p:ext uri="{BB962C8B-B14F-4D97-AF65-F5344CB8AC3E}">
        <p14:creationId xmlns:p14="http://schemas.microsoft.com/office/powerpoint/2010/main" val="157740826"/>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608" y="-47297"/>
            <a:ext cx="12235725" cy="1814817"/>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8181" y="5747828"/>
            <a:ext cx="1400273" cy="754882"/>
          </a:xfrm>
          <a:prstGeom prst="rect">
            <a:avLst/>
          </a:prstGeom>
        </p:spPr>
      </p:pic>
      <p:sp>
        <p:nvSpPr>
          <p:cNvPr id="45" name="Title 1"/>
          <p:cNvSpPr txBox="1">
            <a:spLocks/>
          </p:cNvSpPr>
          <p:nvPr/>
        </p:nvSpPr>
        <p:spPr>
          <a:xfrm>
            <a:off x="27077" y="170687"/>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649849" y="710696"/>
            <a:ext cx="8579244" cy="889696"/>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p>
        </p:txBody>
      </p:sp>
      <p:graphicFrame>
        <p:nvGraphicFramePr>
          <p:cNvPr id="3" name="Table 2"/>
          <p:cNvGraphicFramePr>
            <a:graphicFrameLocks noGrp="1"/>
          </p:cNvGraphicFramePr>
          <p:nvPr>
            <p:extLst/>
          </p:nvPr>
        </p:nvGraphicFramePr>
        <p:xfrm>
          <a:off x="595085" y="2185844"/>
          <a:ext cx="11001831" cy="3252745"/>
        </p:xfrm>
        <a:graphic>
          <a:graphicData uri="http://schemas.openxmlformats.org/drawingml/2006/table">
            <a:tbl>
              <a:tblPr firstRow="1" bandRow="1">
                <a:tableStyleId>{5940675A-B579-460E-94D1-54222C63F5DA}</a:tableStyleId>
              </a:tblPr>
              <a:tblGrid>
                <a:gridCol w="2487568">
                  <a:extLst>
                    <a:ext uri="{9D8B030D-6E8A-4147-A177-3AD203B41FA5}">
                      <a16:colId xmlns:a16="http://schemas.microsoft.com/office/drawing/2014/main" val="1547576151"/>
                    </a:ext>
                  </a:extLst>
                </a:gridCol>
                <a:gridCol w="3774332">
                  <a:extLst>
                    <a:ext uri="{9D8B030D-6E8A-4147-A177-3AD203B41FA5}">
                      <a16:colId xmlns:a16="http://schemas.microsoft.com/office/drawing/2014/main" val="20001"/>
                    </a:ext>
                  </a:extLst>
                </a:gridCol>
                <a:gridCol w="4739931">
                  <a:extLst>
                    <a:ext uri="{9D8B030D-6E8A-4147-A177-3AD203B41FA5}">
                      <a16:colId xmlns:a16="http://schemas.microsoft.com/office/drawing/2014/main" val="20002"/>
                    </a:ext>
                  </a:extLst>
                </a:gridCol>
              </a:tblGrid>
              <a:tr h="350150">
                <a:tc>
                  <a:txBody>
                    <a:bodyPr/>
                    <a:lstStyle/>
                    <a:p>
                      <a:pPr>
                        <a:lnSpc>
                          <a:spcPct val="100000"/>
                        </a:lnSpc>
                      </a:pPr>
                      <a:r>
                        <a:rPr lang="en-US" sz="2200" b="1" kern="1200" dirty="0">
                          <a:solidFill>
                            <a:schemeClr val="tx1"/>
                          </a:solidFill>
                          <a:effectLst/>
                          <a:latin typeface="Myriad Pro" panose="020B0503030403020204"/>
                          <a:ea typeface="+mn-ea"/>
                          <a:cs typeface="+mn-cs"/>
                        </a:rPr>
                        <a:t>Source</a:t>
                      </a:r>
                      <a:endParaRPr lang="en-US" sz="2200" dirty="0">
                        <a:latin typeface="Myriad Pro" panose="020B0503030403020204"/>
                      </a:endParaRPr>
                    </a:p>
                  </a:txBody>
                  <a:tcPr anchor="ctr"/>
                </a:tc>
                <a:tc>
                  <a:txBody>
                    <a:bodyPr/>
                    <a:lstStyle/>
                    <a:p>
                      <a:pPr marL="61595" algn="l">
                        <a:lnSpc>
                          <a:spcPct val="100000"/>
                        </a:lnSpc>
                        <a:spcBef>
                          <a:spcPts val="495"/>
                        </a:spcBef>
                        <a:spcAft>
                          <a:spcPts val="0"/>
                        </a:spcAft>
                      </a:pPr>
                      <a:r>
                        <a:rPr lang="en-US" sz="2200" b="1" spc="-25" dirty="0">
                          <a:effectLst/>
                          <a:latin typeface="Myriad Pro" panose="020B0503030403020204"/>
                          <a:ea typeface="Times New Roman" panose="02020603050405020304" pitchFamily="18" charset="0"/>
                        </a:rPr>
                        <a:t>W</a:t>
                      </a:r>
                      <a:r>
                        <a:rPr lang="en-US" sz="2200" b="1" spc="-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n </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o </a:t>
                      </a:r>
                      <a:r>
                        <a:rPr lang="en-US" sz="2200" b="1" spc="-5"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or</a:t>
                      </a:r>
                      <a:r>
                        <a:rPr lang="en-US" sz="2200" b="1"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61595" algn="l">
                        <a:lnSpc>
                          <a:spcPct val="100000"/>
                        </a:lnSpc>
                        <a:spcBef>
                          <a:spcPts val="495"/>
                        </a:spcBef>
                        <a:spcAft>
                          <a:spcPts val="0"/>
                        </a:spcAft>
                      </a:pPr>
                      <a:r>
                        <a:rPr lang="en-US" sz="2200" b="1" spc="-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m</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nt</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67382878"/>
                  </a:ext>
                </a:extLst>
              </a:tr>
              <a:tr h="361175">
                <a:tc gridSpan="3">
                  <a:txBody>
                    <a:bodyPr/>
                    <a:lstStyle/>
                    <a:p>
                      <a:pPr>
                        <a:lnSpc>
                          <a:spcPct val="100000"/>
                        </a:lnSpc>
                      </a:pPr>
                      <a:r>
                        <a:rPr lang="en-US" sz="2200" b="1" kern="1200" dirty="0">
                          <a:solidFill>
                            <a:schemeClr val="tx1"/>
                          </a:solidFill>
                          <a:effectLst/>
                          <a:latin typeface="Myriad Pro" panose="020B0503030403020204"/>
                          <a:ea typeface="+mn-ea"/>
                          <a:cs typeface="+mn-cs"/>
                        </a:rPr>
                        <a:t>Donations, fundraising and other similar revenue</a:t>
                      </a:r>
                      <a:endParaRPr lang="en-US" sz="2200" dirty="0">
                        <a:latin typeface="Myriad Pro" panose="020B0503030403020204"/>
                      </a:endParaRPr>
                    </a:p>
                  </a:txBody>
                  <a:tcPr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812979421"/>
                  </a:ext>
                </a:extLst>
              </a:tr>
              <a:tr h="2399305">
                <a:tc>
                  <a:txBody>
                    <a:bodyPr/>
                    <a:lstStyle/>
                    <a:p>
                      <a:pPr>
                        <a:lnSpc>
                          <a:spcPct val="100000"/>
                        </a:lnSpc>
                      </a:pPr>
                      <a:r>
                        <a:rPr lang="en-US" sz="2200" kern="1200" dirty="0">
                          <a:solidFill>
                            <a:schemeClr val="tx1"/>
                          </a:solidFill>
                          <a:effectLst/>
                          <a:latin typeface="Myriad Pro" panose="020B0503030403020204"/>
                          <a:ea typeface="+mn-ea"/>
                          <a:cs typeface="+mn-cs"/>
                        </a:rPr>
                        <a:t>Fundraising – cash</a:t>
                      </a:r>
                      <a:endParaRPr lang="en-US" sz="2200" dirty="0">
                        <a:latin typeface="Myriad Pro" panose="020B0503030403020204"/>
                      </a:endParaRPr>
                    </a:p>
                  </a:txBody>
                  <a:tcPr anchor="ctr"/>
                </a:tc>
                <a:tc>
                  <a:txBody>
                    <a:bodyPr/>
                    <a:lstStyle/>
                    <a:p>
                      <a:pPr marL="83185" marR="164465"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nd</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4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qu</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u</a:t>
                      </a:r>
                      <a:r>
                        <a:rPr lang="en-US" sz="2200" spc="-3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y</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61595" marR="27495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Ma</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io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fr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p>
                      <a:pPr marL="61595" marR="202565" algn="l">
                        <a:lnSpc>
                          <a:spcPct val="100000"/>
                        </a:lnSpc>
                        <a:spcBef>
                          <a:spcPts val="310"/>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rare</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tt</a:t>
                      </a:r>
                      <a:r>
                        <a:rPr lang="en-US" sz="2200" spc="-10" dirty="0">
                          <a:effectLst/>
                          <a:latin typeface="Myriad Pro" panose="020B0503030403020204"/>
                          <a:ea typeface="Times New Roman" panose="02020603050405020304" pitchFamily="18" charset="0"/>
                        </a:rPr>
                        <a:t>ac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dirty="0">
                          <a:effectLst/>
                          <a:latin typeface="Myriad Pro" panose="020B0503030403020204"/>
                          <a:ea typeface="Times New Roman" panose="02020603050405020304" pitchFamily="18" charset="0"/>
                        </a:rPr>
                        <a:t>ay</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ai</a:t>
                      </a:r>
                      <a:r>
                        <a:rPr lang="en-US" sz="2200" spc="-2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 s</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ci</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c</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pu</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bu</a:t>
                      </a:r>
                      <a:r>
                        <a:rPr lang="en-US" sz="2200" dirty="0">
                          <a:effectLst/>
                          <a:latin typeface="Myriad Pro" panose="020B0503030403020204"/>
                          <a:ea typeface="Times New Roman" panose="02020603050405020304" pitchFamily="18" charset="0"/>
                        </a:rPr>
                        <a:t>t a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st</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110989998"/>
                  </a:ext>
                </a:extLst>
              </a:tr>
            </a:tbl>
          </a:graphicData>
        </a:graphic>
      </p:graphicFrame>
    </p:spTree>
    <p:extLst>
      <p:ext uri="{BB962C8B-B14F-4D97-AF65-F5344CB8AC3E}">
        <p14:creationId xmlns:p14="http://schemas.microsoft.com/office/powerpoint/2010/main" val="3590063552"/>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5200" y="6371616"/>
            <a:ext cx="902219" cy="486383"/>
          </a:xfrm>
          <a:prstGeom prst="rect">
            <a:avLst/>
          </a:prstGeom>
        </p:spPr>
      </p:pic>
      <p:sp>
        <p:nvSpPr>
          <p:cNvPr id="45" name="Title 1"/>
          <p:cNvSpPr txBox="1">
            <a:spLocks/>
          </p:cNvSpPr>
          <p:nvPr/>
        </p:nvSpPr>
        <p:spPr>
          <a:xfrm>
            <a:off x="27080" y="213891"/>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367474" y="680339"/>
            <a:ext cx="9144000"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595085" y="1790052"/>
          <a:ext cx="11001831" cy="4396740"/>
        </p:xfrm>
        <a:graphic>
          <a:graphicData uri="http://schemas.openxmlformats.org/drawingml/2006/table">
            <a:tbl>
              <a:tblPr firstRow="1" bandRow="1">
                <a:tableStyleId>{5940675A-B579-460E-94D1-54222C63F5DA}</a:tableStyleId>
              </a:tblPr>
              <a:tblGrid>
                <a:gridCol w="2635384">
                  <a:extLst>
                    <a:ext uri="{9D8B030D-6E8A-4147-A177-3AD203B41FA5}">
                      <a16:colId xmlns:a16="http://schemas.microsoft.com/office/drawing/2014/main" val="1547576151"/>
                    </a:ext>
                  </a:extLst>
                </a:gridCol>
                <a:gridCol w="3920247">
                  <a:extLst>
                    <a:ext uri="{9D8B030D-6E8A-4147-A177-3AD203B41FA5}">
                      <a16:colId xmlns:a16="http://schemas.microsoft.com/office/drawing/2014/main" val="2636214279"/>
                    </a:ext>
                  </a:extLst>
                </a:gridCol>
                <a:gridCol w="4446200">
                  <a:extLst>
                    <a:ext uri="{9D8B030D-6E8A-4147-A177-3AD203B41FA5}">
                      <a16:colId xmlns:a16="http://schemas.microsoft.com/office/drawing/2014/main" val="1824878490"/>
                    </a:ext>
                  </a:extLst>
                </a:gridCol>
              </a:tblGrid>
              <a:tr h="2618199">
                <a:tc>
                  <a:txBody>
                    <a:bodyPr/>
                    <a:lstStyle/>
                    <a:p>
                      <a:pPr marL="64770" algn="l">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und</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a:t>
                      </a:r>
                    </a:p>
                  </a:txBody>
                  <a:tcPr marL="0" marR="0" marT="0" marB="0" anchor="ctr"/>
                </a:tc>
                <a:tc>
                  <a:txBody>
                    <a:bodyPr/>
                    <a:lstStyle/>
                    <a:p>
                      <a:pPr marL="83185" marR="320675" algn="l">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to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2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dirty="0">
                          <a:effectLst/>
                          <a:latin typeface="Myriad Pro" panose="020B0503030403020204"/>
                          <a:ea typeface="Times New Roman" panose="02020603050405020304" pitchFamily="18" charset="0"/>
                        </a:rPr>
                        <a:t>.</a:t>
                      </a:r>
                    </a:p>
                    <a:p>
                      <a:pPr marL="83185" marR="257810" algn="l">
                        <a:lnSpc>
                          <a:spcPct val="100000"/>
                        </a:lnSpc>
                        <a:spcBef>
                          <a:spcPts val="29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3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61595" marR="80010" algn="l">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pa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3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may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y</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ee</a:t>
                      </a:r>
                      <a:r>
                        <a:rPr lang="en-US" sz="2200" spc="20"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el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1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67382878"/>
                  </a:ext>
                </a:extLst>
              </a:tr>
              <a:tr h="1591977">
                <a:tc>
                  <a:txBody>
                    <a:bodyPr/>
                    <a:lstStyle/>
                    <a:p>
                      <a:pPr marL="64770" marR="19367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5" dirty="0">
                          <a:effectLst/>
                          <a:latin typeface="Myriad Pro" panose="020B0503030403020204"/>
                          <a:ea typeface="Times New Roman" panose="02020603050405020304" pitchFamily="18" charset="0"/>
                        </a:rPr>
                        <a:t>rn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dirty="0">
                          <a:effectLst/>
                          <a:latin typeface="Myriad Pro" panose="020B0503030403020204"/>
                          <a:ea typeface="Times New Roman" panose="02020603050405020304" pitchFamily="18" charset="0"/>
                        </a:rPr>
                        <a:t>sh</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61595" marR="12255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ev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any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ant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2359366312"/>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90730" y="6320598"/>
            <a:ext cx="982900" cy="529878"/>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197797" y="767891"/>
            <a:ext cx="9483355"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410589" y="1874474"/>
          <a:ext cx="11370823" cy="4396740"/>
        </p:xfrm>
        <a:graphic>
          <a:graphicData uri="http://schemas.openxmlformats.org/drawingml/2006/table">
            <a:tbl>
              <a:tblPr firstRow="1" bandRow="1">
                <a:tableStyleId>{5940675A-B579-460E-94D1-54222C63F5DA}</a:tableStyleId>
              </a:tblPr>
              <a:tblGrid>
                <a:gridCol w="3452508">
                  <a:extLst>
                    <a:ext uri="{9D8B030D-6E8A-4147-A177-3AD203B41FA5}">
                      <a16:colId xmlns:a16="http://schemas.microsoft.com/office/drawing/2014/main" val="1547576151"/>
                    </a:ext>
                  </a:extLst>
                </a:gridCol>
                <a:gridCol w="3882046">
                  <a:extLst>
                    <a:ext uri="{9D8B030D-6E8A-4147-A177-3AD203B41FA5}">
                      <a16:colId xmlns:a16="http://schemas.microsoft.com/office/drawing/2014/main" val="2636214279"/>
                    </a:ext>
                  </a:extLst>
                </a:gridCol>
                <a:gridCol w="4036269">
                  <a:extLst>
                    <a:ext uri="{9D8B030D-6E8A-4147-A177-3AD203B41FA5}">
                      <a16:colId xmlns:a16="http://schemas.microsoft.com/office/drawing/2014/main" val="1824878490"/>
                    </a:ext>
                  </a:extLst>
                </a:gridCol>
              </a:tblGrid>
              <a:tr h="1332111">
                <a:tc>
                  <a:txBody>
                    <a:bodyPr/>
                    <a:lstStyle/>
                    <a:p>
                      <a:pPr marL="64770" algn="l">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no</a:t>
                      </a:r>
                      <a:endParaRPr lang="en-US" sz="2200" dirty="0">
                        <a:effectLst/>
                        <a:latin typeface="Myriad Pro" panose="020B0503030403020204"/>
                        <a:ea typeface="Times New Roman" panose="02020603050405020304" pitchFamily="18" charset="0"/>
                      </a:endParaRPr>
                    </a:p>
                    <a:p>
                      <a:pPr marL="64770" algn="l">
                        <a:lnSpc>
                          <a:spcPct val="100000"/>
                        </a:lnSpc>
                        <a:spcBef>
                          <a:spcPts val="280"/>
                        </a:spcBef>
                        <a:spcAft>
                          <a:spcPts val="0"/>
                        </a:spcAft>
                      </a:pP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tt</a:t>
                      </a:r>
                      <a:r>
                        <a:rPr lang="en-US" sz="2200" spc="-2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ip</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p>
                  </a:txBody>
                  <a:tcPr marL="0" marR="0" marT="0" marB="0" anchor="ctr"/>
                </a:tc>
                <a:tc rowSpan="2">
                  <a:txBody>
                    <a:bodyPr/>
                    <a:lstStyle/>
                    <a:p>
                      <a:pPr marL="66040" marR="80010" algn="l">
                        <a:lnSpc>
                          <a:spcPct val="100000"/>
                        </a:lnSpc>
                        <a:spcBef>
                          <a:spcPts val="480"/>
                        </a:spcBef>
                        <a:spcAft>
                          <a:spcPts val="0"/>
                        </a:spcAft>
                      </a:pPr>
                      <a:r>
                        <a:rPr lang="en-US" sz="2200" dirty="0">
                          <a:effectLst/>
                          <a:latin typeface="Myriad Pro" panose="020B0503030403020204"/>
                          <a:ea typeface="Times New Roman" panose="02020603050405020304" pitchFamily="18" charset="0"/>
                        </a:rPr>
                        <a:t>A</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el</a:t>
                      </a:r>
                      <a:r>
                        <a:rPr lang="en-US" sz="2200" dirty="0">
                          <a:effectLst/>
                          <a:latin typeface="Myriad Pro" panose="020B0503030403020204"/>
                          <a:ea typeface="Times New Roman" panose="02020603050405020304" pitchFamily="18" charset="0"/>
                        </a:rPr>
                        <a:t>p st</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p</a:t>
                      </a:r>
                      <a:r>
                        <a:rPr lang="en-US" sz="2200" spc="-3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5" dirty="0" err="1">
                          <a:effectLst/>
                          <a:latin typeface="Myriad Pro" panose="020B0503030403020204"/>
                          <a:ea typeface="Times New Roman" panose="02020603050405020304" pitchFamily="18" charset="0"/>
                        </a:rPr>
                        <a:t>c</a:t>
                      </a:r>
                      <a:r>
                        <a:rPr lang="en-US" sz="2200" spc="-20" dirty="0" err="1">
                          <a:effectLst/>
                          <a:latin typeface="Myriad Pro" panose="020B0503030403020204"/>
                          <a:ea typeface="Times New Roman" panose="02020603050405020304" pitchFamily="18" charset="0"/>
                        </a:rPr>
                        <a:t>e</a:t>
                      </a:r>
                      <a:r>
                        <a:rPr lang="en-US" sz="2200" spc="-5" dirty="0" err="1">
                          <a:effectLst/>
                          <a:latin typeface="Myriad Pro" panose="020B0503030403020204"/>
                          <a:ea typeface="Times New Roman" panose="02020603050405020304" pitchFamily="18" charset="0"/>
                        </a:rPr>
                        <a:t>n</a:t>
                      </a:r>
                      <a:r>
                        <a:rPr lang="en-US" sz="2200" spc="5" dirty="0" err="1">
                          <a:effectLst/>
                          <a:latin typeface="Myriad Pro" panose="020B0503030403020204"/>
                          <a:ea typeface="Times New Roman" panose="02020603050405020304" pitchFamily="18" charset="0"/>
                        </a:rPr>
                        <a:t>t</a:t>
                      </a:r>
                      <a:r>
                        <a:rPr lang="en-US" sz="2200" spc="-5" dirty="0" err="1">
                          <a:effectLst/>
                          <a:latin typeface="Myriad Pro" panose="020B0503030403020204"/>
                          <a:ea typeface="Times New Roman" panose="02020603050405020304" pitchFamily="18" charset="0"/>
                        </a:rPr>
                        <a:t>r</a:t>
                      </a:r>
                      <a:r>
                        <a:rPr lang="en-US" sz="2200" dirty="0" err="1">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 a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ca</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u</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nt</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ute t</a:t>
                      </a:r>
                      <a:r>
                        <a:rPr lang="en-US" sz="2200" dirty="0">
                          <a:effectLst/>
                          <a:latin typeface="Myriad Pro" panose="020B0503030403020204"/>
                          <a:ea typeface="Times New Roman" panose="02020603050405020304" pitchFamily="18" charset="0"/>
                        </a:rPr>
                        <a:t>o a</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di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g.</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67382878"/>
                  </a:ext>
                </a:extLst>
              </a:tr>
              <a:tr h="987566">
                <a:tc>
                  <a:txBody>
                    <a:bodyPr/>
                    <a:lstStyle/>
                    <a:p>
                      <a:pPr marL="64770" marR="70485" algn="l">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 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a:t>
                      </a:r>
                      <a:r>
                        <a:rPr lang="en-US" sz="2200" dirty="0">
                          <a:effectLst/>
                          <a:latin typeface="Myriad Pro" panose="020B0503030403020204"/>
                          <a:ea typeface="Times New Roman" panose="02020603050405020304" pitchFamily="18" charset="0"/>
                        </a:rPr>
                        <a:t>l</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u</a:t>
                      </a:r>
                      <a:r>
                        <a:rPr lang="en-US" sz="2200" spc="-4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ip</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p>
                  </a:txBody>
                  <a:tcPr marL="0" marR="0" marT="0" marB="0" anchor="ctr"/>
                </a:tc>
                <a:tc vMerge="1">
                  <a:txBody>
                    <a:bodyPr/>
                    <a:lstStyle/>
                    <a:p>
                      <a:endParaRPr lang="en-US"/>
                    </a:p>
                  </a:txBody>
                  <a:tcPr/>
                </a:tc>
                <a:extLst>
                  <a:ext uri="{0D108BD9-81ED-4DB2-BD59-A6C34878D82A}">
                    <a16:rowId xmlns:a16="http://schemas.microsoft.com/office/drawing/2014/main" val="1726116282"/>
                  </a:ext>
                </a:extLst>
              </a:tr>
              <a:tr h="1867109">
                <a:tc>
                  <a:txBody>
                    <a:bodyPr/>
                    <a:lstStyle/>
                    <a:p>
                      <a:pPr marL="64770" marR="131445"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ac</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ich </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ndit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11493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ge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all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cash</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the 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spc="-2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 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du</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61595" marR="38100" algn="l">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 t</a:t>
                      </a:r>
                      <a:r>
                        <a:rPr lang="en-US" sz="2200" dirty="0">
                          <a:effectLst/>
                          <a:latin typeface="Myriad Pro" panose="020B0503030403020204"/>
                          <a:ea typeface="Times New Roman" panose="02020603050405020304" pitchFamily="18" charset="0"/>
                        </a:rPr>
                        <a:t>o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681232969"/>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41741" y="6411708"/>
            <a:ext cx="827852" cy="446292"/>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311455" y="767891"/>
            <a:ext cx="9256039"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595085" y="2407982"/>
          <a:ext cx="11001831" cy="2011680"/>
        </p:xfrm>
        <a:graphic>
          <a:graphicData uri="http://schemas.openxmlformats.org/drawingml/2006/table">
            <a:tbl>
              <a:tblPr firstRow="1" bandRow="1">
                <a:tableStyleId>{5940675A-B579-460E-94D1-54222C63F5DA}</a:tableStyleId>
              </a:tblPr>
              <a:tblGrid>
                <a:gridCol w="3667277">
                  <a:extLst>
                    <a:ext uri="{9D8B030D-6E8A-4147-A177-3AD203B41FA5}">
                      <a16:colId xmlns:a16="http://schemas.microsoft.com/office/drawing/2014/main" val="1547576151"/>
                    </a:ext>
                  </a:extLst>
                </a:gridCol>
                <a:gridCol w="3667277">
                  <a:extLst>
                    <a:ext uri="{9D8B030D-6E8A-4147-A177-3AD203B41FA5}">
                      <a16:colId xmlns:a16="http://schemas.microsoft.com/office/drawing/2014/main" val="2636214279"/>
                    </a:ext>
                  </a:extLst>
                </a:gridCol>
                <a:gridCol w="3667277">
                  <a:extLst>
                    <a:ext uri="{9D8B030D-6E8A-4147-A177-3AD203B41FA5}">
                      <a16:colId xmlns:a16="http://schemas.microsoft.com/office/drawing/2014/main" val="1824878490"/>
                    </a:ext>
                  </a:extLst>
                </a:gridCol>
              </a:tblGrid>
              <a:tr h="1524000">
                <a:tc>
                  <a:txBody>
                    <a:bodyPr/>
                    <a:lstStyle/>
                    <a:p>
                      <a:pPr marL="64770" marR="170180" algn="l">
                        <a:lnSpc>
                          <a:spcPct val="100000"/>
                        </a:lnSpc>
                        <a:spcBef>
                          <a:spcPts val="495"/>
                        </a:spcBef>
                        <a:spcAft>
                          <a:spcPts val="0"/>
                        </a:spcAft>
                      </a:pPr>
                      <a:endParaRPr lang="en-US" sz="2200" spc="-40" dirty="0">
                        <a:effectLst/>
                        <a:latin typeface="Myriad Pro" panose="020B0503030403020204"/>
                        <a:ea typeface="Times New Roman" panose="02020603050405020304" pitchFamily="18" charset="0"/>
                      </a:endParaRPr>
                    </a:p>
                    <a:p>
                      <a:pPr marL="64770" marR="170180"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se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14414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ge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all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cash</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the 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c</a:t>
                      </a:r>
                      <a:r>
                        <a:rPr lang="en-US" sz="2200" spc="-2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or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61595" marR="38100" algn="l">
                        <a:lnSpc>
                          <a:spcPct val="100000"/>
                        </a:lnSpc>
                        <a:spcBef>
                          <a:spcPts val="495"/>
                        </a:spcBef>
                        <a:spcAft>
                          <a:spcPts val="0"/>
                        </a:spcAft>
                      </a:pPr>
                      <a:endParaRPr lang="en-US" sz="2200" spc="-25" dirty="0">
                        <a:effectLst/>
                        <a:latin typeface="Myriad Pro" panose="020B0503030403020204"/>
                        <a:ea typeface="Times New Roman" panose="02020603050405020304" pitchFamily="18" charset="0"/>
                      </a:endParaRPr>
                    </a:p>
                    <a:p>
                      <a:pPr marL="61595" marR="38100" algn="l">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1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 t</a:t>
                      </a:r>
                      <a:r>
                        <a:rPr lang="en-US" sz="2200" dirty="0">
                          <a:effectLst/>
                          <a:latin typeface="Myriad Pro" panose="020B0503030403020204"/>
                          <a:ea typeface="Times New Roman" panose="02020603050405020304" pitchFamily="18" charset="0"/>
                        </a:rPr>
                        <a:t>o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67382878"/>
                  </a:ext>
                </a:extLst>
              </a:tr>
            </a:tbl>
          </a:graphicData>
        </a:graphic>
      </p:graphicFrame>
    </p:spTree>
    <p:extLst>
      <p:ext uri="{BB962C8B-B14F-4D97-AF65-F5344CB8AC3E}">
        <p14:creationId xmlns:p14="http://schemas.microsoft.com/office/powerpoint/2010/main" val="767411129"/>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41741" y="6411708"/>
            <a:ext cx="827852" cy="446292"/>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311455" y="767891"/>
            <a:ext cx="9256039"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595085" y="2086969"/>
          <a:ext cx="11001831" cy="4061460"/>
        </p:xfrm>
        <a:graphic>
          <a:graphicData uri="http://schemas.openxmlformats.org/drawingml/2006/table">
            <a:tbl>
              <a:tblPr firstRow="1" bandRow="1">
                <a:tableStyleId>{5940675A-B579-460E-94D1-54222C63F5DA}</a:tableStyleId>
              </a:tblPr>
              <a:tblGrid>
                <a:gridCol w="2021655">
                  <a:extLst>
                    <a:ext uri="{9D8B030D-6E8A-4147-A177-3AD203B41FA5}">
                      <a16:colId xmlns:a16="http://schemas.microsoft.com/office/drawing/2014/main" val="1547576151"/>
                    </a:ext>
                  </a:extLst>
                </a:gridCol>
                <a:gridCol w="4299626">
                  <a:extLst>
                    <a:ext uri="{9D8B030D-6E8A-4147-A177-3AD203B41FA5}">
                      <a16:colId xmlns:a16="http://schemas.microsoft.com/office/drawing/2014/main" val="2636214279"/>
                    </a:ext>
                  </a:extLst>
                </a:gridCol>
                <a:gridCol w="4680550">
                  <a:extLst>
                    <a:ext uri="{9D8B030D-6E8A-4147-A177-3AD203B41FA5}">
                      <a16:colId xmlns:a16="http://schemas.microsoft.com/office/drawing/2014/main" val="1824878490"/>
                    </a:ext>
                  </a:extLst>
                </a:gridCol>
              </a:tblGrid>
              <a:tr h="3141290">
                <a:tc>
                  <a:txBody>
                    <a:bodyPr/>
                    <a:lstStyle/>
                    <a:p>
                      <a:pPr marL="8445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3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marR="70485" algn="l">
                        <a:lnSpc>
                          <a:spcPct val="100000"/>
                        </a:lnSpc>
                        <a:spcBef>
                          <a:spcPts val="495"/>
                        </a:spcBef>
                        <a:spcAft>
                          <a:spcPts val="0"/>
                        </a:spcAft>
                      </a:pPr>
                      <a:r>
                        <a:rPr lang="en-US" sz="2200" i="1" spc="5"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g</a:t>
                      </a:r>
                      <a:r>
                        <a:rPr lang="en-US" sz="2200" i="1" spc="-20"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fic</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n</a:t>
                      </a:r>
                      <a:r>
                        <a:rPr lang="en-US" sz="2200" i="1"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don</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d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se</a:t>
                      </a:r>
                      <a:r>
                        <a:rPr lang="en-US" sz="2200" i="1" spc="5"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w</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h</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u</a:t>
                      </a:r>
                      <a:r>
                        <a:rPr lang="en-US" sz="2200" i="1" spc="-25"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f</a:t>
                      </a:r>
                      <a:r>
                        <a:rPr lang="en-US" sz="2200" i="1" spc="5" dirty="0">
                          <a:effectLst/>
                          <a:latin typeface="Myriad Pro" panose="020B0503030403020204"/>
                          <a:ea typeface="Times New Roman" panose="02020603050405020304" pitchFamily="18" charset="0"/>
                        </a:rPr>
                        <a:t>u</a:t>
                      </a:r>
                      <a:r>
                        <a:rPr lang="en-US" sz="2200" i="1" dirty="0">
                          <a:effectLst/>
                          <a:latin typeface="Myriad Pro" panose="020B0503030403020204"/>
                          <a:ea typeface="Times New Roman" panose="02020603050405020304" pitchFamily="18" charset="0"/>
                        </a:rPr>
                        <a:t>l</a:t>
                      </a:r>
                      <a:r>
                        <a:rPr lang="en-US" sz="2200" i="1" spc="-2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li</a:t>
                      </a:r>
                      <a:r>
                        <a:rPr lang="en-US" sz="2200" i="1" spc="-20" dirty="0">
                          <a:effectLst/>
                          <a:latin typeface="Myriad Pro" panose="020B0503030403020204"/>
                          <a:ea typeface="Times New Roman" panose="02020603050405020304" pitchFamily="18" charset="0"/>
                        </a:rPr>
                        <a:t>v</a:t>
                      </a:r>
                      <a:r>
                        <a:rPr lang="en-US" sz="2200" i="1" dirty="0">
                          <a:effectLst/>
                          <a:latin typeface="Myriad Pro" panose="020B0503030403020204"/>
                          <a:ea typeface="Times New Roman" panose="02020603050405020304" pitchFamily="18" charset="0"/>
                        </a:rPr>
                        <a:t>es </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f</a:t>
                      </a:r>
                      <a:r>
                        <a:rPr lang="en-US" sz="2200" i="1" spc="-5" dirty="0">
                          <a:effectLst/>
                          <a:latin typeface="Myriad Pro" panose="020B0503030403020204"/>
                          <a:ea typeface="Times New Roman" panose="02020603050405020304" pitchFamily="18" charset="0"/>
                        </a:rPr>
                        <a:t> </a:t>
                      </a:r>
                      <a:r>
                        <a:rPr lang="en-US" sz="2200" i="1" spc="-20" dirty="0">
                          <a:effectLst/>
                          <a:latin typeface="Myriad Pro" panose="020B0503030403020204"/>
                          <a:ea typeface="Times New Roman" panose="02020603050405020304" pitchFamily="18" charset="0"/>
                        </a:rPr>
                        <a:t>1</a:t>
                      </a:r>
                      <a:r>
                        <a:rPr lang="en-US" sz="2200" i="1" dirty="0">
                          <a:effectLst/>
                          <a:latin typeface="Myriad Pro" panose="020B0503030403020204"/>
                          <a:ea typeface="Times New Roman" panose="02020603050405020304" pitchFamily="18" charset="0"/>
                        </a:rPr>
                        <a:t>2</a:t>
                      </a:r>
                      <a:r>
                        <a:rPr lang="en-US" sz="2200" i="1" spc="10" dirty="0">
                          <a:effectLst/>
                          <a:latin typeface="Myriad Pro" panose="020B0503030403020204"/>
                          <a:ea typeface="Times New Roman" panose="02020603050405020304" pitchFamily="18" charset="0"/>
                        </a:rPr>
                        <a:t> </a:t>
                      </a:r>
                      <a:r>
                        <a:rPr lang="en-US" sz="2200" i="1" spc="-30" dirty="0">
                          <a:effectLst/>
                          <a:latin typeface="Myriad Pro" panose="020B0503030403020204"/>
                          <a:ea typeface="Times New Roman" panose="02020603050405020304" pitchFamily="18" charset="0"/>
                        </a:rPr>
                        <a:t>m</a:t>
                      </a:r>
                      <a:r>
                        <a:rPr lang="en-US" sz="2200" i="1" spc="-5" dirty="0">
                          <a:effectLst/>
                          <a:latin typeface="Myriad Pro" panose="020B0503030403020204"/>
                          <a:ea typeface="Times New Roman" panose="02020603050405020304" pitchFamily="18" charset="0"/>
                        </a:rPr>
                        <a:t>onth</a:t>
                      </a:r>
                      <a:r>
                        <a:rPr lang="en-US" sz="2200" i="1"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 </a:t>
                      </a:r>
                      <a:r>
                        <a:rPr lang="en-US" sz="2200" i="1" dirty="0">
                          <a:effectLst/>
                          <a:latin typeface="Myriad Pro" panose="020B0503030403020204"/>
                          <a:ea typeface="Times New Roman" panose="02020603050405020304" pitchFamily="18" charset="0"/>
                        </a:rPr>
                        <a:t>m</a:t>
                      </a:r>
                      <a:r>
                        <a:rPr lang="en-US" sz="2200" i="1" spc="-5" dirty="0">
                          <a:effectLst/>
                          <a:latin typeface="Myriad Pro" panose="020B0503030403020204"/>
                          <a:ea typeface="Times New Roman" panose="02020603050405020304" pitchFamily="18" charset="0"/>
                        </a:rPr>
                        <a:t>o</a:t>
                      </a:r>
                      <a:r>
                        <a:rPr lang="en-US" sz="2200" i="1" spc="-1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adi</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bta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s</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err="1">
                          <a:effectLst/>
                          <a:latin typeface="Myriad Pro" panose="020B0503030403020204"/>
                          <a:ea typeface="Times New Roman" panose="02020603050405020304" pitchFamily="18" charset="0"/>
                        </a:rPr>
                        <a:t>r</a:t>
                      </a:r>
                      <a:r>
                        <a:rPr lang="en-US" sz="2200" spc="-10" dirty="0" err="1">
                          <a:effectLst/>
                          <a:latin typeface="Myriad Pro" panose="020B0503030403020204"/>
                          <a:ea typeface="Times New Roman" panose="02020603050405020304" pitchFamily="18" charset="0"/>
                        </a:rPr>
                        <a:t>a</a:t>
                      </a:r>
                      <a:r>
                        <a:rPr lang="en-US" sz="2200" spc="5" dirty="0" err="1">
                          <a:effectLst/>
                          <a:latin typeface="Myriad Pro" panose="020B0503030403020204"/>
                          <a:ea typeface="Times New Roman" panose="02020603050405020304" pitchFamily="18" charset="0"/>
                        </a:rPr>
                        <a:t>t</a:t>
                      </a:r>
                      <a:r>
                        <a:rPr lang="en-US" sz="2200" spc="-35" dirty="0" err="1">
                          <a:effectLst/>
                          <a:latin typeface="Myriad Pro" panose="020B0503030403020204"/>
                          <a:ea typeface="Times New Roman" panose="02020603050405020304" pitchFamily="18" charset="0"/>
                        </a:rPr>
                        <a:t>e</a:t>
                      </a:r>
                      <a:r>
                        <a:rPr lang="en-US" sz="2200" spc="-10" dirty="0" err="1">
                          <a:effectLst/>
                          <a:latin typeface="Myriad Pro" panose="020B0503030403020204"/>
                          <a:ea typeface="Times New Roman" panose="02020603050405020304" pitchFamily="18" charset="0"/>
                        </a:rPr>
                        <a:t>a</a:t>
                      </a:r>
                      <a:r>
                        <a:rPr lang="en-US" sz="2200" spc="5" dirty="0" err="1">
                          <a:effectLst/>
                          <a:latin typeface="Myriad Pro" panose="020B0503030403020204"/>
                          <a:ea typeface="Times New Roman" panose="02020603050405020304" pitchFamily="18" charset="0"/>
                        </a:rPr>
                        <a:t>b</a:t>
                      </a:r>
                      <a:r>
                        <a:rPr lang="en-US" sz="2200" spc="-20" dirty="0" err="1">
                          <a:effectLst/>
                          <a:latin typeface="Myriad Pro" panose="020B0503030403020204"/>
                          <a:ea typeface="Times New Roman" panose="02020603050405020304" pitchFamily="18" charset="0"/>
                        </a:rPr>
                        <a:t>le</a:t>
                      </a:r>
                      <a:r>
                        <a:rPr lang="en-US" sz="2200" spc="-20" dirty="0">
                          <a:effectLst/>
                          <a:latin typeface="Myriad Pro" panose="020B0503030403020204"/>
                          <a:ea typeface="Times New Roman" panose="02020603050405020304" pitchFamily="18" charset="0"/>
                        </a:rPr>
                        <a:t> 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p>
                      <a:pPr marL="83185" marR="78105" algn="l">
                        <a:lnSpc>
                          <a:spcPct val="100000"/>
                        </a:lnSpc>
                        <a:spcBef>
                          <a:spcPts val="310"/>
                        </a:spcBef>
                        <a:spcAft>
                          <a:spcPts val="0"/>
                        </a:spcAft>
                      </a:pPr>
                      <a:r>
                        <a:rPr lang="en-US" sz="2200" i="1" spc="5"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g</a:t>
                      </a:r>
                      <a:r>
                        <a:rPr lang="en-US" sz="2200" i="1" spc="-20"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i</a:t>
                      </a:r>
                      <a:r>
                        <a:rPr lang="en-US" sz="2200" i="1" spc="-10" dirty="0">
                          <a:effectLst/>
                          <a:latin typeface="Myriad Pro" panose="020B0503030403020204"/>
                          <a:ea typeface="Times New Roman" panose="02020603050405020304" pitchFamily="18" charset="0"/>
                        </a:rPr>
                        <a:t>fic</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n</a:t>
                      </a:r>
                      <a:r>
                        <a:rPr lang="en-US" sz="2200" i="1"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 </a:t>
                      </a:r>
                      <a:r>
                        <a:rPr lang="en-US" sz="2200" i="1" spc="-10" dirty="0">
                          <a:effectLst/>
                          <a:latin typeface="Myriad Pro" panose="020B0503030403020204"/>
                          <a:ea typeface="Times New Roman" panose="02020603050405020304" pitchFamily="18" charset="0"/>
                        </a:rPr>
                        <a:t>don</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d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ss</a:t>
                      </a:r>
                      <a:r>
                        <a:rPr lang="en-US" sz="2200" i="1" spc="-2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 t</a:t>
                      </a:r>
                      <a:r>
                        <a:rPr lang="en-US" sz="2200" i="1" spc="-20"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spc="-15" dirty="0">
                          <a:effectLst/>
                          <a:latin typeface="Myriad Pro" panose="020B0503030403020204"/>
                          <a:ea typeface="Times New Roman" panose="02020603050405020304" pitchFamily="18" charset="0"/>
                        </a:rPr>
                        <a:t>r</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10" dirty="0">
                          <a:effectLst/>
                          <a:latin typeface="Myriad Pro" panose="020B0503030403020204"/>
                          <a:ea typeface="Times New Roman" panose="02020603050405020304" pitchFamily="18" charset="0"/>
                        </a:rPr>
                        <a:t>d</a:t>
                      </a:r>
                      <a:r>
                        <a:rPr lang="en-US" sz="2200" i="1" spc="-20" dirty="0">
                          <a:effectLst/>
                          <a:latin typeface="Myriad Pro" panose="020B0503030403020204"/>
                          <a:ea typeface="Times New Roman" panose="02020603050405020304" pitchFamily="18" charset="0"/>
                        </a:rPr>
                        <a:t>i</a:t>
                      </a:r>
                      <a:r>
                        <a:rPr lang="en-US" sz="2200" i="1" spc="-10" dirty="0">
                          <a:effectLst/>
                          <a:latin typeface="Myriad Pro" panose="020B0503030403020204"/>
                          <a:ea typeface="Times New Roman" panose="02020603050405020304" pitchFamily="18" charset="0"/>
                        </a:rPr>
                        <a:t>ff</a:t>
                      </a:r>
                      <a:r>
                        <a:rPr lang="en-US" sz="2200" i="1" spc="5" dirty="0">
                          <a:effectLst/>
                          <a:latin typeface="Myriad Pro" panose="020B0503030403020204"/>
                          <a:ea typeface="Times New Roman" panose="02020603050405020304" pitchFamily="18" charset="0"/>
                        </a:rPr>
                        <a:t>i</a:t>
                      </a:r>
                      <a:r>
                        <a:rPr lang="en-US" sz="2200" i="1" spc="-10" dirty="0">
                          <a:effectLst/>
                          <a:latin typeface="Myriad Pro" panose="020B0503030403020204"/>
                          <a:ea typeface="Times New Roman" panose="02020603050405020304" pitchFamily="18" charset="0"/>
                        </a:rPr>
                        <a:t>c</a:t>
                      </a:r>
                      <a:r>
                        <a:rPr lang="en-US" sz="2200" i="1" spc="-15" dirty="0">
                          <a:effectLst/>
                          <a:latin typeface="Myriad Pro" panose="020B0503030403020204"/>
                          <a:ea typeface="Times New Roman" panose="02020603050405020304" pitchFamily="18" charset="0"/>
                        </a:rPr>
                        <a:t>u</a:t>
                      </a:r>
                      <a:r>
                        <a:rPr lang="en-US" sz="2200" i="1" spc="5" dirty="0">
                          <a:effectLst/>
                          <a:latin typeface="Myriad Pro" panose="020B0503030403020204"/>
                          <a:ea typeface="Times New Roman" panose="02020603050405020304" pitchFamily="18" charset="0"/>
                        </a:rPr>
                        <a:t>lt t</a:t>
                      </a:r>
                      <a:r>
                        <a:rPr lang="en-US" sz="2200" i="1" dirty="0">
                          <a:effectLst/>
                          <a:latin typeface="Myriad Pro" panose="020B0503030403020204"/>
                          <a:ea typeface="Times New Roman" panose="02020603050405020304" pitchFamily="18" charset="0"/>
                        </a:rPr>
                        <a:t>o </a:t>
                      </a:r>
                      <a:r>
                        <a:rPr lang="en-US" sz="2200" i="1" spc="-20" dirty="0">
                          <a:effectLst/>
                          <a:latin typeface="Myriad Pro" panose="020B0503030403020204"/>
                          <a:ea typeface="Times New Roman" panose="02020603050405020304" pitchFamily="18" charset="0"/>
                        </a:rPr>
                        <a:t>v</a:t>
                      </a:r>
                      <a:r>
                        <a:rPr lang="en-US" sz="2200" i="1" spc="5" dirty="0">
                          <a:effectLst/>
                          <a:latin typeface="Myriad Pro" panose="020B0503030403020204"/>
                          <a:ea typeface="Times New Roman" panose="02020603050405020304" pitchFamily="18" charset="0"/>
                        </a:rPr>
                        <a:t>a</a:t>
                      </a:r>
                      <a:r>
                        <a:rPr lang="en-US" sz="2200" i="1" spc="-20" dirty="0">
                          <a:effectLst/>
                          <a:latin typeface="Myriad Pro" panose="020B0503030403020204"/>
                          <a:ea typeface="Times New Roman" panose="02020603050405020304" pitchFamily="18" charset="0"/>
                        </a:rPr>
                        <a:t>l</a:t>
                      </a:r>
                      <a:r>
                        <a:rPr lang="en-US" sz="2200" i="1" spc="5" dirty="0">
                          <a:effectLst/>
                          <a:latin typeface="Myriad Pro" panose="020B0503030403020204"/>
                          <a:ea typeface="Times New Roman" panose="02020603050405020304" pitchFamily="18" charset="0"/>
                        </a:rPr>
                        <a:t>u</a:t>
                      </a:r>
                      <a:r>
                        <a:rPr lang="en-US" sz="2200" i="1"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 </a:t>
                      </a:r>
                      <a:r>
                        <a:rPr lang="en-US" sz="2200" i="1" spc="-25"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uc</a:t>
                      </a:r>
                      <a:r>
                        <a:rPr lang="en-US" sz="2200" i="1"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 i</a:t>
                      </a:r>
                      <a:r>
                        <a:rPr lang="en-US" sz="2200" i="1" spc="5"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ngib</a:t>
                      </a:r>
                      <a:r>
                        <a:rPr lang="en-US" sz="2200" i="1" spc="5" dirty="0">
                          <a:effectLst/>
                          <a:latin typeface="Myriad Pro" panose="020B0503030403020204"/>
                          <a:ea typeface="Times New Roman" panose="02020603050405020304" pitchFamily="18" charset="0"/>
                        </a:rPr>
                        <a:t>l</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spc="-15" dirty="0">
                          <a:effectLst/>
                          <a:latin typeface="Myriad Pro" panose="020B0503030403020204"/>
                          <a:ea typeface="Times New Roman" panose="02020603050405020304" pitchFamily="18" charset="0"/>
                        </a:rPr>
                        <a:t>ss</a:t>
                      </a:r>
                      <a:r>
                        <a:rPr lang="en-US" sz="2200" i="1" spc="5"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s</a:t>
                      </a:r>
                      <a:r>
                        <a:rPr lang="en-US" sz="2200" i="1" dirty="0">
                          <a:effectLst/>
                          <a:latin typeface="Myriad Pro" panose="020B0503030403020204"/>
                          <a:ea typeface="Times New Roman" panose="02020603050405020304" pitchFamily="18" charset="0"/>
                        </a:rPr>
                        <a:t>,</a:t>
                      </a:r>
                      <a:r>
                        <a:rPr lang="en-US" sz="2200" i="1" spc="-15" dirty="0">
                          <a:effectLst/>
                          <a:latin typeface="Myriad Pro" panose="020B0503030403020204"/>
                          <a:ea typeface="Times New Roman" panose="02020603050405020304" pitchFamily="18" charset="0"/>
                        </a:rPr>
                        <a:t> </a:t>
                      </a:r>
                      <a:r>
                        <a:rPr lang="en-US" sz="2200" i="1" spc="10" dirty="0">
                          <a:effectLst/>
                          <a:latin typeface="Myriad Pro" panose="020B0503030403020204"/>
                          <a:ea typeface="Times New Roman" panose="02020603050405020304" pitchFamily="18" charset="0"/>
                        </a:rPr>
                        <a:t>h</a:t>
                      </a:r>
                      <a:r>
                        <a:rPr lang="en-US" sz="2200" i="1" spc="-20" dirty="0">
                          <a:effectLst/>
                          <a:latin typeface="Myriad Pro" panose="020B0503030403020204"/>
                          <a:ea typeface="Times New Roman" panose="02020603050405020304" pitchFamily="18" charset="0"/>
                        </a:rPr>
                        <a:t>ig</a:t>
                      </a:r>
                      <a:r>
                        <a:rPr lang="en-US" sz="2200" i="1" spc="5"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ly </a:t>
                      </a:r>
                      <a:r>
                        <a:rPr lang="en-US" sz="2200" i="1" dirty="0" err="1">
                          <a:effectLst/>
                          <a:latin typeface="Myriad Pro" panose="020B0503030403020204"/>
                          <a:ea typeface="Times New Roman" panose="02020603050405020304" pitchFamily="18" charset="0"/>
                        </a:rPr>
                        <a:t>s</a:t>
                      </a:r>
                      <a:r>
                        <a:rPr lang="en-US" sz="2200" i="1" spc="5" dirty="0" err="1">
                          <a:effectLst/>
                          <a:latin typeface="Myriad Pro" panose="020B0503030403020204"/>
                          <a:ea typeface="Times New Roman" panose="02020603050405020304" pitchFamily="18" charset="0"/>
                        </a:rPr>
                        <a:t>p</a:t>
                      </a:r>
                      <a:r>
                        <a:rPr lang="en-US" sz="2200" i="1" spc="-5" dirty="0" err="1">
                          <a:effectLst/>
                          <a:latin typeface="Myriad Pro" panose="020B0503030403020204"/>
                          <a:ea typeface="Times New Roman" panose="02020603050405020304" pitchFamily="18" charset="0"/>
                        </a:rPr>
                        <a:t>ecial</a:t>
                      </a:r>
                      <a:r>
                        <a:rPr lang="en-US" sz="2200" i="1" spc="5" dirty="0" err="1">
                          <a:effectLst/>
                          <a:latin typeface="Myriad Pro" panose="020B0503030403020204"/>
                          <a:ea typeface="Times New Roman" panose="02020603050405020304" pitchFamily="18" charset="0"/>
                        </a:rPr>
                        <a:t>i</a:t>
                      </a:r>
                      <a:r>
                        <a:rPr lang="en-US" sz="2200" i="1" dirty="0" err="1">
                          <a:effectLst/>
                          <a:latin typeface="Myriad Pro" panose="020B0503030403020204"/>
                          <a:ea typeface="Times New Roman" panose="02020603050405020304" pitchFamily="18" charset="0"/>
                        </a:rPr>
                        <a:t>s</a:t>
                      </a:r>
                      <a:r>
                        <a:rPr lang="en-US" sz="2200" i="1" spc="-20" dirty="0" err="1">
                          <a:effectLst/>
                          <a:latin typeface="Myriad Pro" panose="020B0503030403020204"/>
                          <a:ea typeface="Times New Roman" panose="02020603050405020304" pitchFamily="18" charset="0"/>
                        </a:rPr>
                        <a:t>e</a:t>
                      </a:r>
                      <a:r>
                        <a:rPr lang="en-US" sz="2200" i="1" dirty="0" err="1">
                          <a:effectLst/>
                          <a:latin typeface="Myriad Pro" panose="020B0503030403020204"/>
                          <a:ea typeface="Times New Roman" panose="02020603050405020304" pitchFamily="18" charset="0"/>
                        </a:rPr>
                        <a:t>d</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ss</a:t>
                      </a:r>
                      <a:r>
                        <a:rPr lang="en-US" sz="2200" i="1" spc="-2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s,</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an</a:t>
                      </a:r>
                      <a:r>
                        <a:rPr lang="en-US" sz="2200" i="1" dirty="0">
                          <a:effectLst/>
                          <a:latin typeface="Myriad Pro" panose="020B0503030403020204"/>
                          <a:ea typeface="Times New Roman" panose="02020603050405020304" pitchFamily="18" charset="0"/>
                        </a:rPr>
                        <a:t>d</a:t>
                      </a:r>
                      <a:r>
                        <a:rPr lang="en-US" sz="2200" i="1" spc="-5" dirty="0">
                          <a:effectLst/>
                          <a:latin typeface="Myriad Pro" panose="020B0503030403020204"/>
                          <a:ea typeface="Times New Roman" panose="02020603050405020304" pitchFamily="18" charset="0"/>
                        </a:rPr>
                        <a:t> </a:t>
                      </a:r>
                      <a:r>
                        <a:rPr lang="en-US" sz="2200" i="1" spc="-20"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i</a:t>
                      </a:r>
                      <a:r>
                        <a:rPr lang="en-US" sz="2200" i="1" spc="-20"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ag</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t</a:t>
                      </a:r>
                      <a:r>
                        <a:rPr lang="en-US" sz="2200" i="1" spc="-25" dirty="0">
                          <a:effectLst/>
                          <a:latin typeface="Myriad Pro" panose="020B0503030403020204"/>
                          <a:ea typeface="Times New Roman" panose="02020603050405020304" pitchFamily="18" charset="0"/>
                        </a:rPr>
                        <a:t>s</a:t>
                      </a:r>
                      <a:r>
                        <a:rPr lang="en-US" sz="2200" i="1" dirty="0">
                          <a:effectLst/>
                          <a:latin typeface="Myriad Pro" panose="020B0503030403020204"/>
                          <a:ea typeface="Times New Roman" panose="02020603050405020304" pitchFamily="18" charset="0"/>
                        </a:rPr>
                        <a:t>:</a:t>
                      </a:r>
                      <a:r>
                        <a:rPr lang="en-US" sz="2200" i="1"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Do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p>
                      <a:pPr marL="83185" algn="l">
                        <a:lnSpc>
                          <a:spcPct val="100000"/>
                        </a:lnSpc>
                        <a:spcBef>
                          <a:spcPts val="315"/>
                        </a:spcBef>
                        <a:spcAft>
                          <a:spcPts val="0"/>
                        </a:spcAft>
                      </a:pPr>
                      <a:r>
                        <a:rPr lang="en-US" sz="2200" i="1" spc="-5" dirty="0">
                          <a:effectLst/>
                          <a:latin typeface="Myriad Pro" panose="020B0503030403020204"/>
                          <a:ea typeface="Times New Roman" panose="02020603050405020304" pitchFamily="18" charset="0"/>
                        </a:rPr>
                        <a:t>O</a:t>
                      </a:r>
                      <a:r>
                        <a:rPr lang="en-US" sz="2200" i="1" spc="5"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r</a:t>
                      </a:r>
                      <a:r>
                        <a:rPr lang="en-US" sz="2200" i="1" spc="-2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d</a:t>
                      </a:r>
                      <a:r>
                        <a:rPr lang="en-US" sz="2200" i="1" spc="-20" dirty="0">
                          <a:effectLst/>
                          <a:latin typeface="Myriad Pro" panose="020B0503030403020204"/>
                          <a:ea typeface="Times New Roman" panose="02020603050405020304" pitchFamily="18" charset="0"/>
                        </a:rPr>
                        <a:t>o</a:t>
                      </a:r>
                      <a:r>
                        <a:rPr lang="en-US" sz="2200" i="1" spc="5" dirty="0">
                          <a:effectLst/>
                          <a:latin typeface="Myriad Pro" panose="020B0503030403020204"/>
                          <a:ea typeface="Times New Roman" panose="02020603050405020304" pitchFamily="18" charset="0"/>
                        </a:rPr>
                        <a:t>n</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d</a:t>
                      </a:r>
                      <a:r>
                        <a:rPr lang="en-US" sz="2200" i="1" spc="-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25"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et</a:t>
                      </a:r>
                      <a:r>
                        <a:rPr lang="en-US" sz="2200" i="1"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o</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61595" marR="168275" algn="l">
                        <a:lnSpc>
                          <a:spcPct val="100000"/>
                        </a:lnSpc>
                        <a:spcBef>
                          <a:spcPts val="495"/>
                        </a:spcBef>
                        <a:spcAft>
                          <a:spcPts val="0"/>
                        </a:spcAft>
                      </a:pPr>
                      <a:r>
                        <a:rPr lang="en-US" sz="2200" i="1" spc="5"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g</a:t>
                      </a:r>
                      <a:r>
                        <a:rPr lang="en-US" sz="2200" i="1" spc="-20"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fic</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n</a:t>
                      </a:r>
                      <a:r>
                        <a:rPr lang="en-US" sz="2200" i="1"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don</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d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se</a:t>
                      </a:r>
                      <a:r>
                        <a:rPr lang="en-US" sz="2200" i="1" spc="5"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t </a:t>
                      </a:r>
                      <a:r>
                        <a:rPr lang="en-US" sz="2200" i="1" spc="5" dirty="0">
                          <a:effectLst/>
                          <a:latin typeface="Myriad Pro" panose="020B0503030403020204"/>
                          <a:ea typeface="Times New Roman" panose="02020603050405020304" pitchFamily="18" charset="0"/>
                        </a:rPr>
                        <a:t>a</a:t>
                      </a:r>
                      <a:r>
                        <a:rPr lang="en-US" sz="2200" i="1" spc="-25" dirty="0">
                          <a:effectLst/>
                          <a:latin typeface="Myriad Pro" panose="020B0503030403020204"/>
                          <a:ea typeface="Times New Roman" panose="02020603050405020304" pitchFamily="18" charset="0"/>
                        </a:rPr>
                        <a:t>r</a:t>
                      </a:r>
                      <a:r>
                        <a:rPr lang="en-US" sz="2200" i="1"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 </a:t>
                      </a:r>
                      <a:r>
                        <a:rPr lang="en-US" sz="2200" i="1" spc="-15" dirty="0">
                          <a:effectLst/>
                          <a:latin typeface="Myriad Pro" panose="020B0503030403020204"/>
                          <a:ea typeface="Times New Roman" panose="02020603050405020304" pitchFamily="18" charset="0"/>
                        </a:rPr>
                        <a:t>r</a:t>
                      </a:r>
                      <a:r>
                        <a:rPr lang="en-US" sz="2200" i="1" spc="-2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c</a:t>
                      </a:r>
                      <a:r>
                        <a:rPr lang="en-US" sz="2200" i="1" spc="5" dirty="0">
                          <a:effectLst/>
                          <a:latin typeface="Myriad Pro" panose="020B0503030403020204"/>
                          <a:ea typeface="Times New Roman" panose="02020603050405020304" pitchFamily="18" charset="0"/>
                        </a:rPr>
                        <a:t>o</a:t>
                      </a:r>
                      <a:r>
                        <a:rPr lang="en-US" sz="2200" i="1" spc="-2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d</a:t>
                      </a:r>
                      <a:r>
                        <a:rPr lang="en-US" sz="2200" i="1" spc="-5"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tai</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cc</a:t>
                      </a:r>
                      <a:r>
                        <a:rPr lang="en-US" sz="2200" spc="-20"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di</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qu</a:t>
                      </a:r>
                      <a:r>
                        <a:rPr lang="en-US" sz="2200" spc="-5" dirty="0">
                          <a:effectLst/>
                          <a:latin typeface="Myriad Pro" panose="020B0503030403020204"/>
                          <a:ea typeface="Times New Roman" panose="02020603050405020304" pitchFamily="18" charset="0"/>
                        </a:rPr>
                        <a:t>ir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pa</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19</a:t>
                      </a:r>
                      <a:r>
                        <a:rPr lang="en-US" sz="2200" spc="-5" dirty="0">
                          <a:effectLst/>
                          <a:latin typeface="Myriad Pro" panose="020B0503030403020204"/>
                          <a:ea typeface="Times New Roman" panose="02020603050405020304" pitchFamily="18" charset="0"/>
                        </a:rPr>
                        <a:t>0</a:t>
                      </a:r>
                      <a:r>
                        <a:rPr lang="en-US" sz="2200" spc="5" dirty="0">
                          <a:effectLst/>
                          <a:latin typeface="Myriad Pro" panose="020B0503030403020204"/>
                          <a:ea typeface="Times New Roman" panose="02020603050405020304" pitchFamily="18" charset="0"/>
                        </a:rPr>
                        <a:t>–</a:t>
                      </a: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1</a:t>
                      </a:r>
                      <a:r>
                        <a:rPr lang="en-US" sz="2200" spc="5" dirty="0">
                          <a:effectLst/>
                          <a:latin typeface="Myriad Pro" panose="020B0503030403020204"/>
                          <a:ea typeface="Times New Roman" panose="02020603050405020304" pitchFamily="18" charset="0"/>
                        </a:rPr>
                        <a:t>91</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p>
                      <a:pPr marL="61595" marR="163830" algn="l">
                        <a:lnSpc>
                          <a:spcPct val="100000"/>
                        </a:lnSpc>
                        <a:spcBef>
                          <a:spcPts val="310"/>
                        </a:spcBef>
                        <a:spcAft>
                          <a:spcPts val="0"/>
                        </a:spcAft>
                      </a:pPr>
                      <a:r>
                        <a:rPr lang="en-US" sz="2200" i="1" spc="5"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g</a:t>
                      </a:r>
                      <a:r>
                        <a:rPr lang="en-US" sz="2200" i="1" spc="-20"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fic</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n</a:t>
                      </a:r>
                      <a:r>
                        <a:rPr lang="en-US" sz="2200" i="1"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don</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d </a:t>
                      </a:r>
                      <a:r>
                        <a:rPr lang="en-US" sz="2200" i="1" spc="20"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15"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t</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n</a:t>
                      </a:r>
                      <a:r>
                        <a:rPr lang="en-US" sz="2200" i="1" spc="-20"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t</a:t>
                      </a:r>
                      <a:r>
                        <a:rPr lang="en-US" sz="2200" i="1" spc="10" dirty="0">
                          <a:effectLst/>
                          <a:latin typeface="Myriad Pro" panose="020B0503030403020204"/>
                          <a:ea typeface="Times New Roman" panose="02020603050405020304" pitchFamily="18" charset="0"/>
                        </a:rPr>
                        <a:t> </a:t>
                      </a:r>
                      <a:r>
                        <a:rPr lang="en-US" sz="2200" i="1" spc="-1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ec</a:t>
                      </a:r>
                      <a:r>
                        <a:rPr lang="en-US" sz="2200" i="1" spc="5" dirty="0">
                          <a:effectLst/>
                          <a:latin typeface="Myriad Pro" panose="020B0503030403020204"/>
                          <a:ea typeface="Times New Roman" panose="02020603050405020304" pitchFamily="18" charset="0"/>
                        </a:rPr>
                        <a:t>o</a:t>
                      </a:r>
                      <a:r>
                        <a:rPr lang="en-US" sz="2200" i="1" spc="-1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d</a:t>
                      </a:r>
                      <a:r>
                        <a:rPr lang="en-US" sz="2200" i="1" spc="-2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tai</a:t>
                      </a:r>
                      <a:r>
                        <a:rPr lang="en-US" sz="2200" spc="-20" dirty="0">
                          <a:effectLst/>
                          <a:latin typeface="Myriad Pro" panose="020B0503030403020204"/>
                          <a:ea typeface="Times New Roman" panose="02020603050405020304" pitchFamily="18" charset="0"/>
                        </a:rPr>
                        <a:t>ls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rf</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nc</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19</a:t>
                      </a:r>
                      <a:r>
                        <a:rPr lang="en-US" sz="2200" spc="-5" dirty="0">
                          <a:effectLst/>
                          <a:latin typeface="Myriad Pro" panose="020B0503030403020204"/>
                          <a:ea typeface="Times New Roman" panose="02020603050405020304" pitchFamily="18" charset="0"/>
                        </a:rPr>
                        <a:t>2)</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165872886"/>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8181" y="5747828"/>
            <a:ext cx="1400273" cy="754882"/>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275062" y="767891"/>
            <a:ext cx="9328825"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595085" y="2101174"/>
          <a:ext cx="11001831" cy="3498375"/>
        </p:xfrm>
        <a:graphic>
          <a:graphicData uri="http://schemas.openxmlformats.org/drawingml/2006/table">
            <a:tbl>
              <a:tblPr firstRow="1" bandRow="1">
                <a:tableStyleId>{5940675A-B579-460E-94D1-54222C63F5DA}</a:tableStyleId>
              </a:tblPr>
              <a:tblGrid>
                <a:gridCol w="3667277">
                  <a:extLst>
                    <a:ext uri="{9D8B030D-6E8A-4147-A177-3AD203B41FA5}">
                      <a16:colId xmlns:a16="http://schemas.microsoft.com/office/drawing/2014/main" val="1547576151"/>
                    </a:ext>
                  </a:extLst>
                </a:gridCol>
                <a:gridCol w="3667277">
                  <a:extLst>
                    <a:ext uri="{9D8B030D-6E8A-4147-A177-3AD203B41FA5}">
                      <a16:colId xmlns:a16="http://schemas.microsoft.com/office/drawing/2014/main" val="2636214279"/>
                    </a:ext>
                  </a:extLst>
                </a:gridCol>
                <a:gridCol w="3667277">
                  <a:extLst>
                    <a:ext uri="{9D8B030D-6E8A-4147-A177-3AD203B41FA5}">
                      <a16:colId xmlns:a16="http://schemas.microsoft.com/office/drawing/2014/main" val="1824878490"/>
                    </a:ext>
                  </a:extLst>
                </a:gridCol>
              </a:tblGrid>
              <a:tr h="1718721">
                <a:tc>
                  <a:txBody>
                    <a:bodyPr/>
                    <a:lstStyle/>
                    <a:p>
                      <a:pPr marL="64770" marR="16256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an 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61595" marR="7683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ifi</a:t>
                      </a:r>
                      <a:r>
                        <a:rPr lang="en-US" sz="2200" spc="-10" dirty="0">
                          <a:effectLst/>
                          <a:latin typeface="Myriad Pro" panose="020B0503030403020204"/>
                          <a:ea typeface="Times New Roman" panose="02020603050405020304" pitchFamily="18" charset="0"/>
                        </a:rPr>
                        <a:t>ca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baseline="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ing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4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k</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7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3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h </a:t>
                      </a: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6</a:t>
                      </a:r>
                      <a:r>
                        <a:rPr lang="en-US" sz="2200" spc="30" dirty="0">
                          <a:effectLst/>
                          <a:latin typeface="Myriad Pro" panose="020B0503030403020204"/>
                          <a:ea typeface="Times New Roman" panose="02020603050405020304" pitchFamily="18" charset="0"/>
                        </a:rPr>
                        <a:t>8</a:t>
                      </a:r>
                      <a:r>
                        <a:rPr lang="en-US" sz="2200" spc="-15" dirty="0">
                          <a:effectLst/>
                          <a:latin typeface="Myriad Pro" panose="020B0503030403020204"/>
                          <a:ea typeface="Times New Roman" panose="02020603050405020304" pitchFamily="18" charset="0"/>
                        </a:rPr>
                        <a:t>).</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67382878"/>
                  </a:ext>
                </a:extLst>
              </a:tr>
              <a:tr h="1779654">
                <a:tc>
                  <a:txBody>
                    <a:bodyPr/>
                    <a:lstStyle/>
                    <a:p>
                      <a:pPr marL="8445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qu</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marR="17589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ip</a:t>
                      </a:r>
                      <a:r>
                        <a:rPr lang="en-US" sz="2200" dirty="0">
                          <a:effectLst/>
                          <a:latin typeface="Myriad Pro" panose="020B0503030403020204"/>
                          <a:ea typeface="Times New Roman" panose="02020603050405020304" pitchFamily="18" charset="0"/>
                        </a:rPr>
                        <a:t>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sh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ni</a:t>
                      </a:r>
                      <a:r>
                        <a:rPr lang="en-US" sz="2200" spc="-1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61595" marR="18796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isc</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k</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eq</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 </a:t>
                      </a:r>
                      <a:r>
                        <a:rPr lang="en-US" sz="2200" spc="-20" dirty="0">
                          <a:effectLst/>
                          <a:latin typeface="Myriad Pro" panose="020B0503030403020204"/>
                          <a:ea typeface="Times New Roman" panose="02020603050405020304" pitchFamily="18" charset="0"/>
                        </a:rPr>
                        <a:t>ye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3552249710"/>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94086" y="6255539"/>
            <a:ext cx="917983" cy="494881"/>
          </a:xfrm>
          <a:prstGeom prst="rect">
            <a:avLst/>
          </a:prstGeom>
        </p:spPr>
      </p:pic>
      <p:sp>
        <p:nvSpPr>
          <p:cNvPr id="45" name="Title 1"/>
          <p:cNvSpPr txBox="1">
            <a:spLocks/>
          </p:cNvSpPr>
          <p:nvPr/>
        </p:nvSpPr>
        <p:spPr>
          <a:xfrm>
            <a:off x="107181"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568017" y="767891"/>
            <a:ext cx="10903116"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388309" y="1953323"/>
          <a:ext cx="11415383" cy="4148658"/>
        </p:xfrm>
        <a:graphic>
          <a:graphicData uri="http://schemas.openxmlformats.org/drawingml/2006/table">
            <a:tbl>
              <a:tblPr firstRow="1" bandRow="1">
                <a:tableStyleId>{5940675A-B579-460E-94D1-54222C63F5DA}</a:tableStyleId>
              </a:tblPr>
              <a:tblGrid>
                <a:gridCol w="3077402">
                  <a:extLst>
                    <a:ext uri="{9D8B030D-6E8A-4147-A177-3AD203B41FA5}">
                      <a16:colId xmlns:a16="http://schemas.microsoft.com/office/drawing/2014/main" val="1547576151"/>
                    </a:ext>
                  </a:extLst>
                </a:gridCol>
                <a:gridCol w="6106456">
                  <a:extLst>
                    <a:ext uri="{9D8B030D-6E8A-4147-A177-3AD203B41FA5}">
                      <a16:colId xmlns:a16="http://schemas.microsoft.com/office/drawing/2014/main" val="2636214279"/>
                    </a:ext>
                  </a:extLst>
                </a:gridCol>
                <a:gridCol w="2231525">
                  <a:extLst>
                    <a:ext uri="{9D8B030D-6E8A-4147-A177-3AD203B41FA5}">
                      <a16:colId xmlns:a16="http://schemas.microsoft.com/office/drawing/2014/main" val="1824878490"/>
                    </a:ext>
                  </a:extLst>
                </a:gridCol>
              </a:tblGrid>
              <a:tr h="381316">
                <a:tc gridSpan="3">
                  <a:txBody>
                    <a:bodyPr/>
                    <a:lstStyle/>
                    <a:p>
                      <a:pPr algn="l">
                        <a:lnSpc>
                          <a:spcPct val="100000"/>
                        </a:lnSpc>
                        <a:spcBef>
                          <a:spcPts val="4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Fees,</a:t>
                      </a:r>
                      <a:r>
                        <a:rPr lang="en-US" sz="2200" b="1" spc="-15"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ub</a:t>
                      </a:r>
                      <a:r>
                        <a:rPr lang="en-US" sz="2200" b="1" spc="-15"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cr</a:t>
                      </a:r>
                      <a:r>
                        <a:rPr lang="en-US" sz="2200" b="1" spc="5"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pt</a:t>
                      </a:r>
                      <a:r>
                        <a:rPr lang="en-US" sz="2200" b="1" spc="-20"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s</a:t>
                      </a:r>
                      <a:r>
                        <a:rPr lang="en-US" sz="2200" b="1" spc="-2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an</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t</a:t>
                      </a:r>
                      <a:r>
                        <a:rPr lang="en-US" sz="2200" b="1" spc="-1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r</a:t>
                      </a:r>
                      <a:r>
                        <a:rPr lang="en-US" sz="2200" b="1" spc="-1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re</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e</a:t>
                      </a:r>
                      <a:r>
                        <a:rPr lang="en-US" sz="2200" b="1" spc="-3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u</a:t>
                      </a:r>
                      <a:r>
                        <a:rPr lang="en-US" sz="2200" b="1"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 </a:t>
                      </a:r>
                      <a:r>
                        <a:rPr lang="en-US" sz="2200" b="1" spc="10" dirty="0">
                          <a:effectLst/>
                          <a:latin typeface="Myriad Pro" panose="020B0503030403020204"/>
                          <a:ea typeface="Times New Roman" panose="02020603050405020304" pitchFamily="18" charset="0"/>
                        </a:rPr>
                        <a:t>f</a:t>
                      </a:r>
                      <a:r>
                        <a:rPr lang="en-US" sz="2200" b="1" spc="-2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o</a:t>
                      </a:r>
                      <a:r>
                        <a:rPr lang="en-US" sz="2200" b="1" dirty="0">
                          <a:effectLst/>
                          <a:latin typeface="Myriad Pro" panose="020B0503030403020204"/>
                          <a:ea typeface="Times New Roman" panose="02020603050405020304" pitchFamily="18" charset="0"/>
                        </a:rPr>
                        <a:t>m</a:t>
                      </a:r>
                      <a:r>
                        <a:rPr lang="en-US" sz="2200" b="1" spc="-15" dirty="0">
                          <a:effectLst/>
                          <a:latin typeface="Myriad Pro" panose="020B0503030403020204"/>
                          <a:ea typeface="Times New Roman" panose="02020603050405020304" pitchFamily="18" charset="0"/>
                        </a:rPr>
                        <a:t> </a:t>
                      </a:r>
                      <a:r>
                        <a:rPr lang="en-US" sz="2200" b="1" spc="-45" dirty="0">
                          <a:effectLst/>
                          <a:latin typeface="Myriad Pro" panose="020B0503030403020204"/>
                          <a:ea typeface="Times New Roman" panose="02020603050405020304" pitchFamily="18" charset="0"/>
                        </a:rPr>
                        <a:t>m</a:t>
                      </a:r>
                      <a:r>
                        <a:rPr lang="en-US" sz="2200" b="1" spc="25" dirty="0">
                          <a:effectLst/>
                          <a:latin typeface="Myriad Pro" panose="020B0503030403020204"/>
                          <a:ea typeface="Times New Roman" panose="02020603050405020304" pitchFamily="18" charset="0"/>
                        </a:rPr>
                        <a:t>e</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b</a:t>
                      </a:r>
                      <a:r>
                        <a:rPr lang="en-US" sz="2200" b="1" spc="5" dirty="0">
                          <a:effectLst/>
                          <a:latin typeface="Myriad Pro" panose="020B0503030403020204"/>
                          <a:ea typeface="Times New Roman" panose="02020603050405020304" pitchFamily="18" charset="0"/>
                        </a:rPr>
                        <a:t>ers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7382878"/>
                  </a:ext>
                </a:extLst>
              </a:tr>
              <a:tr h="3767342">
                <a:tc>
                  <a:txBody>
                    <a:bodyPr/>
                    <a:lstStyle/>
                    <a:p>
                      <a:pPr marL="64770" marR="133350" algn="l">
                        <a:lnSpc>
                          <a:spcPct val="100000"/>
                        </a:lnSpc>
                        <a:spcBef>
                          <a:spcPts val="495"/>
                        </a:spcBef>
                        <a:spcAft>
                          <a:spcPts val="0"/>
                        </a:spcAft>
                      </a:pPr>
                      <a:r>
                        <a:rPr lang="en-US" sz="2200" spc="-15"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b</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or g</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u</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se</a:t>
                      </a:r>
                      <a:r>
                        <a:rPr lang="en-US" sz="2200" spc="-20" dirty="0">
                          <a:effectLst/>
                          <a:latin typeface="Myriad Pro" panose="020B0503030403020204"/>
                          <a:ea typeface="Times New Roman" panose="02020603050405020304" pitchFamily="18" charset="0"/>
                        </a:rPr>
                        <a:t> 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se </a:t>
                      </a:r>
                      <a:r>
                        <a:rPr lang="en-US" sz="2200" spc="5" dirty="0">
                          <a:effectLst/>
                          <a:latin typeface="Myriad Pro" panose="020B0503030403020204"/>
                          <a:ea typeface="Times New Roman" panose="02020603050405020304" pitchFamily="18" charset="0"/>
                        </a:rPr>
                        <a:t>ch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40"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marR="139065" algn="l">
                        <a:lnSpc>
                          <a:spcPct val="100000"/>
                        </a:lnSpc>
                        <a:spcBef>
                          <a:spcPts val="495"/>
                        </a:spcBef>
                        <a:spcAft>
                          <a:spcPts val="0"/>
                        </a:spcAft>
                      </a:pPr>
                      <a:r>
                        <a:rPr lang="en-US" sz="2200" i="1" spc="-5" dirty="0">
                          <a:effectLst/>
                          <a:latin typeface="Myriad Pro" panose="020B0503030403020204"/>
                          <a:ea typeface="Times New Roman" panose="02020603050405020304" pitchFamily="18" charset="0"/>
                        </a:rPr>
                        <a:t>I</a:t>
                      </a:r>
                      <a:r>
                        <a:rPr lang="en-US" sz="2200" i="1" dirty="0">
                          <a:effectLst/>
                          <a:latin typeface="Myriad Pro" panose="020B0503030403020204"/>
                          <a:ea typeface="Times New Roman" panose="02020603050405020304" pitchFamily="18" charset="0"/>
                        </a:rPr>
                        <a:t>f</a:t>
                      </a:r>
                      <a:r>
                        <a:rPr lang="en-US" sz="2200" i="1" spc="10" dirty="0">
                          <a:effectLst/>
                          <a:latin typeface="Myriad Pro" panose="020B0503030403020204"/>
                          <a:ea typeface="Times New Roman" panose="02020603050405020304" pitchFamily="18" charset="0"/>
                        </a:rPr>
                        <a:t> </a:t>
                      </a:r>
                      <a:r>
                        <a:rPr lang="en-US" sz="2200" i="1" spc="-20"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h</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good</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r</a:t>
                      </a:r>
                      <a:r>
                        <a:rPr lang="en-US" sz="2200" i="1" spc="-20" dirty="0">
                          <a:effectLst/>
                          <a:latin typeface="Myriad Pro" panose="020B0503030403020204"/>
                          <a:ea typeface="Times New Roman" panose="02020603050405020304" pitchFamily="18" charset="0"/>
                        </a:rPr>
                        <a:t> </a:t>
                      </a:r>
                      <a:r>
                        <a:rPr lang="en-US" sz="2200" i="1"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e</a:t>
                      </a:r>
                      <a:r>
                        <a:rPr lang="en-US" sz="2200" i="1" spc="-2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vi</a:t>
                      </a:r>
                      <a:r>
                        <a:rPr lang="en-US" sz="2200" i="1" spc="-20" dirty="0">
                          <a:effectLst/>
                          <a:latin typeface="Myriad Pro" panose="020B0503030403020204"/>
                          <a:ea typeface="Times New Roman" panose="02020603050405020304" pitchFamily="18" charset="0"/>
                        </a:rPr>
                        <a:t>c</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re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f</a:t>
                      </a:r>
                      <a:r>
                        <a:rPr lang="en-US" sz="2200" i="1" spc="-5" dirty="0">
                          <a:effectLst/>
                          <a:latin typeface="Myriad Pro" panose="020B0503030403020204"/>
                          <a:ea typeface="Times New Roman" panose="02020603050405020304" pitchFamily="18" charset="0"/>
                        </a:rPr>
                        <a:t> </a:t>
                      </a:r>
                      <a:r>
                        <a:rPr lang="en-US" sz="2200" i="1" spc="-15"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i</a:t>
                      </a:r>
                      <a:r>
                        <a:rPr lang="en-US" sz="2200" i="1" spc="-15" dirty="0">
                          <a:effectLst/>
                          <a:latin typeface="Myriad Pro" panose="020B0503030403020204"/>
                          <a:ea typeface="Times New Roman" panose="02020603050405020304" pitchFamily="18" charset="0"/>
                        </a:rPr>
                        <a:t>m</a:t>
                      </a:r>
                      <a:r>
                        <a:rPr lang="en-US" sz="2200" i="1" spc="5" dirty="0">
                          <a:effectLst/>
                          <a:latin typeface="Myriad Pro" panose="020B0503030403020204"/>
                          <a:ea typeface="Times New Roman" panose="02020603050405020304" pitchFamily="18" charset="0"/>
                        </a:rPr>
                        <a:t>i</a:t>
                      </a:r>
                      <a:r>
                        <a:rPr lang="en-US" sz="2200" i="1" spc="-20" dirty="0">
                          <a:effectLst/>
                          <a:latin typeface="Myriad Pro" panose="020B0503030403020204"/>
                          <a:ea typeface="Times New Roman" panose="02020603050405020304" pitchFamily="18" charset="0"/>
                        </a:rPr>
                        <a:t>l</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r </a:t>
                      </a:r>
                      <a:r>
                        <a:rPr lang="en-US" sz="2200" i="1" spc="5" dirty="0">
                          <a:effectLst/>
                          <a:latin typeface="Myriad Pro" panose="020B0503030403020204"/>
                          <a:ea typeface="Times New Roman" panose="02020603050405020304" pitchFamily="18" charset="0"/>
                        </a:rPr>
                        <a:t>v</a:t>
                      </a:r>
                      <a:r>
                        <a:rPr lang="en-US" sz="2200" i="1" spc="-5" dirty="0">
                          <a:effectLst/>
                          <a:latin typeface="Myriad Pro" panose="020B0503030403020204"/>
                          <a:ea typeface="Times New Roman" panose="02020603050405020304" pitchFamily="18" charset="0"/>
                        </a:rPr>
                        <a:t>alu</a:t>
                      </a:r>
                      <a:r>
                        <a:rPr lang="en-US" sz="2200" i="1"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 i</a:t>
                      </a:r>
                      <a:r>
                        <a:rPr lang="en-US" sz="2200" i="1" dirty="0">
                          <a:effectLst/>
                          <a:latin typeface="Myriad Pro" panose="020B0503030403020204"/>
                          <a:ea typeface="Times New Roman" panose="02020603050405020304" pitchFamily="18" charset="0"/>
                        </a:rPr>
                        <a:t>n </a:t>
                      </a:r>
                      <a:r>
                        <a:rPr lang="en-US" sz="2200" i="1" spc="-5" dirty="0">
                          <a:effectLst/>
                          <a:latin typeface="Myriad Pro" panose="020B0503030403020204"/>
                          <a:ea typeface="Times New Roman" panose="02020603050405020304" pitchFamily="18" charset="0"/>
                        </a:rPr>
                        <a:t>ea</a:t>
                      </a:r>
                      <a:r>
                        <a:rPr lang="en-US" sz="2200" i="1" spc="-20" dirty="0">
                          <a:effectLst/>
                          <a:latin typeface="Myriad Pro" panose="020B0503030403020204"/>
                          <a:ea typeface="Times New Roman" panose="02020603050405020304" pitchFamily="18" charset="0"/>
                        </a:rPr>
                        <a:t>c</a:t>
                      </a:r>
                      <a:r>
                        <a:rPr lang="en-US" sz="2200" i="1" dirty="0">
                          <a:effectLst/>
                          <a:latin typeface="Myriad Pro" panose="020B0503030403020204"/>
                          <a:ea typeface="Times New Roman" panose="02020603050405020304" pitchFamily="18" charset="0"/>
                        </a:rPr>
                        <a:t>h</a:t>
                      </a:r>
                      <a:r>
                        <a:rPr lang="en-US" sz="2200" i="1" spc="1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tim</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p</a:t>
                      </a:r>
                      <a:r>
                        <a:rPr lang="en-US" sz="2200" i="1" spc="5"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io</a:t>
                      </a:r>
                      <a:r>
                        <a:rPr lang="en-US" sz="2200" i="1" dirty="0">
                          <a:effectLst/>
                          <a:latin typeface="Myriad Pro" panose="020B0503030403020204"/>
                          <a:ea typeface="Times New Roman" panose="02020603050405020304" pitchFamily="18" charset="0"/>
                        </a:rPr>
                        <a:t>d </a:t>
                      </a:r>
                      <a:r>
                        <a:rPr lang="en-US" sz="2200" i="1" spc="-5" dirty="0">
                          <a:effectLst/>
                          <a:latin typeface="Myriad Pro" panose="020B0503030403020204"/>
                          <a:ea typeface="Times New Roman" panose="02020603050405020304" pitchFamily="18" charset="0"/>
                        </a:rPr>
                        <a:t>(</a:t>
                      </a:r>
                      <a:r>
                        <a:rPr lang="en-US" sz="2200" i="1" spc="-20" dirty="0">
                          <a:effectLst/>
                          <a:latin typeface="Myriad Pro" panose="020B0503030403020204"/>
                          <a:ea typeface="Times New Roman" panose="02020603050405020304" pitchFamily="18" charset="0"/>
                        </a:rPr>
                        <a:t>f</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 </a:t>
                      </a:r>
                      <a:r>
                        <a:rPr lang="en-US" sz="2200" i="1" spc="-20" dirty="0">
                          <a:effectLst/>
                          <a:latin typeface="Myriad Pro" panose="020B0503030403020204"/>
                          <a:ea typeface="Times New Roman" panose="02020603050405020304" pitchFamily="18" charset="0"/>
                        </a:rPr>
                        <a:t>e</a:t>
                      </a:r>
                      <a:r>
                        <a:rPr lang="en-US" sz="2200" i="1" spc="-10" dirty="0">
                          <a:effectLst/>
                          <a:latin typeface="Myriad Pro" panose="020B0503030403020204"/>
                          <a:ea typeface="Times New Roman" panose="02020603050405020304" pitchFamily="18" charset="0"/>
                        </a:rPr>
                        <a:t>x</a:t>
                      </a:r>
                      <a:r>
                        <a:rPr lang="en-US" sz="2200" i="1" spc="-5" dirty="0">
                          <a:effectLst/>
                          <a:latin typeface="Myriad Pro" panose="020B0503030403020204"/>
                          <a:ea typeface="Times New Roman" panose="02020603050405020304" pitchFamily="18" charset="0"/>
                        </a:rPr>
                        <a:t>amp</a:t>
                      </a:r>
                      <a:r>
                        <a:rPr lang="en-US" sz="2200" i="1" spc="-20" dirty="0">
                          <a:effectLst/>
                          <a:latin typeface="Myriad Pro" panose="020B0503030403020204"/>
                          <a:ea typeface="Times New Roman" panose="02020603050405020304" pitchFamily="18" charset="0"/>
                        </a:rPr>
                        <a:t>l</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a:t>
                      </a:r>
                      <a:r>
                        <a:rPr lang="en-US" sz="2200" i="1" spc="-5" dirty="0">
                          <a:effectLst/>
                          <a:latin typeface="Myriad Pro" panose="020B0503030403020204"/>
                          <a:ea typeface="Times New Roman" panose="02020603050405020304" pitchFamily="18" charset="0"/>
                        </a:rPr>
                        <a:t> </a:t>
                      </a:r>
                      <a:r>
                        <a:rPr lang="en-US" sz="2200" i="1" dirty="0">
                          <a:effectLst/>
                          <a:latin typeface="Myriad Pro" panose="020B0503030403020204"/>
                          <a:ea typeface="Times New Roman" panose="02020603050405020304" pitchFamily="18" charset="0"/>
                        </a:rPr>
                        <a:t>a </a:t>
                      </a:r>
                      <a:r>
                        <a:rPr lang="en-US" sz="2200" i="1" spc="-5" dirty="0">
                          <a:effectLst/>
                          <a:latin typeface="Myriad Pro" panose="020B0503030403020204"/>
                          <a:ea typeface="Times New Roman" panose="02020603050405020304" pitchFamily="18" charset="0"/>
                        </a:rPr>
                        <a:t>m</a:t>
                      </a:r>
                      <a:r>
                        <a:rPr lang="en-US" sz="2200" i="1" spc="5" dirty="0">
                          <a:effectLst/>
                          <a:latin typeface="Myriad Pro" panose="020B0503030403020204"/>
                          <a:ea typeface="Times New Roman" panose="02020603050405020304" pitchFamily="18" charset="0"/>
                        </a:rPr>
                        <a:t>o</a:t>
                      </a:r>
                      <a:r>
                        <a:rPr lang="en-US" sz="2200" i="1" spc="-20"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t</a:t>
                      </a:r>
                      <a:r>
                        <a:rPr lang="en-US" sz="2200" i="1" spc="-20"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l</a:t>
                      </a:r>
                      <a:r>
                        <a:rPr lang="en-US" sz="2200" i="1" dirty="0">
                          <a:effectLst/>
                          <a:latin typeface="Myriad Pro" panose="020B0503030403020204"/>
                          <a:ea typeface="Times New Roman" panose="02020603050405020304" pitchFamily="18" charset="0"/>
                        </a:rPr>
                        <a:t>y</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m</a:t>
                      </a:r>
                      <a:r>
                        <a:rPr lang="en-US" sz="2200" i="1" spc="-20"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g</a:t>
                      </a:r>
                      <a:r>
                        <a:rPr lang="en-US" sz="2200" i="1" spc="5" dirty="0">
                          <a:effectLst/>
                          <a:latin typeface="Myriad Pro" panose="020B0503030403020204"/>
                          <a:ea typeface="Times New Roman" panose="02020603050405020304" pitchFamily="18" charset="0"/>
                        </a:rPr>
                        <a:t>a</a:t>
                      </a:r>
                      <a:r>
                        <a:rPr lang="en-US" sz="2200" i="1" spc="-15" dirty="0">
                          <a:effectLst/>
                          <a:latin typeface="Myriad Pro" panose="020B0503030403020204"/>
                          <a:ea typeface="Times New Roman" panose="02020603050405020304" pitchFamily="18" charset="0"/>
                        </a:rPr>
                        <a:t>z</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n</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r</a:t>
                      </a:r>
                      <a:r>
                        <a:rPr lang="en-US" sz="2200" i="1" spc="-10" dirty="0">
                          <a:effectLst/>
                          <a:latin typeface="Myriad Pro" panose="020B0503030403020204"/>
                          <a:ea typeface="Times New Roman" panose="02020603050405020304" pitchFamily="18" charset="0"/>
                        </a:rPr>
                        <a:t> </a:t>
                      </a:r>
                      <a:r>
                        <a:rPr lang="en-US" sz="2200" i="1" spc="-15" dirty="0">
                          <a:effectLst/>
                          <a:latin typeface="Myriad Pro" panose="020B0503030403020204"/>
                          <a:ea typeface="Times New Roman" panose="02020603050405020304" pitchFamily="18" charset="0"/>
                        </a:rPr>
                        <a:t>m</a:t>
                      </a:r>
                      <a:r>
                        <a:rPr lang="en-US" sz="2200" i="1" spc="-20" dirty="0">
                          <a:effectLst/>
                          <a:latin typeface="Myriad Pro" panose="020B0503030403020204"/>
                          <a:ea typeface="Times New Roman" panose="02020603050405020304" pitchFamily="18" charset="0"/>
                        </a:rPr>
                        <a:t>o</a:t>
                      </a:r>
                      <a:r>
                        <a:rPr lang="en-US" sz="2200" i="1" spc="5" dirty="0">
                          <a:effectLst/>
                          <a:latin typeface="Myriad Pro" panose="020B0503030403020204"/>
                          <a:ea typeface="Times New Roman" panose="02020603050405020304" pitchFamily="18" charset="0"/>
                        </a:rPr>
                        <a:t>n</a:t>
                      </a:r>
                      <a:r>
                        <a:rPr lang="en-US" sz="2200" i="1" spc="-20"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l</a:t>
                      </a:r>
                      <a:r>
                        <a:rPr lang="en-US" sz="2200" i="1" dirty="0">
                          <a:effectLst/>
                          <a:latin typeface="Myriad Pro" panose="020B0503030403020204"/>
                          <a:ea typeface="Times New Roman" panose="02020603050405020304" pitchFamily="18" charset="0"/>
                        </a:rPr>
                        <a:t>y</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a</a:t>
                      </a:r>
                      <a:r>
                        <a:rPr lang="en-US" sz="2200" i="1" spc="5" dirty="0">
                          <a:effectLst/>
                          <a:latin typeface="Myriad Pro" panose="020B0503030403020204"/>
                          <a:ea typeface="Times New Roman" panose="02020603050405020304" pitchFamily="18" charset="0"/>
                        </a:rPr>
                        <a:t>c</a:t>
                      </a:r>
                      <a:r>
                        <a:rPr lang="en-US" sz="2200" i="1" spc="-10" dirty="0">
                          <a:effectLst/>
                          <a:latin typeface="Myriad Pro" panose="020B0503030403020204"/>
                          <a:ea typeface="Times New Roman" panose="02020603050405020304" pitchFamily="18" charset="0"/>
                        </a:rPr>
                        <a:t>c</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ss</a:t>
                      </a:r>
                      <a:r>
                        <a:rPr lang="en-US" sz="2200" i="1" spc="-20" dirty="0">
                          <a:effectLst/>
                          <a:latin typeface="Myriad Pro" panose="020B0503030403020204"/>
                          <a:ea typeface="Times New Roman" panose="02020603050405020304" pitchFamily="18" charset="0"/>
                        </a:rPr>
                        <a:t> t</a:t>
                      </a:r>
                      <a:r>
                        <a:rPr lang="en-US" sz="2200" i="1" dirty="0">
                          <a:effectLst/>
                          <a:latin typeface="Myriad Pro" panose="020B0503030403020204"/>
                          <a:ea typeface="Times New Roman" panose="02020603050405020304" pitchFamily="18" charset="0"/>
                        </a:rPr>
                        <a:t>o </a:t>
                      </a:r>
                      <a:r>
                        <a:rPr lang="en-US" sz="2200" i="1" spc="-5" dirty="0">
                          <a:effectLst/>
                          <a:latin typeface="Myriad Pro" panose="020B0503030403020204"/>
                          <a:ea typeface="Times New Roman" panose="02020603050405020304" pitchFamily="18" charset="0"/>
                        </a:rPr>
                        <a:t>m</a:t>
                      </a:r>
                      <a:r>
                        <a:rPr lang="en-US" sz="2200" i="1" spc="5"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m</a:t>
                      </a:r>
                      <a:r>
                        <a:rPr lang="en-US" sz="2200" i="1" spc="5" dirty="0">
                          <a:effectLst/>
                          <a:latin typeface="Myriad Pro" panose="020B0503030403020204"/>
                          <a:ea typeface="Times New Roman" panose="02020603050405020304" pitchFamily="18" charset="0"/>
                        </a:rPr>
                        <a:t>be</a:t>
                      </a:r>
                      <a:r>
                        <a:rPr lang="en-US" sz="2200" i="1" dirty="0">
                          <a:effectLst/>
                          <a:latin typeface="Myriad Pro" panose="020B0503030403020204"/>
                          <a:ea typeface="Times New Roman" panose="02020603050405020304" pitchFamily="18" charset="0"/>
                        </a:rPr>
                        <a:t>rs’</a:t>
                      </a:r>
                      <a:r>
                        <a:rPr lang="en-US" sz="2200" i="1" spc="-2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fa</a:t>
                      </a:r>
                      <a:r>
                        <a:rPr lang="en-US" sz="2200" i="1" spc="5" dirty="0">
                          <a:effectLst/>
                          <a:latin typeface="Myriad Pro" panose="020B0503030403020204"/>
                          <a:ea typeface="Times New Roman" panose="02020603050405020304" pitchFamily="18" charset="0"/>
                        </a:rPr>
                        <a:t>c</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l</a:t>
                      </a:r>
                      <a:r>
                        <a:rPr lang="en-US" sz="2200" i="1" spc="-5" dirty="0">
                          <a:effectLst/>
                          <a:latin typeface="Myriad Pro" panose="020B0503030403020204"/>
                          <a:ea typeface="Times New Roman" panose="02020603050405020304" pitchFamily="18" charset="0"/>
                        </a:rPr>
                        <a:t>iti</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a:t>
                      </a:r>
                      <a:r>
                        <a:rPr lang="en-US" sz="2200" i="1" dirty="0">
                          <a:effectLst/>
                          <a:latin typeface="Myriad Pro" panose="020B0503030403020204"/>
                          <a:ea typeface="Times New Roman" panose="02020603050405020304" pitchFamily="18" charset="0"/>
                        </a:rPr>
                        <a:t>:</a:t>
                      </a:r>
                      <a:r>
                        <a:rPr lang="en-US" sz="2200" i="1"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 as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2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p>
                    <a:p>
                      <a:pPr marL="83185" marR="100330" algn="l">
                        <a:lnSpc>
                          <a:spcPct val="100000"/>
                        </a:lnSpc>
                        <a:spcBef>
                          <a:spcPts val="330"/>
                        </a:spcBef>
                        <a:spcAft>
                          <a:spcPts val="0"/>
                        </a:spcAft>
                      </a:pPr>
                      <a:r>
                        <a:rPr lang="en-US" sz="2200" i="1" spc="-5" dirty="0">
                          <a:effectLst/>
                          <a:latin typeface="Myriad Pro" panose="020B0503030403020204"/>
                          <a:ea typeface="Times New Roman" panose="02020603050405020304" pitchFamily="18" charset="0"/>
                        </a:rPr>
                        <a:t>I</a:t>
                      </a:r>
                      <a:r>
                        <a:rPr lang="en-US" sz="2200" i="1" dirty="0">
                          <a:effectLst/>
                          <a:latin typeface="Myriad Pro" panose="020B0503030403020204"/>
                          <a:ea typeface="Times New Roman" panose="02020603050405020304" pitchFamily="18" charset="0"/>
                        </a:rPr>
                        <a:t>f</a:t>
                      </a:r>
                      <a:r>
                        <a:rPr lang="en-US" sz="2200" i="1" spc="10" dirty="0">
                          <a:effectLst/>
                          <a:latin typeface="Myriad Pro" panose="020B0503030403020204"/>
                          <a:ea typeface="Times New Roman" panose="02020603050405020304" pitchFamily="18" charset="0"/>
                        </a:rPr>
                        <a:t> </a:t>
                      </a:r>
                      <a:r>
                        <a:rPr lang="en-US" sz="2200" i="1" spc="-20"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h</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good</a:t>
                      </a:r>
                      <a:r>
                        <a:rPr lang="en-US" sz="2200" i="1"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r</a:t>
                      </a:r>
                      <a:r>
                        <a:rPr lang="en-US" sz="2200" i="1" spc="-20" dirty="0">
                          <a:effectLst/>
                          <a:latin typeface="Myriad Pro" panose="020B0503030403020204"/>
                          <a:ea typeface="Times New Roman" panose="02020603050405020304" pitchFamily="18" charset="0"/>
                        </a:rPr>
                        <a:t> </a:t>
                      </a:r>
                      <a:r>
                        <a:rPr lang="en-US" sz="2200" i="1"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e</a:t>
                      </a:r>
                      <a:r>
                        <a:rPr lang="en-US" sz="2200" i="1" spc="-2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vi</a:t>
                      </a:r>
                      <a:r>
                        <a:rPr lang="en-US" sz="2200" i="1" spc="-20" dirty="0">
                          <a:effectLst/>
                          <a:latin typeface="Myriad Pro" panose="020B0503030403020204"/>
                          <a:ea typeface="Times New Roman" panose="02020603050405020304" pitchFamily="18" charset="0"/>
                        </a:rPr>
                        <a:t>c</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va</a:t>
                      </a:r>
                      <a:r>
                        <a:rPr lang="en-US" sz="2200" i="1" spc="-25" dirty="0">
                          <a:effectLst/>
                          <a:latin typeface="Myriad Pro" panose="020B0503030403020204"/>
                          <a:ea typeface="Times New Roman" panose="02020603050405020304" pitchFamily="18" charset="0"/>
                        </a:rPr>
                        <a:t>r</a:t>
                      </a:r>
                      <a:r>
                        <a:rPr lang="en-US" sz="2200" i="1" dirty="0">
                          <a:effectLst/>
                          <a:latin typeface="Myriad Pro" panose="020B0503030403020204"/>
                          <a:ea typeface="Times New Roman" panose="02020603050405020304" pitchFamily="18" charset="0"/>
                        </a:rPr>
                        <a:t>y</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i</a:t>
                      </a:r>
                      <a:r>
                        <a:rPr lang="en-US" sz="2200" i="1" dirty="0">
                          <a:effectLst/>
                          <a:latin typeface="Myriad Pro" panose="020B0503030403020204"/>
                          <a:ea typeface="Times New Roman" panose="02020603050405020304" pitchFamily="18" charset="0"/>
                        </a:rPr>
                        <a:t>n </a:t>
                      </a:r>
                      <a:r>
                        <a:rPr lang="en-US" sz="2200" i="1" spc="-20" dirty="0">
                          <a:effectLst/>
                          <a:latin typeface="Myriad Pro" panose="020B0503030403020204"/>
                          <a:ea typeface="Times New Roman" panose="02020603050405020304" pitchFamily="18" charset="0"/>
                        </a:rPr>
                        <a:t>v</a:t>
                      </a:r>
                      <a:r>
                        <a:rPr lang="en-US" sz="2200" i="1" spc="5" dirty="0">
                          <a:effectLst/>
                          <a:latin typeface="Myriad Pro" panose="020B0503030403020204"/>
                          <a:ea typeface="Times New Roman" panose="02020603050405020304" pitchFamily="18" charset="0"/>
                        </a:rPr>
                        <a:t>a</a:t>
                      </a:r>
                      <a:r>
                        <a:rPr lang="en-US" sz="2200" i="1" spc="-20" dirty="0">
                          <a:effectLst/>
                          <a:latin typeface="Myriad Pro" panose="020B0503030403020204"/>
                          <a:ea typeface="Times New Roman" panose="02020603050405020304" pitchFamily="18" charset="0"/>
                        </a:rPr>
                        <a:t>l</a:t>
                      </a:r>
                      <a:r>
                        <a:rPr lang="en-US" sz="2200" i="1" spc="5" dirty="0">
                          <a:effectLst/>
                          <a:latin typeface="Myriad Pro" panose="020B0503030403020204"/>
                          <a:ea typeface="Times New Roman" panose="02020603050405020304" pitchFamily="18" charset="0"/>
                        </a:rPr>
                        <a:t>u</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f</a:t>
                      </a:r>
                      <a:r>
                        <a:rPr lang="en-US" sz="2200" i="1"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m </a:t>
                      </a:r>
                      <a:r>
                        <a:rPr lang="en-US" sz="2200" i="1" spc="5" dirty="0">
                          <a:effectLst/>
                          <a:latin typeface="Myriad Pro" panose="020B0503030403020204"/>
                          <a:ea typeface="Times New Roman" panose="02020603050405020304" pitchFamily="18" charset="0"/>
                        </a:rPr>
                        <a:t>pe</a:t>
                      </a:r>
                      <a:r>
                        <a:rPr lang="en-US" sz="2200" i="1" spc="-25"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i</a:t>
                      </a:r>
                      <a:r>
                        <a:rPr lang="en-US" sz="2200" i="1" spc="-20"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d </a:t>
                      </a:r>
                      <a:r>
                        <a:rPr lang="en-US" sz="2200" i="1" spc="-5"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o </a:t>
                      </a:r>
                      <a:r>
                        <a:rPr lang="en-US" sz="2200" i="1" spc="-20" dirty="0">
                          <a:effectLst/>
                          <a:latin typeface="Myriad Pro" panose="020B0503030403020204"/>
                          <a:ea typeface="Times New Roman" panose="02020603050405020304" pitchFamily="18" charset="0"/>
                        </a:rPr>
                        <a:t>p</a:t>
                      </a:r>
                      <a:r>
                        <a:rPr lang="en-US" sz="2200" i="1" spc="5" dirty="0">
                          <a:effectLst/>
                          <a:latin typeface="Myriad Pro" panose="020B0503030403020204"/>
                          <a:ea typeface="Times New Roman" panose="02020603050405020304" pitchFamily="18" charset="0"/>
                        </a:rPr>
                        <a:t>e</a:t>
                      </a:r>
                      <a:r>
                        <a:rPr lang="en-US" sz="2200" i="1"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i</a:t>
                      </a:r>
                      <a:r>
                        <a:rPr lang="en-US" sz="2200" i="1" spc="-20" dirty="0">
                          <a:effectLst/>
                          <a:latin typeface="Myriad Pro" panose="020B0503030403020204"/>
                          <a:ea typeface="Times New Roman" panose="02020603050405020304" pitchFamily="18" charset="0"/>
                        </a:rPr>
                        <a:t>o</a:t>
                      </a:r>
                      <a:r>
                        <a:rPr lang="en-US" sz="2200" i="1" spc="5" dirty="0">
                          <a:effectLst/>
                          <a:latin typeface="Myriad Pro" panose="020B0503030403020204"/>
                          <a:ea typeface="Times New Roman" panose="02020603050405020304" pitchFamily="18" charset="0"/>
                        </a:rPr>
                        <a:t>d</a:t>
                      </a:r>
                      <a:r>
                        <a:rPr lang="en-US" sz="2200" i="1" dirty="0">
                          <a:effectLst/>
                          <a:latin typeface="Myriad Pro" panose="020B0503030403020204"/>
                          <a:ea typeface="Times New Roman" panose="02020603050405020304" pitchFamily="18" charset="0"/>
                        </a:rPr>
                        <a:t>:</a:t>
                      </a:r>
                      <a:r>
                        <a:rPr lang="en-US" sz="2200" i="1"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nue 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of e</a:t>
                      </a:r>
                      <a:r>
                        <a:rPr lang="en-US" sz="2200" spc="5" dirty="0">
                          <a:effectLst/>
                          <a:latin typeface="Myriad Pro" panose="020B0503030403020204"/>
                          <a:ea typeface="Times New Roman" panose="02020603050405020304" pitchFamily="18" charset="0"/>
                        </a:rPr>
                        <a:t>ac</a:t>
                      </a:r>
                      <a:r>
                        <a:rPr lang="en-US" sz="220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ed 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ms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ove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the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b</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ipt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72390"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5" dirty="0">
                          <a:effectLst/>
                          <a:latin typeface="Myriad Pro" panose="020B0503030403020204"/>
                          <a:ea typeface="Times New Roman" panose="02020603050405020304" pitchFamily="18" charset="0"/>
                        </a:rPr>
                        <a:t>ub</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ad</a:t>
                      </a:r>
                      <a:r>
                        <a:rPr lang="en-US" sz="2200" spc="-20"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at</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a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1859678294"/>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09162" y="5809269"/>
            <a:ext cx="938426" cy="505902"/>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803766" y="767891"/>
            <a:ext cx="10271417"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376127" y="1944794"/>
          <a:ext cx="11439747" cy="4693920"/>
        </p:xfrm>
        <a:graphic>
          <a:graphicData uri="http://schemas.openxmlformats.org/drawingml/2006/table">
            <a:tbl>
              <a:tblPr firstRow="1" bandRow="1">
                <a:tableStyleId>{5940675A-B579-460E-94D1-54222C63F5DA}</a:tableStyleId>
              </a:tblPr>
              <a:tblGrid>
                <a:gridCol w="2588561">
                  <a:extLst>
                    <a:ext uri="{9D8B030D-6E8A-4147-A177-3AD203B41FA5}">
                      <a16:colId xmlns:a16="http://schemas.microsoft.com/office/drawing/2014/main" val="1547576151"/>
                    </a:ext>
                  </a:extLst>
                </a:gridCol>
                <a:gridCol w="4420193">
                  <a:extLst>
                    <a:ext uri="{9D8B030D-6E8A-4147-A177-3AD203B41FA5}">
                      <a16:colId xmlns:a16="http://schemas.microsoft.com/office/drawing/2014/main" val="2636214279"/>
                    </a:ext>
                  </a:extLst>
                </a:gridCol>
                <a:gridCol w="4430993">
                  <a:extLst>
                    <a:ext uri="{9D8B030D-6E8A-4147-A177-3AD203B41FA5}">
                      <a16:colId xmlns:a16="http://schemas.microsoft.com/office/drawing/2014/main" val="1824878490"/>
                    </a:ext>
                  </a:extLst>
                </a:gridCol>
              </a:tblGrid>
              <a:tr h="1112275">
                <a:tc>
                  <a:txBody>
                    <a:bodyPr/>
                    <a:lstStyle/>
                    <a:p>
                      <a:pPr marL="64770"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s</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ns</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dirty="0">
                          <a:effectLst/>
                          <a:latin typeface="Myriad Pro" panose="020B0503030403020204"/>
                          <a:ea typeface="Times New Roman" panose="02020603050405020304" pitchFamily="18" charset="0"/>
                        </a:rPr>
                        <a:t>sh</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72390" algn="l">
                        <a:lnSpc>
                          <a:spcPct val="100000"/>
                        </a:lnSpc>
                        <a:spcBef>
                          <a:spcPts val="495"/>
                        </a:spcBef>
                        <a:spcAft>
                          <a:spcPts val="0"/>
                        </a:spcAft>
                      </a:pPr>
                      <a:r>
                        <a:rPr lang="en-US" sz="2200" spc="-40">
                          <a:effectLst/>
                          <a:latin typeface="Myriad Pro" panose="020B0503030403020204"/>
                          <a:ea typeface="Times New Roman" panose="02020603050405020304" pitchFamily="18" charset="0"/>
                        </a:rPr>
                        <a:t>A</a:t>
                      </a:r>
                      <a:r>
                        <a:rPr lang="en-US" sz="2200" spc="30">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e</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s</a:t>
                      </a:r>
                      <a:r>
                        <a:rPr lang="en-US" sz="2200" spc="5">
                          <a:effectLst/>
                          <a:latin typeface="Myriad Pro" panose="020B0503030403020204"/>
                          <a:ea typeface="Times New Roman" panose="02020603050405020304" pitchFamily="18" charset="0"/>
                        </a:rPr>
                        <a:t>ub</a:t>
                      </a:r>
                      <a:r>
                        <a:rPr lang="en-US" sz="2200">
                          <a:effectLst/>
                          <a:latin typeface="Myriad Pro" panose="020B0503030403020204"/>
                          <a:ea typeface="Times New Roman" panose="02020603050405020304" pitchFamily="18" charset="0"/>
                        </a:rPr>
                        <a:t>sc</a:t>
                      </a:r>
                      <a:r>
                        <a:rPr lang="en-US" sz="2200" spc="-1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ti</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ve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n</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ad</a:t>
                      </a:r>
                      <a:r>
                        <a:rPr lang="en-US" sz="2200" spc="-20">
                          <a:effectLst/>
                          <a:latin typeface="Myriad Pro" panose="020B0503030403020204"/>
                          <a:ea typeface="Times New Roman" panose="02020603050405020304" pitchFamily="18" charset="0"/>
                        </a:rPr>
                        <a:t>v</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c</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3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i</a:t>
                      </a:r>
                      <a:r>
                        <a:rPr lang="en-US" sz="2200" spc="-10">
                          <a:effectLst/>
                          <a:latin typeface="Myriad Pro" panose="020B0503030403020204"/>
                          <a:ea typeface="Times New Roman" panose="02020603050405020304" pitchFamily="18" charset="0"/>
                        </a:rPr>
                        <a:t>c</a:t>
                      </a:r>
                      <a:r>
                        <a:rPr lang="en-US" sz="2200">
                          <a:effectLst/>
                          <a:latin typeface="Myriad Pro" panose="020B0503030403020204"/>
                          <a:ea typeface="Times New Roman" panose="02020603050405020304" pitchFamily="18" charset="0"/>
                        </a:rPr>
                        <a:t>h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e</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at</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be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 a </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bi</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t</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67382878"/>
                  </a:ext>
                </a:extLst>
              </a:tr>
              <a:tr h="1278942">
                <a:tc>
                  <a:txBody>
                    <a:bodyPr/>
                    <a:lstStyle/>
                    <a:p>
                      <a:pPr marL="64770" marR="13017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 f</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u</a:t>
                      </a:r>
                      <a:r>
                        <a:rPr lang="en-US" sz="2200" spc="-25" dirty="0">
                          <a:effectLst/>
                          <a:latin typeface="Myriad Pro" panose="020B0503030403020204"/>
                          <a:ea typeface="Times New Roman" panose="02020603050405020304" pitchFamily="18" charset="0"/>
                        </a:rPr>
                        <a:t>se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tu</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dirty="0">
                          <a:effectLst/>
                          <a:latin typeface="Myriad Pro" panose="020B0503030403020204"/>
                          <a:ea typeface="Times New Roman" panose="02020603050405020304" pitchFamily="18" charset="0"/>
                        </a:rPr>
                        <a:t>sh</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9969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any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1941321800"/>
                  </a:ext>
                </a:extLst>
              </a:tr>
              <a:tr h="1285427">
                <a:tc>
                  <a:txBody>
                    <a:bodyPr/>
                    <a:lstStyle/>
                    <a:p>
                      <a:pPr marL="64770" marR="67310" algn="l">
                        <a:lnSpc>
                          <a:spcPct val="100000"/>
                        </a:lnSpc>
                        <a:spcBef>
                          <a:spcPts val="495"/>
                        </a:spcBef>
                        <a:spcAft>
                          <a:spcPts val="0"/>
                        </a:spcAft>
                      </a:pP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ns</a:t>
                      </a:r>
                      <a:r>
                        <a:rPr lang="en-US" sz="2200" spc="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h</a:t>
                      </a:r>
                      <a:r>
                        <a:rPr lang="en-US" sz="2200">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v</a:t>
                      </a:r>
                      <a:r>
                        <a:rPr lang="en-US" sz="2200">
                          <a:effectLst/>
                          <a:latin typeface="Myriad Pro" panose="020B0503030403020204"/>
                          <a:ea typeface="Times New Roman" panose="02020603050405020304" pitchFamily="18" charset="0"/>
                        </a:rPr>
                        <a:t>e</a:t>
                      </a:r>
                      <a:r>
                        <a:rPr lang="en-US" sz="2200" spc="-2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a:t>
                      </a:r>
                      <a:r>
                        <a:rPr lang="en-US" sz="2200" spc="-5">
                          <a:effectLst/>
                          <a:latin typeface="Myriad Pro" panose="020B0503030403020204"/>
                          <a:ea typeface="Times New Roman" panose="02020603050405020304" pitchFamily="18" charset="0"/>
                        </a:rPr>
                        <a:t>u</a:t>
                      </a:r>
                      <a:r>
                        <a:rPr lang="en-US" sz="2200">
                          <a:effectLst/>
                          <a:latin typeface="Myriad Pro" panose="020B0503030403020204"/>
                          <a:ea typeface="Times New Roman" panose="02020603050405020304" pitchFamily="18" charset="0"/>
                        </a:rPr>
                        <a:t>se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tu</a:t>
                      </a:r>
                      <a:r>
                        <a:rPr lang="en-US" sz="2200" spc="-1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on</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ti</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25">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p>
                  </a:txBody>
                  <a:tcPr marL="0" marR="0" marT="0" marB="0" anchor="ctr"/>
                </a:tc>
                <a:tc>
                  <a:txBody>
                    <a:bodyPr/>
                    <a:lstStyle/>
                    <a:p>
                      <a:pPr marL="83185" marR="19240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ty</a:t>
                      </a:r>
                      <a:r>
                        <a:rPr lang="en-US" sz="220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is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duc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434340" algn="l">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baseline="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ati</a:t>
                      </a:r>
                      <a:r>
                        <a:rPr lang="en-US" sz="2200" dirty="0">
                          <a:effectLst/>
                          <a:latin typeface="Myriad Pro" panose="020B0503030403020204"/>
                          <a:ea typeface="Times New Roman" panose="02020603050405020304" pitchFamily="18" charset="0"/>
                        </a:rPr>
                        <a:t>s</a:t>
                      </a:r>
                      <a:r>
                        <a:rPr lang="en-US" sz="2200" spc="-3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588549934"/>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6832" y="6073818"/>
            <a:ext cx="1133386" cy="611004"/>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526032" y="767891"/>
            <a:ext cx="10826884"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595085" y="1857236"/>
          <a:ext cx="11001831" cy="4086364"/>
        </p:xfrm>
        <a:graphic>
          <a:graphicData uri="http://schemas.openxmlformats.org/drawingml/2006/table">
            <a:tbl>
              <a:tblPr firstRow="1" bandRow="1">
                <a:tableStyleId>{5940675A-B579-460E-94D1-54222C63F5DA}</a:tableStyleId>
              </a:tblPr>
              <a:tblGrid>
                <a:gridCol w="1837716">
                  <a:extLst>
                    <a:ext uri="{9D8B030D-6E8A-4147-A177-3AD203B41FA5}">
                      <a16:colId xmlns:a16="http://schemas.microsoft.com/office/drawing/2014/main" val="1547576151"/>
                    </a:ext>
                  </a:extLst>
                </a:gridCol>
                <a:gridCol w="3968885">
                  <a:extLst>
                    <a:ext uri="{9D8B030D-6E8A-4147-A177-3AD203B41FA5}">
                      <a16:colId xmlns:a16="http://schemas.microsoft.com/office/drawing/2014/main" val="2636214279"/>
                    </a:ext>
                  </a:extLst>
                </a:gridCol>
                <a:gridCol w="5195230">
                  <a:extLst>
                    <a:ext uri="{9D8B030D-6E8A-4147-A177-3AD203B41FA5}">
                      <a16:colId xmlns:a16="http://schemas.microsoft.com/office/drawing/2014/main" val="1824878490"/>
                    </a:ext>
                  </a:extLst>
                </a:gridCol>
              </a:tblGrid>
              <a:tr h="360184">
                <a:tc gridSpan="3">
                  <a:txBody>
                    <a:bodyPr/>
                    <a:lstStyle/>
                    <a:p>
                      <a:pPr algn="l">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spc="-15" dirty="0">
                          <a:effectLst/>
                          <a:latin typeface="Myriad Pro" panose="020B0503030403020204"/>
                          <a:ea typeface="Times New Roman" panose="02020603050405020304" pitchFamily="18" charset="0"/>
                        </a:rPr>
                        <a:t>u</a:t>
                      </a:r>
                      <a:r>
                        <a:rPr lang="en-US" sz="2200" b="1"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 </a:t>
                      </a:r>
                      <a:r>
                        <a:rPr lang="en-US" sz="2200" b="1" spc="10" dirty="0">
                          <a:effectLst/>
                          <a:latin typeface="Myriad Pro" panose="020B0503030403020204"/>
                          <a:ea typeface="Times New Roman" panose="02020603050405020304" pitchFamily="18" charset="0"/>
                        </a:rPr>
                        <a:t>f</a:t>
                      </a:r>
                      <a:r>
                        <a:rPr lang="en-US" sz="2200" b="1" spc="-2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o</a:t>
                      </a:r>
                      <a:r>
                        <a:rPr lang="en-US" sz="2200" b="1" dirty="0">
                          <a:effectLst/>
                          <a:latin typeface="Myriad Pro" panose="020B0503030403020204"/>
                          <a:ea typeface="Times New Roman" panose="02020603050405020304" pitchFamily="18" charset="0"/>
                        </a:rPr>
                        <a:t>m</a:t>
                      </a:r>
                      <a:r>
                        <a:rPr lang="en-US" sz="2200" b="1" spc="-4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ro</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i</a:t>
                      </a:r>
                      <a:r>
                        <a:rPr lang="en-US" sz="2200" b="1" spc="-1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i</a:t>
                      </a:r>
                      <a:r>
                        <a:rPr lang="en-US" sz="2200" b="1" spc="-2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g </a:t>
                      </a:r>
                      <a:r>
                        <a:rPr lang="en-US" sz="2200" b="1" spc="-5" dirty="0">
                          <a:effectLst/>
                          <a:latin typeface="Myriad Pro" panose="020B0503030403020204"/>
                          <a:ea typeface="Times New Roman" panose="02020603050405020304" pitchFamily="18" charset="0"/>
                        </a:rPr>
                        <a:t>g</a:t>
                      </a:r>
                      <a:r>
                        <a:rPr lang="en-US" sz="2200" b="1" spc="-20"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d</a:t>
                      </a:r>
                      <a:r>
                        <a:rPr lang="en-US" sz="2200" b="1" dirty="0">
                          <a:effectLst/>
                          <a:latin typeface="Myriad Pro" panose="020B0503030403020204"/>
                          <a:ea typeface="Times New Roman" panose="02020603050405020304" pitchFamily="18" charset="0"/>
                        </a:rPr>
                        <a:t>s</a:t>
                      </a:r>
                      <a:r>
                        <a:rPr lang="en-US" sz="2200" b="1" spc="-2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o</a:t>
                      </a:r>
                      <a:r>
                        <a:rPr lang="en-US" sz="2200" b="1" dirty="0">
                          <a:effectLst/>
                          <a:latin typeface="Myriad Pro" panose="020B0503030403020204"/>
                          <a:ea typeface="Times New Roman" panose="02020603050405020304" pitchFamily="18" charset="0"/>
                        </a:rPr>
                        <a:t>r</a:t>
                      </a:r>
                      <a:r>
                        <a:rPr lang="en-US" sz="2200" b="1" spc="-15" dirty="0">
                          <a:effectLst/>
                          <a:latin typeface="Myriad Pro" panose="020B0503030403020204"/>
                          <a:ea typeface="Times New Roman" panose="02020603050405020304" pitchFamily="18" charset="0"/>
                        </a:rPr>
                        <a:t> s</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r</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i</a:t>
                      </a:r>
                      <a:r>
                        <a:rPr lang="en-US" sz="2200" b="1" spc="-10"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7382878"/>
                  </a:ext>
                </a:extLst>
              </a:tr>
              <a:tr h="1128148">
                <a:tc>
                  <a:txBody>
                    <a:bodyPr/>
                    <a:lstStyle/>
                    <a:p>
                      <a:pPr marL="64770" algn="l">
                        <a:lnSpc>
                          <a:spcPct val="100000"/>
                        </a:lnSpc>
                        <a:spcBef>
                          <a:spcPts val="480"/>
                        </a:spcBef>
                        <a:spcAft>
                          <a:spcPts val="0"/>
                        </a:spcAft>
                      </a:pPr>
                      <a:r>
                        <a:rPr lang="en-US" sz="2200" spc="-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2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o</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ds</a:t>
                      </a:r>
                      <a:endParaRPr lang="en-US" sz="2200">
                        <a:effectLst/>
                        <a:latin typeface="Myriad Pro" panose="020B0503030403020204"/>
                        <a:ea typeface="Times New Roman" panose="02020603050405020304" pitchFamily="18" charset="0"/>
                      </a:endParaRPr>
                    </a:p>
                  </a:txBody>
                  <a:tcPr marL="0" marR="0" marT="0" marB="0" anchor="ctr"/>
                </a:tc>
                <a:tc>
                  <a:txBody>
                    <a:bodyPr/>
                    <a:lstStyle/>
                    <a:p>
                      <a:pPr marL="83185" marR="2228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 </a:t>
                      </a:r>
                      <a:r>
                        <a:rPr lang="en-US" sz="2200" spc="10"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 s</a:t>
                      </a:r>
                      <a:r>
                        <a:rPr lang="en-US" sz="2200" spc="-20" dirty="0">
                          <a:effectLst/>
                          <a:latin typeface="Myriad Pro" panose="020B0503030403020204"/>
                          <a:ea typeface="Times New Roman" panose="02020603050405020304" pitchFamily="18" charset="0"/>
                        </a:rPr>
                        <a:t>ol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 </a:t>
                      </a:r>
                      <a:r>
                        <a:rPr lang="en-US" sz="2200" spc="10"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u</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186690" algn="l">
                        <a:lnSpc>
                          <a:spcPct val="100000"/>
                        </a:lnSpc>
                        <a:spcBef>
                          <a:spcPts val="480"/>
                        </a:spcBef>
                        <a:spcAft>
                          <a:spcPts val="0"/>
                        </a:spcAft>
                      </a:pPr>
                      <a:r>
                        <a:rPr lang="en-US" sz="2200" spc="-40">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pu</a:t>
                      </a:r>
                      <a:r>
                        <a:rPr lang="en-US" sz="2200" spc="-1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s </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f</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the</a:t>
                      </a:r>
                      <a:r>
                        <a:rPr lang="en-US" sz="2200">
                          <a:effectLst/>
                          <a:latin typeface="Myriad Pro" panose="020B0503030403020204"/>
                          <a:ea typeface="Times New Roman" panose="02020603050405020304" pitchFamily="18" charset="0"/>
                        </a:rPr>
                        <a:t>y</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e</a:t>
                      </a:r>
                      <a:r>
                        <a:rPr lang="en-US" sz="2200" spc="30">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v</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spc="-25">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ir </a:t>
                      </a:r>
                      <a:r>
                        <a:rPr lang="en-US" sz="2200" spc="-2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o</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ti</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s a</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b</a:t>
                      </a:r>
                      <a:r>
                        <a:rPr lang="en-US" sz="2200" spc="10">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t</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a:t>
                      </a:r>
                    </a:p>
                    <a:p>
                      <a:pPr marL="83185" marR="179705" algn="l">
                        <a:lnSpc>
                          <a:spcPct val="100000"/>
                        </a:lnSpc>
                        <a:spcBef>
                          <a:spcPts val="310"/>
                        </a:spcBef>
                        <a:spcAft>
                          <a:spcPts val="0"/>
                        </a:spcAft>
                      </a:pPr>
                      <a:r>
                        <a:rPr lang="en-US" sz="2200" spc="-40">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pu</a:t>
                      </a:r>
                      <a:r>
                        <a:rPr lang="en-US" sz="2200" spc="-1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oe</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n</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a:effectLst/>
                          <a:latin typeface="Myriad Pro" panose="020B0503030403020204"/>
                          <a:ea typeface="Times New Roman" panose="02020603050405020304" pitchFamily="18" charset="0"/>
                        </a:rPr>
                        <a:t>ay</a:t>
                      </a:r>
                      <a:r>
                        <a:rPr lang="en-US" sz="2200" spc="-2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p</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the </a:t>
                      </a:r>
                      <a:r>
                        <a:rPr lang="en-US" sz="2200" spc="-2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o</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ti</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s a </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b</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941321800"/>
                  </a:ext>
                </a:extLst>
              </a:tr>
              <a:tr h="2073839">
                <a:tc>
                  <a:txBody>
                    <a:bodyPr/>
                    <a:lstStyle/>
                    <a:p>
                      <a:pPr marL="64770" algn="l">
                        <a:lnSpc>
                          <a:spcPct val="100000"/>
                        </a:lnSpc>
                        <a:spcBef>
                          <a:spcPts val="495"/>
                        </a:spcBef>
                        <a:spcAft>
                          <a:spcPts val="0"/>
                        </a:spcAft>
                      </a:pPr>
                      <a:r>
                        <a:rPr lang="en-US" sz="2200" spc="-5">
                          <a:effectLst/>
                          <a:latin typeface="Myriad Pro" panose="020B0503030403020204"/>
                          <a:ea typeface="Times New Roman" panose="02020603050405020304" pitchFamily="18" charset="0"/>
                        </a:rPr>
                        <a:t>Pr</a:t>
                      </a:r>
                      <a:r>
                        <a:rPr lang="en-US" sz="2200" spc="-20">
                          <a:effectLst/>
                          <a:latin typeface="Myriad Pro" panose="020B0503030403020204"/>
                          <a:ea typeface="Times New Roman" panose="02020603050405020304" pitchFamily="18" charset="0"/>
                        </a:rPr>
                        <a:t>ov</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s</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v</a:t>
                      </a:r>
                      <a:r>
                        <a:rPr lang="en-US" sz="2200" spc="5">
                          <a:effectLst/>
                          <a:latin typeface="Myriad Pro" panose="020B0503030403020204"/>
                          <a:ea typeface="Times New Roman" panose="02020603050405020304" pitchFamily="18" charset="0"/>
                        </a:rPr>
                        <a:t>ic</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a:t>
                      </a:r>
                    </a:p>
                  </a:txBody>
                  <a:tcPr marL="0" marR="0" marT="0" marB="0" anchor="ctr"/>
                </a:tc>
                <a:tc>
                  <a:txBody>
                    <a:bodyPr/>
                    <a:lstStyle/>
                    <a:p>
                      <a:pPr marL="83185" marR="23939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he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or</a:t>
                      </a:r>
                      <a:r>
                        <a:rPr lang="en-US" sz="2200" spc="5"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a:t>
                      </a:r>
                      <a:r>
                        <a:rPr lang="en-US" sz="2200" spc="-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247015" algn="l">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in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y</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inc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udi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a:t>
                      </a:r>
                    </a:p>
                    <a:p>
                      <a:pPr marL="353060" marR="173990" indent="-271145" algn="l">
                        <a:lnSpc>
                          <a:spcPct val="100000"/>
                        </a:lnSpc>
                        <a:spcBef>
                          <a:spcPts val="310"/>
                        </a:spcBef>
                        <a:spcAft>
                          <a:spcPts val="0"/>
                        </a:spcAft>
                      </a:pP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     </a:t>
                      </a:r>
                      <a:r>
                        <a:rPr lang="en-US" sz="2200" spc="4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ba</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p>
                    <a:p>
                      <a:pPr marL="353060" marR="498475" indent="-271145" algn="l">
                        <a:lnSpc>
                          <a:spcPct val="100000"/>
                        </a:lnSpc>
                        <a:spcBef>
                          <a:spcPts val="310"/>
                        </a:spcBef>
                        <a:spcAft>
                          <a:spcPts val="0"/>
                        </a:spcAft>
                        <a:tabLst>
                          <a:tab pos="342900" algn="l"/>
                        </a:tabLst>
                      </a:pP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1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at</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a:t>
                      </a:r>
                      <a:r>
                        <a:rPr lang="en-US" sz="2200" dirty="0">
                          <a:effectLst/>
                          <a:latin typeface="Myriad Pro" panose="020B0503030403020204"/>
                          <a:ea typeface="Times New Roman" panose="02020603050405020304" pitchFamily="18" charset="0"/>
                        </a:rPr>
                        <a:t>l</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3357616329"/>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05247" y="6174274"/>
            <a:ext cx="947043" cy="510547"/>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803270" y="767891"/>
            <a:ext cx="10272409"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750652" y="2190912"/>
          <a:ext cx="10690696" cy="3285759"/>
        </p:xfrm>
        <a:graphic>
          <a:graphicData uri="http://schemas.openxmlformats.org/drawingml/2006/table">
            <a:tbl>
              <a:tblPr firstRow="1" bandRow="1">
                <a:tableStyleId>{5940675A-B579-460E-94D1-54222C63F5DA}</a:tableStyleId>
              </a:tblPr>
              <a:tblGrid>
                <a:gridCol w="3219855">
                  <a:extLst>
                    <a:ext uri="{9D8B030D-6E8A-4147-A177-3AD203B41FA5}">
                      <a16:colId xmlns:a16="http://schemas.microsoft.com/office/drawing/2014/main" val="1547576151"/>
                    </a:ext>
                  </a:extLst>
                </a:gridCol>
                <a:gridCol w="3735421">
                  <a:extLst>
                    <a:ext uri="{9D8B030D-6E8A-4147-A177-3AD203B41FA5}">
                      <a16:colId xmlns:a16="http://schemas.microsoft.com/office/drawing/2014/main" val="2636214279"/>
                    </a:ext>
                  </a:extLst>
                </a:gridCol>
                <a:gridCol w="3735420">
                  <a:extLst>
                    <a:ext uri="{9D8B030D-6E8A-4147-A177-3AD203B41FA5}">
                      <a16:colId xmlns:a16="http://schemas.microsoft.com/office/drawing/2014/main" val="1824878490"/>
                    </a:ext>
                  </a:extLst>
                </a:gridCol>
              </a:tblGrid>
              <a:tr h="1385688">
                <a:tc>
                  <a:txBody>
                    <a:bodyPr/>
                    <a:lstStyle/>
                    <a:p>
                      <a:pPr marL="64770" algn="l">
                        <a:lnSpc>
                          <a:spcPct val="100000"/>
                        </a:lnSpc>
                        <a:spcBef>
                          <a:spcPts val="480"/>
                        </a:spcBef>
                        <a:spcAft>
                          <a:spcPts val="0"/>
                        </a:spcAft>
                      </a:pP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marR="198120" algn="l">
                        <a:lnSpc>
                          <a:spcPct val="100000"/>
                        </a:lnSpc>
                        <a:spcBef>
                          <a:spcPts val="480"/>
                        </a:spcBef>
                        <a:spcAft>
                          <a:spcPts val="0"/>
                        </a:spcAft>
                      </a:pP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eve</a:t>
                      </a:r>
                      <a:r>
                        <a:rPr lang="en-US" sz="2200" spc="5">
                          <a:effectLst/>
                          <a:latin typeface="Myriad Pro" panose="020B0503030403020204"/>
                          <a:ea typeface="Times New Roman" panose="02020603050405020304" pitchFamily="18" charset="0"/>
                        </a:rPr>
                        <a:t>nu</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v</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k</a:t>
                      </a:r>
                      <a:r>
                        <a:rPr lang="en-US" sz="2200" spc="-25">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 </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ac</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a:t>
                      </a:r>
                    </a:p>
                  </a:txBody>
                  <a:tcPr marL="0" marR="0" marT="0" marB="0" anchor="ctr"/>
                </a:tc>
                <a:tc>
                  <a:txBody>
                    <a:bodyPr/>
                    <a:lstStyle/>
                    <a:p>
                      <a:pPr marL="83185" marR="189865" algn="l">
                        <a:lnSpc>
                          <a:spcPct val="100000"/>
                        </a:lnSpc>
                        <a:spcBef>
                          <a:spcPts val="480"/>
                        </a:spcBef>
                        <a:spcAft>
                          <a:spcPts val="0"/>
                        </a:spcAft>
                      </a:pPr>
                      <a:r>
                        <a:rPr lang="en-US" sz="2200" spc="-40">
                          <a:effectLst/>
                          <a:latin typeface="Myriad Pro" panose="020B0503030403020204"/>
                          <a:ea typeface="Times New Roman" panose="02020603050405020304" pitchFamily="18" charset="0"/>
                        </a:rPr>
                        <a:t>A</a:t>
                      </a:r>
                      <a:r>
                        <a:rPr lang="en-US" sz="2200" spc="30">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e</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iv</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f</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v</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nt</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h</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v</a:t>
                      </a:r>
                      <a:r>
                        <a:rPr lang="en-US" sz="220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3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t </a:t>
                      </a:r>
                      <a:r>
                        <a:rPr lang="en-US" sz="2200" spc="5">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k</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ac</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 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a</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b</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it</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67382878"/>
                  </a:ext>
                </a:extLst>
              </a:tr>
              <a:tr h="1900071">
                <a:tc>
                  <a:txBody>
                    <a:bodyPr/>
                    <a:lstStyle/>
                    <a:p>
                      <a:pPr marL="6477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Su</a:t>
                      </a:r>
                      <a:r>
                        <a:rPr lang="en-US" sz="2200" spc="5" dirty="0">
                          <a:effectLst/>
                          <a:latin typeface="Myriad Pro" panose="020B0503030403020204"/>
                          <a:ea typeface="Times New Roman" panose="02020603050405020304" pitchFamily="18" charset="0"/>
                        </a:rPr>
                        <a:t>b</a:t>
                      </a:r>
                      <a:r>
                        <a:rPr lang="en-US" sz="2200" spc="-1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p>
                    <a:p>
                      <a:pPr marL="64770" algn="l">
                        <a:lnSpc>
                          <a:spcPct val="100000"/>
                        </a:lnSpc>
                        <a:spcBef>
                          <a:spcPts val="265"/>
                        </a:spcBef>
                        <a:spcAft>
                          <a:spcPts val="0"/>
                        </a:spcAft>
                      </a:pP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marR="21844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llo</a:t>
                      </a:r>
                      <a:r>
                        <a:rPr lang="en-US" sz="2200" spc="5" dirty="0">
                          <a:effectLst/>
                          <a:latin typeface="Myriad Pro" panose="020B0503030403020204"/>
                          <a:ea typeface="Times New Roman" panose="02020603050405020304" pitchFamily="18" charset="0"/>
                        </a:rPr>
                        <a:t>catin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123190"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ub</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ve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y</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li</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941321800"/>
                  </a:ext>
                </a:extLst>
              </a:tr>
            </a:tbl>
          </a:graphicData>
        </a:graphic>
      </p:graphicFrame>
    </p:spTree>
    <p:extLst>
      <p:ext uri="{BB962C8B-B14F-4D97-AF65-F5344CB8AC3E}">
        <p14:creationId xmlns:p14="http://schemas.microsoft.com/office/powerpoint/2010/main" val="2461155656"/>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05247" y="6174274"/>
            <a:ext cx="947043" cy="510547"/>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803270" y="767891"/>
            <a:ext cx="10272409"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320844" y="2375738"/>
          <a:ext cx="11550312" cy="2720340"/>
        </p:xfrm>
        <a:graphic>
          <a:graphicData uri="http://schemas.openxmlformats.org/drawingml/2006/table">
            <a:tbl>
              <a:tblPr firstRow="1" bandRow="1">
                <a:tableStyleId>{5940675A-B579-460E-94D1-54222C63F5DA}</a:tableStyleId>
              </a:tblPr>
              <a:tblGrid>
                <a:gridCol w="2184641">
                  <a:extLst>
                    <a:ext uri="{9D8B030D-6E8A-4147-A177-3AD203B41FA5}">
                      <a16:colId xmlns:a16="http://schemas.microsoft.com/office/drawing/2014/main" val="1547576151"/>
                    </a:ext>
                  </a:extLst>
                </a:gridCol>
                <a:gridCol w="4791022">
                  <a:extLst>
                    <a:ext uri="{9D8B030D-6E8A-4147-A177-3AD203B41FA5}">
                      <a16:colId xmlns:a16="http://schemas.microsoft.com/office/drawing/2014/main" val="2636214279"/>
                    </a:ext>
                  </a:extLst>
                </a:gridCol>
                <a:gridCol w="4574649">
                  <a:extLst>
                    <a:ext uri="{9D8B030D-6E8A-4147-A177-3AD203B41FA5}">
                      <a16:colId xmlns:a16="http://schemas.microsoft.com/office/drawing/2014/main" val="1824878490"/>
                    </a:ext>
                  </a:extLst>
                </a:gridCol>
              </a:tblGrid>
              <a:tr h="2434234">
                <a:tc>
                  <a:txBody>
                    <a:bodyPr/>
                    <a:lstStyle/>
                    <a:p>
                      <a:pPr marL="64770" algn="l">
                        <a:lnSpc>
                          <a:spcPct val="100000"/>
                        </a:lnSpc>
                        <a:spcBef>
                          <a:spcPts val="480"/>
                        </a:spcBef>
                        <a:spcAft>
                          <a:spcPts val="0"/>
                        </a:spcAft>
                      </a:pPr>
                      <a:r>
                        <a:rPr lang="en-US" sz="2200" spc="-2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ase</a:t>
                      </a:r>
                      <a:r>
                        <a:rPr lang="en-US" sz="2200" spc="-5" dirty="0">
                          <a:effectLst/>
                          <a:latin typeface="Myriad Pro" panose="020B0503030403020204"/>
                          <a:ea typeface="Times New Roman" panose="02020603050405020304" pitchFamily="18" charset="0"/>
                        </a:rPr>
                        <a:t> 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a:t>
                      </a:r>
                      <a:r>
                        <a:rPr lang="en-US" sz="2200" dirty="0">
                          <a:effectLst/>
                          <a:latin typeface="Myriad Pro" panose="020B0503030403020204"/>
                          <a:ea typeface="Times New Roman" panose="02020603050405020304" pitchFamily="18" charset="0"/>
                        </a:rPr>
                        <a:t>l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12509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h</a:t>
                      </a:r>
                      <a:r>
                        <a:rPr lang="en-US" sz="2200" spc="1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b</a:t>
                      </a:r>
                      <a:r>
                        <a:rPr lang="en-US" sz="2200" dirty="0">
                          <a:effectLst/>
                          <a:latin typeface="Myriad Pro" panose="020B0503030403020204"/>
                          <a:ea typeface="Times New Roman" panose="02020603050405020304" pitchFamily="18" charset="0"/>
                        </a:rPr>
                        <a:t>asis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ss </a:t>
                      </a:r>
                      <a:r>
                        <a:rPr lang="en-US" sz="2200" spc="5" dirty="0">
                          <a:effectLst/>
                          <a:latin typeface="Myriad Pro" panose="020B0503030403020204"/>
                          <a:ea typeface="Times New Roman" panose="02020603050405020304" pitchFamily="18" charset="0"/>
                        </a:rPr>
                        <a:t>an</a:t>
                      </a:r>
                      <a:r>
                        <a:rPr lang="en-US" sz="2200" spc="-20" dirty="0">
                          <a:effectLst/>
                          <a:latin typeface="Myriad Pro" panose="020B0503030403020204"/>
                          <a:ea typeface="Times New Roman" panose="02020603050405020304" pitchFamily="18" charset="0"/>
                        </a:rPr>
                        <a:t>ot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10" dirty="0">
                          <a:effectLst/>
                          <a:latin typeface="Myriad Pro" panose="020B0503030403020204"/>
                          <a:ea typeface="Times New Roman" panose="02020603050405020304" pitchFamily="18" charset="0"/>
                        </a:rPr>
                        <a:t>s</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a:t>
                      </a:r>
                      <a:r>
                        <a:rPr lang="en-US" sz="2200" spc="5" dirty="0">
                          <a:effectLst/>
                          <a:latin typeface="Myriad Pro" panose="020B0503030403020204"/>
                          <a:ea typeface="Times New Roman" panose="02020603050405020304" pitchFamily="18" charset="0"/>
                        </a:rPr>
                        <a:t>ti</a:t>
                      </a:r>
                      <a:r>
                        <a:rPr lang="en-US" sz="2200" dirty="0">
                          <a:effectLst/>
                          <a:latin typeface="Myriad Pro" panose="020B0503030403020204"/>
                          <a:ea typeface="Times New Roman" panose="02020603050405020304" pitchFamily="18" charset="0"/>
                        </a:rPr>
                        <a:t>c</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at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m</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201930"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5" dirty="0">
                          <a:effectLst/>
                          <a:latin typeface="Myriad Pro" panose="020B0503030403020204"/>
                          <a:ea typeface="Times New Roman" panose="02020603050405020304" pitchFamily="18" charset="0"/>
                        </a:rPr>
                        <a:t>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as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or</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5"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a:t>
                      </a:r>
                      <a:r>
                        <a:rPr lang="en-US" sz="2200" spc="5" dirty="0">
                          <a:effectLst/>
                          <a:latin typeface="Myriad Pro" panose="020B0503030403020204"/>
                          <a:ea typeface="Times New Roman" panose="02020603050405020304" pitchFamily="18" charset="0"/>
                        </a:rPr>
                        <a:t>nc</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endParaRPr lang="en-US" sz="2200" dirty="0">
                        <a:effectLst/>
                        <a:latin typeface="Myriad Pro" panose="020B0503030403020204"/>
                        <a:ea typeface="Times New Roman" panose="02020603050405020304" pitchFamily="18" charset="0"/>
                      </a:endParaRPr>
                    </a:p>
                    <a:p>
                      <a:pPr marL="83185" marR="156845" algn="l">
                        <a:lnSpc>
                          <a:spcPct val="100000"/>
                        </a:lnSpc>
                        <a:spcBef>
                          <a:spcPts val="31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5" dirty="0">
                          <a:effectLst/>
                          <a:latin typeface="Myriad Pro" panose="020B0503030403020204"/>
                          <a:ea typeface="Times New Roman" panose="02020603050405020304" pitchFamily="18" charset="0"/>
                        </a:rPr>
                        <a:t>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ny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it</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422961963"/>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64588" y="6048621"/>
            <a:ext cx="1180125" cy="636201"/>
          </a:xfrm>
          <a:prstGeom prst="rect">
            <a:avLst/>
          </a:prstGeom>
        </p:spPr>
      </p:pic>
      <p:sp>
        <p:nvSpPr>
          <p:cNvPr id="45" name="Title 1"/>
          <p:cNvSpPr txBox="1">
            <a:spLocks/>
          </p:cNvSpPr>
          <p:nvPr/>
        </p:nvSpPr>
        <p:spPr>
          <a:xfrm>
            <a:off x="27080" y="30144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017278" y="767891"/>
            <a:ext cx="9844392"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595085" y="1938450"/>
          <a:ext cx="11001831" cy="4746372"/>
        </p:xfrm>
        <a:graphic>
          <a:graphicData uri="http://schemas.openxmlformats.org/drawingml/2006/table">
            <a:tbl>
              <a:tblPr firstRow="1" bandRow="1">
                <a:tableStyleId>{5940675A-B579-460E-94D1-54222C63F5DA}</a:tableStyleId>
              </a:tblPr>
              <a:tblGrid>
                <a:gridCol w="2170173">
                  <a:extLst>
                    <a:ext uri="{9D8B030D-6E8A-4147-A177-3AD203B41FA5}">
                      <a16:colId xmlns:a16="http://schemas.microsoft.com/office/drawing/2014/main" val="1547576151"/>
                    </a:ext>
                  </a:extLst>
                </a:gridCol>
                <a:gridCol w="2945765">
                  <a:extLst>
                    <a:ext uri="{9D8B030D-6E8A-4147-A177-3AD203B41FA5}">
                      <a16:colId xmlns:a16="http://schemas.microsoft.com/office/drawing/2014/main" val="2636214279"/>
                    </a:ext>
                  </a:extLst>
                </a:gridCol>
                <a:gridCol w="5885893">
                  <a:extLst>
                    <a:ext uri="{9D8B030D-6E8A-4147-A177-3AD203B41FA5}">
                      <a16:colId xmlns:a16="http://schemas.microsoft.com/office/drawing/2014/main" val="1824878490"/>
                    </a:ext>
                  </a:extLst>
                </a:gridCol>
              </a:tblGrid>
              <a:tr h="349632">
                <a:tc gridSpan="3">
                  <a:txBody>
                    <a:bodyPr/>
                    <a:lstStyle/>
                    <a:p>
                      <a:pPr algn="l">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nt</a:t>
                      </a:r>
                      <a:r>
                        <a:rPr lang="en-US" sz="2200" b="1" spc="5" dirty="0">
                          <a:effectLst/>
                          <a:latin typeface="Myriad Pro" panose="020B0503030403020204"/>
                          <a:ea typeface="Times New Roman" panose="02020603050405020304" pitchFamily="18" charset="0"/>
                        </a:rPr>
                        <a:t>e</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es</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a:t>
                      </a:r>
                      <a:r>
                        <a:rPr lang="en-US" sz="2200" b="1" spc="-1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i</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id</a:t>
                      </a:r>
                      <a:r>
                        <a:rPr lang="en-US" sz="2200" b="1" spc="5" dirty="0">
                          <a:effectLst/>
                          <a:latin typeface="Myriad Pro" panose="020B0503030403020204"/>
                          <a:ea typeface="Times New Roman" panose="02020603050405020304" pitchFamily="18" charset="0"/>
                        </a:rPr>
                        <a:t>e</a:t>
                      </a:r>
                      <a:r>
                        <a:rPr lang="en-US" sz="2200" b="1" spc="-1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d</a:t>
                      </a:r>
                      <a:r>
                        <a:rPr lang="en-US" sz="2200" b="1" dirty="0">
                          <a:effectLst/>
                          <a:latin typeface="Myriad Pro" panose="020B0503030403020204"/>
                          <a:ea typeface="Times New Roman" panose="02020603050405020304" pitchFamily="18" charset="0"/>
                        </a:rPr>
                        <a:t>s</a:t>
                      </a:r>
                      <a:r>
                        <a:rPr lang="en-US" sz="2200" b="1" spc="-2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h</a:t>
                      </a:r>
                      <a:r>
                        <a:rPr lang="en-US" sz="2200" b="1" spc="-10"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n</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es</a:t>
                      </a:r>
                      <a:r>
                        <a:rPr lang="en-US" sz="2200" b="1" spc="-35" dirty="0">
                          <a:effectLst/>
                          <a:latin typeface="Myriad Pro" panose="020B0503030403020204"/>
                          <a:ea typeface="Times New Roman" panose="02020603050405020304" pitchFamily="18" charset="0"/>
                        </a:rPr>
                        <a:t>t</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t</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re</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nu</a:t>
                      </a:r>
                      <a:r>
                        <a:rPr lang="en-US" sz="2200" b="1" dirty="0">
                          <a:effectLst/>
                          <a:latin typeface="Myriad Pro" panose="020B0503030403020204"/>
                          <a:ea typeface="Times New Roman" panose="02020603050405020304" pitchFamily="18" charset="0"/>
                        </a:rPr>
                        <a:t>e</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7382878"/>
                  </a:ext>
                </a:extLst>
              </a:tr>
              <a:tr h="2187380">
                <a:tc>
                  <a:txBody>
                    <a:bodyPr/>
                    <a:lstStyle/>
                    <a:p>
                      <a:pPr marL="64770"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p>
                  </a:txBody>
                  <a:tcPr marL="0" marR="0" marT="0" marB="0" anchor="ctr"/>
                </a:tc>
                <a:tc>
                  <a:txBody>
                    <a:bodyPr/>
                    <a:lstStyle/>
                    <a:p>
                      <a:pPr marL="83185" marR="19812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ng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95250" algn="l">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rr</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he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 a</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m</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ad</a:t>
                      </a:r>
                      <a:r>
                        <a:rPr lang="en-US" sz="2200" spc="-20"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a:t>
                      </a:r>
                    </a:p>
                    <a:p>
                      <a:pPr marL="83185" marR="96520" algn="l">
                        <a:lnSpc>
                          <a:spcPct val="100000"/>
                        </a:lnSpc>
                        <a:spcBef>
                          <a:spcPts val="31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rr</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in</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el</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y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any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 </a:t>
                      </a:r>
                      <a:r>
                        <a:rPr lang="en-US" sz="2200" spc="-20"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to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941321800"/>
                  </a:ext>
                </a:extLst>
              </a:tr>
              <a:tr h="1326776">
                <a:tc>
                  <a:txBody>
                    <a:bodyPr/>
                    <a:lstStyle/>
                    <a:p>
                      <a:pPr marL="64770" algn="l">
                        <a:lnSpc>
                          <a:spcPct val="100000"/>
                        </a:lnSpc>
                        <a:spcBef>
                          <a:spcPts val="495"/>
                        </a:spcBef>
                        <a:spcAft>
                          <a:spcPts val="0"/>
                        </a:spcAft>
                      </a:pPr>
                      <a:r>
                        <a:rPr lang="en-US" sz="2200" spc="-5">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v</a:t>
                      </a:r>
                      <a:r>
                        <a:rPr lang="en-US" sz="2200" spc="5">
                          <a:effectLst/>
                          <a:latin typeface="Myriad Pro" panose="020B0503030403020204"/>
                          <a:ea typeface="Times New Roman" panose="02020603050405020304" pitchFamily="18" charset="0"/>
                        </a:rPr>
                        <a:t>id</a:t>
                      </a:r>
                      <a:r>
                        <a:rPr lang="en-US" sz="2200" spc="-20">
                          <a:effectLst/>
                          <a:latin typeface="Myriad Pro" panose="020B0503030403020204"/>
                          <a:ea typeface="Times New Roman" panose="02020603050405020304" pitchFamily="18" charset="0"/>
                        </a:rPr>
                        <a:t>en</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a:t>
                      </a:r>
                      <a:r>
                        <a:rPr lang="en-US" sz="2200" spc="-20">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i</a:t>
                      </a:r>
                      <a:r>
                        <a:rPr lang="en-US" sz="2200" spc="-15">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eve</a:t>
                      </a:r>
                      <a:r>
                        <a:rPr lang="en-US" sz="2200" spc="5">
                          <a:effectLst/>
                          <a:latin typeface="Myriad Pro" panose="020B0503030403020204"/>
                          <a:ea typeface="Times New Roman" panose="02020603050405020304" pitchFamily="18" charset="0"/>
                        </a:rPr>
                        <a:t>nue</a:t>
                      </a:r>
                      <a:endParaRPr lang="en-US" sz="2200">
                        <a:effectLst/>
                        <a:latin typeface="Myriad Pro" panose="020B0503030403020204"/>
                        <a:ea typeface="Times New Roman" panose="02020603050405020304" pitchFamily="18" charset="0"/>
                      </a:endParaRPr>
                    </a:p>
                  </a:txBody>
                  <a:tcPr marL="0" marR="0" marT="0" marB="0" anchor="ctr"/>
                </a:tc>
                <a:tc>
                  <a:txBody>
                    <a:bodyPr/>
                    <a:lstStyle/>
                    <a:p>
                      <a:pPr marL="83185" marR="10414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di</a:t>
                      </a:r>
                      <a:r>
                        <a:rPr lang="en-US" sz="2200" spc="-3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p</a:t>
                      </a:r>
                      <a:r>
                        <a:rPr lang="en-US" sz="2200" spc="5"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93345"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id</a:t>
                      </a:r>
                      <a:r>
                        <a:rPr lang="en-US" sz="2200" spc="-20" dirty="0">
                          <a:effectLst/>
                          <a:latin typeface="Myriad Pro" panose="020B0503030403020204"/>
                          <a:ea typeface="Times New Roman" panose="02020603050405020304" pitchFamily="18" charset="0"/>
                        </a:rPr>
                        <a:t>en</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fi</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 </a:t>
                      </a:r>
                      <a:r>
                        <a:rPr lang="en-US" sz="2200" spc="-20" dirty="0">
                          <a:effectLst/>
                          <a:latin typeface="Myriad Pro" panose="020B0503030403020204"/>
                          <a:ea typeface="Times New Roman" panose="02020603050405020304" pitchFamily="18" charset="0"/>
                        </a:rPr>
                        <a:t>ye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nu</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2132568255"/>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0300" y="6355667"/>
            <a:ext cx="948377" cy="511267"/>
          </a:xfrm>
          <a:prstGeom prst="rect">
            <a:avLst/>
          </a:prstGeom>
        </p:spPr>
      </p:pic>
      <p:sp>
        <p:nvSpPr>
          <p:cNvPr id="45" name="Title 1"/>
          <p:cNvSpPr txBox="1">
            <a:spLocks/>
          </p:cNvSpPr>
          <p:nvPr/>
        </p:nvSpPr>
        <p:spPr>
          <a:xfrm>
            <a:off x="27080" y="213893"/>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633036" y="758162"/>
            <a:ext cx="10612877" cy="799651"/>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1: Recording of Specific Types of Revenues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3" name="Table 2"/>
          <p:cNvGraphicFramePr>
            <a:graphicFrameLocks noGrp="1"/>
          </p:cNvGraphicFramePr>
          <p:nvPr>
            <p:extLst/>
          </p:nvPr>
        </p:nvGraphicFramePr>
        <p:xfrm>
          <a:off x="373231" y="1869153"/>
          <a:ext cx="11478638" cy="4448517"/>
        </p:xfrm>
        <a:graphic>
          <a:graphicData uri="http://schemas.openxmlformats.org/drawingml/2006/table">
            <a:tbl>
              <a:tblPr firstRow="1" bandRow="1">
                <a:tableStyleId>{5940675A-B579-460E-94D1-54222C63F5DA}</a:tableStyleId>
              </a:tblPr>
              <a:tblGrid>
                <a:gridCol w="3068650">
                  <a:extLst>
                    <a:ext uri="{9D8B030D-6E8A-4147-A177-3AD203B41FA5}">
                      <a16:colId xmlns:a16="http://schemas.microsoft.com/office/drawing/2014/main" val="1547576151"/>
                    </a:ext>
                  </a:extLst>
                </a:gridCol>
                <a:gridCol w="3738292">
                  <a:extLst>
                    <a:ext uri="{9D8B030D-6E8A-4147-A177-3AD203B41FA5}">
                      <a16:colId xmlns:a16="http://schemas.microsoft.com/office/drawing/2014/main" val="2636214279"/>
                    </a:ext>
                  </a:extLst>
                </a:gridCol>
                <a:gridCol w="4671696">
                  <a:extLst>
                    <a:ext uri="{9D8B030D-6E8A-4147-A177-3AD203B41FA5}">
                      <a16:colId xmlns:a16="http://schemas.microsoft.com/office/drawing/2014/main" val="1824878490"/>
                    </a:ext>
                  </a:extLst>
                </a:gridCol>
              </a:tblGrid>
              <a:tr h="231274">
                <a:tc gridSpan="3">
                  <a:txBody>
                    <a:bodyPr/>
                    <a:lstStyle/>
                    <a:p>
                      <a:pPr algn="l">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 </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v</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nu</a:t>
                      </a:r>
                      <a:r>
                        <a:rPr lang="en-US" sz="2200" b="1" dirty="0">
                          <a:effectLst/>
                          <a:latin typeface="Myriad Pro" panose="020B0503030403020204"/>
                          <a:ea typeface="Times New Roman" panose="02020603050405020304" pitchFamily="18" charset="0"/>
                        </a:rPr>
                        <a:t>e</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67382878"/>
                  </a:ext>
                </a:extLst>
              </a:tr>
              <a:tr h="399460">
                <a:tc>
                  <a:txBody>
                    <a:bodyPr/>
                    <a:lstStyle/>
                    <a:p>
                      <a:pPr marL="64770" algn="l">
                        <a:lnSpc>
                          <a:spcPct val="100000"/>
                        </a:lnSpc>
                        <a:spcBef>
                          <a:spcPts val="480"/>
                        </a:spcBef>
                        <a:spcAft>
                          <a:spcPts val="0"/>
                        </a:spcAft>
                      </a:pPr>
                      <a:r>
                        <a:rPr lang="en-US" sz="2200" spc="-45" dirty="0">
                          <a:effectLst/>
                          <a:latin typeface="Myriad Pro" panose="020B0503030403020204"/>
                          <a:ea typeface="Times New Roman" panose="02020603050405020304" pitchFamily="18" charset="0"/>
                        </a:rPr>
                        <a:t>License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3185" marR="20764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in acc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ev</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160655" algn="l">
                        <a:lnSpc>
                          <a:spcPct val="100000"/>
                        </a:lnSpc>
                        <a:spcBef>
                          <a:spcPts val="480"/>
                        </a:spcBef>
                        <a:spcAft>
                          <a:spcPts val="0"/>
                        </a:spcAft>
                      </a:pPr>
                      <a:r>
                        <a:rPr lang="en-US" sz="2200" spc="-4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 a</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a</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ti</a:t>
                      </a:r>
                      <a:r>
                        <a:rPr lang="en-US" sz="2200" spc="5">
                          <a:effectLst/>
                          <a:latin typeface="Myriad Pro" panose="020B0503030403020204"/>
                          <a:ea typeface="Times New Roman" panose="02020603050405020304" pitchFamily="18" charset="0"/>
                        </a:rPr>
                        <a:t>ca</a:t>
                      </a:r>
                      <a:r>
                        <a:rPr lang="en-US" sz="2200">
                          <a:effectLst/>
                          <a:latin typeface="Myriad Pro" panose="020B0503030403020204"/>
                          <a:ea typeface="Times New Roman" panose="02020603050405020304" pitchFamily="18" charset="0"/>
                        </a:rPr>
                        <a:t>l</a:t>
                      </a:r>
                      <a:r>
                        <a:rPr lang="en-US" sz="2200" spc="-1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tt</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gh</a:t>
                      </a:r>
                      <a:r>
                        <a:rPr lang="en-US" sz="2200">
                          <a:effectLst/>
                          <a:latin typeface="Myriad Pro" panose="020B0503030403020204"/>
                          <a:ea typeface="Times New Roman" panose="02020603050405020304" pitchFamily="18" charset="0"/>
                        </a:rPr>
                        <a:t>t </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in</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a:t>
                      </a:r>
                      <a:r>
                        <a:rPr lang="en-US" sz="2200" spc="-2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o</a:t>
                      </a:r>
                      <a:r>
                        <a:rPr lang="en-US" sz="2200" spc="-20">
                          <a:effectLst/>
                          <a:latin typeface="Myriad Pro" panose="020B0503030403020204"/>
                          <a:ea typeface="Times New Roman" panose="02020603050405020304" pitchFamily="18" charset="0"/>
                        </a:rPr>
                        <a:t>ve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3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ee</a:t>
                      </a:r>
                      <a:r>
                        <a:rPr lang="en-US" sz="2200">
                          <a:effectLst/>
                          <a:latin typeface="Myriad Pro" panose="020B0503030403020204"/>
                          <a:ea typeface="Times New Roman" panose="02020603050405020304" pitchFamily="18" charset="0"/>
                        </a:rPr>
                        <a:t>m</a:t>
                      </a:r>
                      <a:r>
                        <a:rPr lang="en-US" sz="2200" spc="-1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nt.</a:t>
                      </a:r>
                      <a:endParaRPr lang="en-US" sz="220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665547450"/>
                  </a:ext>
                </a:extLst>
              </a:tr>
              <a:tr h="1528162">
                <a:tc>
                  <a:txBody>
                    <a:bodyPr/>
                    <a:lstStyle/>
                    <a:p>
                      <a:pPr marL="64770" marR="128270"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mm</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ss</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an</a:t>
                      </a:r>
                      <a:r>
                        <a:rPr lang="en-US" sz="2200" spc="-20" dirty="0">
                          <a:effectLst/>
                          <a:latin typeface="Myriad Pro" panose="020B0503030403020204"/>
                          <a:ea typeface="Times New Roman" panose="02020603050405020304" pitchFamily="18" charset="0"/>
                        </a:rPr>
                        <a:t>ot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40" dirty="0">
                          <a:effectLst/>
                          <a:latin typeface="Myriad Pro" panose="020B0503030403020204"/>
                          <a:ea typeface="Times New Roman" panose="02020603050405020304" pitchFamily="18" charset="0"/>
                        </a:rPr>
                        <a:t>er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8445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ch </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a:t>
                      </a:r>
                      <a:r>
                        <a:rPr lang="en-US" sz="2200" spc="-20" dirty="0">
                          <a:effectLst/>
                          <a:latin typeface="Myriad Pro" panose="020B0503030403020204"/>
                          <a:ea typeface="Times New Roman" panose="02020603050405020304" pitchFamily="18" charset="0"/>
                        </a:rPr>
                        <a:t>ll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y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133985" algn="l">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acc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m</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ol</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941321800"/>
                  </a:ext>
                </a:extLst>
              </a:tr>
              <a:tr h="1095717">
                <a:tc>
                  <a:txBody>
                    <a:bodyPr/>
                    <a:lstStyle/>
                    <a:p>
                      <a:pPr marL="64770" algn="l">
                        <a:lnSpc>
                          <a:spcPct val="100000"/>
                        </a:lnSpc>
                        <a:spcBef>
                          <a:spcPts val="485"/>
                        </a:spcBef>
                        <a:spcAft>
                          <a:spcPts val="0"/>
                        </a:spcAft>
                      </a:pPr>
                      <a:r>
                        <a:rPr lang="en-US" sz="2200" spc="-4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ai</a:t>
                      </a:r>
                      <a:r>
                        <a:rPr lang="en-US" sz="2200">
                          <a:effectLst/>
                          <a:latin typeface="Myriad Pro" panose="020B0503030403020204"/>
                          <a:ea typeface="Times New Roman" panose="02020603050405020304" pitchFamily="18" charset="0"/>
                        </a:rPr>
                        <a:t>n</a:t>
                      </a:r>
                      <a:r>
                        <a:rPr lang="en-US" sz="2200" spc="2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ss</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t</a:t>
                      </a:r>
                    </a:p>
                  </a:txBody>
                  <a:tcPr marL="0" marR="0" marT="0" marB="0" anchor="ctr"/>
                </a:tc>
                <a:tc>
                  <a:txBody>
                    <a:bodyPr/>
                    <a:lstStyle/>
                    <a:p>
                      <a:pPr marL="83185" marR="250190" algn="l">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132080" algn="just">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ai</a:t>
                      </a:r>
                      <a:r>
                        <a:rPr lang="en-US" sz="2200" dirty="0">
                          <a:effectLst/>
                          <a:latin typeface="Myriad Pro" panose="020B0503030403020204"/>
                          <a:ea typeface="Times New Roman" panose="02020603050405020304" pitchFamily="18" charset="0"/>
                        </a:rPr>
                        <a:t>n</a:t>
                      </a:r>
                      <a:r>
                        <a:rPr lang="en-US" sz="2200" spc="3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3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2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ss</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or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 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12979421"/>
                  </a:ext>
                </a:extLst>
              </a:tr>
            </a:tbl>
          </a:graphicData>
        </a:graphic>
      </p:graphicFrame>
    </p:spTree>
    <p:extLst>
      <p:ext uri="{BB962C8B-B14F-4D97-AF65-F5344CB8AC3E}">
        <p14:creationId xmlns:p14="http://schemas.microsoft.com/office/powerpoint/2010/main" val="1395590267"/>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43725" y="-56700"/>
            <a:ext cx="12235725" cy="1979876"/>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000" dirty="0" err="1">
              <a:gradFill>
                <a:gsLst>
                  <a:gs pos="0">
                    <a:srgbClr val="FFFFFF"/>
                  </a:gs>
                  <a:gs pos="100000">
                    <a:srgbClr val="FFFFFF"/>
                  </a:gs>
                </a:gsLst>
                <a:lin ang="5400000" scaled="0"/>
              </a:gradFill>
              <a:latin typeface="Myriad Pro" panose="020B0503030403020204"/>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0927" y="6287231"/>
            <a:ext cx="1136136" cy="690483"/>
          </a:xfrm>
          <a:prstGeom prst="rect">
            <a:avLst/>
          </a:prstGeom>
        </p:spPr>
      </p:pic>
      <p:sp>
        <p:nvSpPr>
          <p:cNvPr id="45" name="Title 1"/>
          <p:cNvSpPr txBox="1">
            <a:spLocks/>
          </p:cNvSpPr>
          <p:nvPr/>
        </p:nvSpPr>
        <p:spPr>
          <a:xfrm>
            <a:off x="130847" y="517241"/>
            <a:ext cx="11824789" cy="853100"/>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a:rPr>
              <a:t>Cambodian Financial Reporting Standard Accrual for NPEs</a:t>
            </a:r>
          </a:p>
        </p:txBody>
      </p:sp>
      <p:sp>
        <p:nvSpPr>
          <p:cNvPr id="46" name="Text Box 2"/>
          <p:cNvSpPr txBox="1">
            <a:spLocks noChangeArrowheads="1"/>
          </p:cNvSpPr>
          <p:nvPr/>
        </p:nvSpPr>
        <p:spPr bwMode="auto">
          <a:xfrm>
            <a:off x="55867" y="1071377"/>
            <a:ext cx="11974749" cy="654502"/>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a:ea typeface="Times New Roman" panose="02020603050405020304" pitchFamily="18" charset="0"/>
              </a:rPr>
              <a:t>5. Statement of Financial Performance</a:t>
            </a:r>
          </a:p>
        </p:txBody>
      </p:sp>
      <p:sp>
        <p:nvSpPr>
          <p:cNvPr id="5" name="TextBox 4"/>
          <p:cNvSpPr txBox="1"/>
          <p:nvPr/>
        </p:nvSpPr>
        <p:spPr>
          <a:xfrm>
            <a:off x="676151" y="2012692"/>
            <a:ext cx="3230941" cy="911019"/>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Grant or donation (cash or significant asset) received?</a:t>
            </a:r>
          </a:p>
        </p:txBody>
      </p:sp>
      <p:sp>
        <p:nvSpPr>
          <p:cNvPr id="12" name="TextBox 11"/>
          <p:cNvSpPr txBox="1"/>
          <p:nvPr/>
        </p:nvSpPr>
        <p:spPr>
          <a:xfrm>
            <a:off x="676152" y="3416210"/>
            <a:ext cx="3230940" cy="911019"/>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Is there a condition attached?</a:t>
            </a:r>
          </a:p>
        </p:txBody>
      </p:sp>
      <p:sp>
        <p:nvSpPr>
          <p:cNvPr id="13" name="TextBox 12"/>
          <p:cNvSpPr txBox="1"/>
          <p:nvPr/>
        </p:nvSpPr>
        <p:spPr>
          <a:xfrm>
            <a:off x="676152" y="4510433"/>
            <a:ext cx="3230940" cy="911019"/>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Is it a “use or return” condition?</a:t>
            </a:r>
          </a:p>
        </p:txBody>
      </p:sp>
      <p:sp>
        <p:nvSpPr>
          <p:cNvPr id="14" name="TextBox 13"/>
          <p:cNvSpPr txBox="1"/>
          <p:nvPr/>
        </p:nvSpPr>
        <p:spPr>
          <a:xfrm>
            <a:off x="676152" y="5755922"/>
            <a:ext cx="3230940" cy="1218795"/>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Record as a liability. As conditions are met record as revenue.</a:t>
            </a:r>
          </a:p>
        </p:txBody>
      </p:sp>
      <p:cxnSp>
        <p:nvCxnSpPr>
          <p:cNvPr id="17" name="Straight Arrow Connector 16"/>
          <p:cNvCxnSpPr/>
          <p:nvPr/>
        </p:nvCxnSpPr>
        <p:spPr>
          <a:xfrm flipH="1">
            <a:off x="2203952" y="2861857"/>
            <a:ext cx="914" cy="443793"/>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2212575" y="3998296"/>
            <a:ext cx="83" cy="400284"/>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2207709" y="5343733"/>
            <a:ext cx="37" cy="346707"/>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4708959" y="3460535"/>
            <a:ext cx="3230940" cy="603242"/>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Record as revenue.</a:t>
            </a:r>
          </a:p>
        </p:txBody>
      </p:sp>
      <p:sp>
        <p:nvSpPr>
          <p:cNvPr id="28" name="TextBox 27"/>
          <p:cNvSpPr txBox="1"/>
          <p:nvPr/>
        </p:nvSpPr>
        <p:spPr>
          <a:xfrm>
            <a:off x="4722022" y="4553138"/>
            <a:ext cx="3230940" cy="1526572"/>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Record as revenue; disclose conditions in notes to the performance report.</a:t>
            </a:r>
          </a:p>
        </p:txBody>
      </p:sp>
      <p:sp>
        <p:nvSpPr>
          <p:cNvPr id="29" name="TextBox 28"/>
          <p:cNvSpPr txBox="1"/>
          <p:nvPr/>
        </p:nvSpPr>
        <p:spPr>
          <a:xfrm>
            <a:off x="8586097" y="3573895"/>
            <a:ext cx="3230940" cy="1834348"/>
          </a:xfrm>
          <a:prstGeom prst="rect">
            <a:avLst/>
          </a:prstGeom>
          <a:noFill/>
          <a:ln>
            <a:solidFill>
              <a:schemeClr val="tx1"/>
            </a:solidFill>
          </a:ln>
        </p:spPr>
        <p:txBody>
          <a:bodyPr wrap="square" lIns="182880" tIns="146304" rIns="182880" bIns="146304" rtlCol="0">
            <a:spAutoFit/>
          </a:bodyPr>
          <a:lstStyle/>
          <a:p>
            <a:r>
              <a:rPr lang="en-US" sz="2000" dirty="0">
                <a:latin typeface="Myriad Pro" panose="020B0503030403020204"/>
              </a:rPr>
              <a:t>Record spending of grant as an expense. May use a separate reserve within Accumulate funds to keep track of unspent balance.</a:t>
            </a:r>
          </a:p>
        </p:txBody>
      </p:sp>
      <p:sp>
        <p:nvSpPr>
          <p:cNvPr id="23" name="TextBox 22"/>
          <p:cNvSpPr txBox="1"/>
          <p:nvPr/>
        </p:nvSpPr>
        <p:spPr>
          <a:xfrm>
            <a:off x="2354173" y="2830641"/>
            <a:ext cx="835764" cy="572464"/>
          </a:xfrm>
          <a:prstGeom prst="rect">
            <a:avLst/>
          </a:prstGeom>
          <a:noFill/>
        </p:spPr>
        <p:txBody>
          <a:bodyPr wrap="square" lIns="182880" tIns="146304" rIns="182880" bIns="146304" rtlCol="0">
            <a:spAutoFit/>
          </a:bodyPr>
          <a:lstStyle/>
          <a:p>
            <a:pPr>
              <a:lnSpc>
                <a:spcPct val="90000"/>
              </a:lnSpc>
            </a:pPr>
            <a:r>
              <a:rPr lang="en-US" sz="2000" dirty="0">
                <a:latin typeface="Myriad Pro" panose="020B0503030403020204"/>
              </a:rPr>
              <a:t>Yes</a:t>
            </a:r>
          </a:p>
        </p:txBody>
      </p:sp>
      <p:sp>
        <p:nvSpPr>
          <p:cNvPr id="31" name="TextBox 30"/>
          <p:cNvSpPr txBox="1"/>
          <p:nvPr/>
        </p:nvSpPr>
        <p:spPr>
          <a:xfrm>
            <a:off x="2318528" y="5295136"/>
            <a:ext cx="835764" cy="572464"/>
          </a:xfrm>
          <a:prstGeom prst="rect">
            <a:avLst/>
          </a:prstGeom>
          <a:noFill/>
        </p:spPr>
        <p:txBody>
          <a:bodyPr wrap="square" lIns="182880" tIns="146304" rIns="182880" bIns="146304" rtlCol="0">
            <a:spAutoFit/>
          </a:bodyPr>
          <a:lstStyle/>
          <a:p>
            <a:pPr>
              <a:lnSpc>
                <a:spcPct val="90000"/>
              </a:lnSpc>
            </a:pPr>
            <a:r>
              <a:rPr lang="en-US" sz="2000" dirty="0">
                <a:latin typeface="Myriad Pro" panose="020B0503030403020204"/>
              </a:rPr>
              <a:t>Yes</a:t>
            </a:r>
          </a:p>
        </p:txBody>
      </p:sp>
      <p:sp>
        <p:nvSpPr>
          <p:cNvPr id="32" name="TextBox 31"/>
          <p:cNvSpPr txBox="1"/>
          <p:nvPr/>
        </p:nvSpPr>
        <p:spPr>
          <a:xfrm>
            <a:off x="2328046" y="3985207"/>
            <a:ext cx="835764" cy="572464"/>
          </a:xfrm>
          <a:prstGeom prst="rect">
            <a:avLst/>
          </a:prstGeom>
          <a:noFill/>
        </p:spPr>
        <p:txBody>
          <a:bodyPr wrap="square" lIns="182880" tIns="146304" rIns="182880" bIns="146304" rtlCol="0">
            <a:spAutoFit/>
          </a:bodyPr>
          <a:lstStyle/>
          <a:p>
            <a:pPr>
              <a:lnSpc>
                <a:spcPct val="90000"/>
              </a:lnSpc>
            </a:pPr>
            <a:r>
              <a:rPr lang="en-US" sz="2000" dirty="0">
                <a:latin typeface="Myriad Pro" panose="020B0503030403020204"/>
              </a:rPr>
              <a:t>Yes</a:t>
            </a:r>
          </a:p>
        </p:txBody>
      </p:sp>
      <p:cxnSp>
        <p:nvCxnSpPr>
          <p:cNvPr id="38" name="Straight Arrow Connector 37"/>
          <p:cNvCxnSpPr/>
          <p:nvPr/>
        </p:nvCxnSpPr>
        <p:spPr>
          <a:xfrm>
            <a:off x="4092295" y="3708757"/>
            <a:ext cx="457414" cy="33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4118421" y="5114859"/>
            <a:ext cx="457414" cy="33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4014349" y="3240690"/>
            <a:ext cx="835764" cy="572464"/>
          </a:xfrm>
          <a:prstGeom prst="rect">
            <a:avLst/>
          </a:prstGeom>
          <a:noFill/>
        </p:spPr>
        <p:txBody>
          <a:bodyPr wrap="square" lIns="182880" tIns="146304" rIns="182880" bIns="146304" rtlCol="0">
            <a:spAutoFit/>
          </a:bodyPr>
          <a:lstStyle/>
          <a:p>
            <a:pPr>
              <a:lnSpc>
                <a:spcPct val="90000"/>
              </a:lnSpc>
            </a:pPr>
            <a:r>
              <a:rPr lang="en-US" sz="2000" dirty="0">
                <a:latin typeface="Myriad Pro" panose="020B0503030403020204"/>
              </a:rPr>
              <a:t>NO</a:t>
            </a:r>
          </a:p>
        </p:txBody>
      </p:sp>
      <p:sp>
        <p:nvSpPr>
          <p:cNvPr id="48" name="TextBox 47"/>
          <p:cNvSpPr txBox="1"/>
          <p:nvPr/>
        </p:nvSpPr>
        <p:spPr>
          <a:xfrm>
            <a:off x="4083095" y="4594231"/>
            <a:ext cx="835764" cy="572464"/>
          </a:xfrm>
          <a:prstGeom prst="rect">
            <a:avLst/>
          </a:prstGeom>
          <a:noFill/>
        </p:spPr>
        <p:txBody>
          <a:bodyPr wrap="square" lIns="182880" tIns="146304" rIns="182880" bIns="146304" rtlCol="0">
            <a:spAutoFit/>
          </a:bodyPr>
          <a:lstStyle/>
          <a:p>
            <a:pPr>
              <a:lnSpc>
                <a:spcPct val="90000"/>
              </a:lnSpc>
            </a:pPr>
            <a:r>
              <a:rPr lang="en-US" sz="2000" dirty="0">
                <a:latin typeface="Myriad Pro" panose="020B0503030403020204"/>
              </a:rPr>
              <a:t>NO</a:t>
            </a:r>
          </a:p>
        </p:txBody>
      </p:sp>
      <p:cxnSp>
        <p:nvCxnSpPr>
          <p:cNvPr id="49" name="Straight Arrow Connector 48"/>
          <p:cNvCxnSpPr/>
          <p:nvPr/>
        </p:nvCxnSpPr>
        <p:spPr>
          <a:xfrm>
            <a:off x="8073501" y="3742773"/>
            <a:ext cx="457414" cy="33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8110971" y="4828586"/>
            <a:ext cx="457414" cy="330"/>
          </a:xfrm>
          <a:prstGeom prst="straightConnector1">
            <a:avLst/>
          </a:prstGeom>
          <a:ln>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55" name="Rectangle 54"/>
          <p:cNvSpPr/>
          <p:nvPr/>
        </p:nvSpPr>
        <p:spPr>
          <a:xfrm>
            <a:off x="4542028" y="2040906"/>
            <a:ext cx="7015034" cy="769441"/>
          </a:xfrm>
          <a:prstGeom prst="rect">
            <a:avLst/>
          </a:prstGeom>
        </p:spPr>
        <p:txBody>
          <a:bodyPr wrap="square">
            <a:spAutoFit/>
          </a:bodyPr>
          <a:lstStyle/>
          <a:p>
            <a:pPr algn="ctr" defTabSz="914554"/>
            <a:r>
              <a:rPr lang="en-US" sz="2200" b="1" dirty="0">
                <a:latin typeface="Myriad Pro" panose="020B0503030403020204"/>
                <a:ea typeface="Times New Roman" panose="02020603050405020304" pitchFamily="18" charset="0"/>
              </a:rPr>
              <a:t>Figure 1:  Decision Tree: Accounting for Revenue with and without Conditions</a:t>
            </a:r>
          </a:p>
        </p:txBody>
      </p:sp>
    </p:spTree>
    <p:extLst>
      <p:ext uri="{BB962C8B-B14F-4D97-AF65-F5344CB8AC3E}">
        <p14:creationId xmlns:p14="http://schemas.microsoft.com/office/powerpoint/2010/main" val="3715464391"/>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331" y="327658"/>
            <a:ext cx="2338318" cy="923330"/>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19807" y="143727"/>
            <a:ext cx="10805457"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5. Statement of Financial Performance</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819807" y="1186983"/>
            <a:ext cx="10805457" cy="5634231"/>
          </a:xfrm>
          <a:prstGeom prst="rect">
            <a:avLst/>
          </a:prstGeom>
          <a:noFill/>
          <a:ln w="9525">
            <a:noFill/>
            <a:miter lim="800000"/>
            <a:headEnd/>
            <a:tailEnd/>
          </a:ln>
        </p:spPr>
        <p:txBody>
          <a:bodyPr rot="0" vert="horz" wrap="square" lIns="91440" tIns="45720" rIns="91440" bIns="45720" anchor="t" anchorCtr="0">
            <a:noAutofit/>
          </a:bodyPr>
          <a:lstStyle/>
          <a:p>
            <a:pPr algn="just" defTabSz="457200"/>
            <a:r>
              <a:rPr lang="en-US" dirty="0">
                <a:latin typeface="Myriad Pro" panose="020B0503030403020204"/>
                <a:cs typeface="Times New Roman" panose="02020603050405020304" pitchFamily="18" charset="0"/>
              </a:rPr>
              <a:t>A72. In order to make information understandable to users, expenses shall be aggregated and separately</a:t>
            </a:r>
          </a:p>
          <a:p>
            <a:pPr algn="just" defTabSz="457200"/>
            <a:r>
              <a:rPr lang="en-US" dirty="0">
                <a:latin typeface="Myriad Pro" panose="020B0503030403020204"/>
                <a:cs typeface="Times New Roman" panose="02020603050405020304" pitchFamily="18" charset="0"/>
              </a:rPr>
              <a:t>presented in categories. As a minimum, the following aggregated categories shall be reported separately:</a:t>
            </a:r>
          </a:p>
          <a:p>
            <a:pPr algn="just" defTabSz="457200"/>
            <a:r>
              <a:rPr lang="en-US" dirty="0">
                <a:latin typeface="Myriad Pro" panose="020B0503030403020204"/>
                <a:cs typeface="Times New Roman" panose="02020603050405020304" pitchFamily="18" charset="0"/>
              </a:rPr>
              <a:t>(a) Expenses related to public fundraising;</a:t>
            </a:r>
          </a:p>
          <a:p>
            <a:pPr algn="just" defTabSz="457200"/>
            <a:r>
              <a:rPr lang="en-US" dirty="0">
                <a:latin typeface="Myriad Pro" panose="020B0503030403020204"/>
                <a:cs typeface="Times New Roman" panose="02020603050405020304" pitchFamily="18" charset="0"/>
              </a:rPr>
              <a:t>(b) Volunteer and employee related costs;</a:t>
            </a:r>
          </a:p>
          <a:p>
            <a:pPr algn="just" defTabSz="457200"/>
            <a:r>
              <a:rPr lang="en-US" dirty="0">
                <a:latin typeface="Myriad Pro" panose="020B0503030403020204"/>
                <a:cs typeface="Times New Roman" panose="02020603050405020304" pitchFamily="18" charset="0"/>
              </a:rPr>
              <a:t>(c) Costs related to providing goods or services; and</a:t>
            </a:r>
          </a:p>
          <a:p>
            <a:pPr algn="just" defTabSz="457200"/>
            <a:r>
              <a:rPr lang="en-US" dirty="0">
                <a:latin typeface="Myriad Pro" panose="020B0503030403020204"/>
                <a:cs typeface="Times New Roman" panose="02020603050405020304" pitchFamily="18" charset="0"/>
              </a:rPr>
              <a:t>(d) Grants and donations made.</a:t>
            </a:r>
          </a:p>
          <a:p>
            <a:pPr algn="just" defTabSz="457200"/>
            <a:endParaRPr lang="en-US" dirty="0">
              <a:latin typeface="Myriad Pro" panose="020B0503030403020204"/>
              <a:cs typeface="Times New Roman" panose="02020603050405020304" pitchFamily="18" charset="0"/>
            </a:endParaRPr>
          </a:p>
          <a:p>
            <a:pPr algn="just" defTabSz="457200"/>
            <a:r>
              <a:rPr lang="en-US" dirty="0">
                <a:latin typeface="Myriad Pro" panose="020B0503030403020204"/>
                <a:cs typeface="Times New Roman" panose="02020603050405020304" pitchFamily="18" charset="0"/>
              </a:rPr>
              <a:t>A77. The minimum categories specified in paragraph A72 may be disaggregated, or additional categories may</a:t>
            </a:r>
          </a:p>
          <a:p>
            <a:pPr algn="just" defTabSz="457200"/>
            <a:r>
              <a:rPr lang="en-US" dirty="0">
                <a:latin typeface="Myriad Pro" panose="020B0503030403020204"/>
                <a:cs typeface="Times New Roman" panose="02020603050405020304" pitchFamily="18" charset="0"/>
              </a:rPr>
              <a:t>be presented in the statement of financial performance, when such presentation will enhance users’</a:t>
            </a:r>
          </a:p>
          <a:p>
            <a:pPr algn="just" defTabSz="457200"/>
            <a:r>
              <a:rPr lang="en-US" dirty="0">
                <a:latin typeface="Myriad Pro" panose="020B0503030403020204"/>
                <a:cs typeface="Times New Roman" panose="02020603050405020304" pitchFamily="18" charset="0"/>
              </a:rPr>
              <a:t>understanding of the entity’s financial performance. Possible disaggregated or additional categories are</a:t>
            </a:r>
          </a:p>
          <a:p>
            <a:pPr algn="just" defTabSz="457200"/>
            <a:r>
              <a:rPr lang="en-US" dirty="0">
                <a:latin typeface="Myriad Pro" panose="020B0503030403020204"/>
                <a:cs typeface="Times New Roman" panose="02020603050405020304" pitchFamily="18" charset="0"/>
              </a:rPr>
              <a:t>listed below.</a:t>
            </a:r>
          </a:p>
          <a:p>
            <a:pPr algn="just" defTabSz="457200"/>
            <a:r>
              <a:rPr lang="en-US" dirty="0">
                <a:latin typeface="Myriad Pro" panose="020B0503030403020204"/>
                <a:cs typeface="Times New Roman" panose="02020603050405020304" pitchFamily="18" charset="0"/>
              </a:rPr>
              <a:t>(a) Administration and overhead costs;</a:t>
            </a:r>
          </a:p>
          <a:p>
            <a:pPr algn="just" defTabSz="457200"/>
            <a:r>
              <a:rPr lang="en-US" dirty="0">
                <a:latin typeface="Myriad Pro" panose="020B0503030403020204"/>
                <a:cs typeface="Times New Roman" panose="02020603050405020304" pitchFamily="18" charset="0"/>
              </a:rPr>
              <a:t>(b) Lease and rental expense;</a:t>
            </a:r>
          </a:p>
          <a:p>
            <a:pPr algn="just" defTabSz="457200"/>
            <a:r>
              <a:rPr lang="en-US" dirty="0">
                <a:latin typeface="Myriad Pro" panose="020B0503030403020204"/>
                <a:cs typeface="Times New Roman" panose="02020603050405020304" pitchFamily="18" charset="0"/>
              </a:rPr>
              <a:t>(c) Affiliation fees;</a:t>
            </a:r>
          </a:p>
          <a:p>
            <a:pPr algn="just" defTabSz="457200"/>
            <a:r>
              <a:rPr lang="en-US" dirty="0">
                <a:latin typeface="Myriad Pro" panose="020B0503030403020204"/>
                <a:cs typeface="Times New Roman" panose="02020603050405020304" pitchFamily="18" charset="0"/>
              </a:rPr>
              <a:t>(d) Interest expense;</a:t>
            </a:r>
          </a:p>
          <a:p>
            <a:pPr algn="just" defTabSz="457200"/>
            <a:r>
              <a:rPr lang="en-US" dirty="0">
                <a:latin typeface="Myriad Pro" panose="020B0503030403020204"/>
                <a:cs typeface="Times New Roman" panose="02020603050405020304" pitchFamily="18" charset="0"/>
              </a:rPr>
              <a:t>(e) Bad debts;</a:t>
            </a:r>
          </a:p>
          <a:p>
            <a:pPr algn="just" defTabSz="457200"/>
            <a:r>
              <a:rPr lang="en-US" dirty="0">
                <a:latin typeface="Myriad Pro" panose="020B0503030403020204"/>
                <a:cs typeface="Times New Roman" panose="02020603050405020304" pitchFamily="18" charset="0"/>
              </a:rPr>
              <a:t>(f) Depreciation;</a:t>
            </a:r>
          </a:p>
          <a:p>
            <a:pPr algn="just" defTabSz="457200"/>
            <a:r>
              <a:rPr lang="en-US" dirty="0">
                <a:latin typeface="Myriad Pro" panose="020B0503030403020204"/>
                <a:cs typeface="Times New Roman" panose="02020603050405020304" pitchFamily="18" charset="0"/>
              </a:rPr>
              <a:t>(g) Impairment charges; and</a:t>
            </a:r>
          </a:p>
          <a:p>
            <a:pPr algn="just" defTabSz="457200"/>
            <a:r>
              <a:rPr lang="en-US" dirty="0">
                <a:latin typeface="Myriad Pro" panose="020B0503030403020204"/>
                <a:cs typeface="Times New Roman" panose="02020603050405020304" pitchFamily="18" charset="0"/>
              </a:rPr>
              <a:t>(h) Other expenses</a:t>
            </a:r>
          </a:p>
        </p:txBody>
      </p:sp>
    </p:spTree>
    <p:extLst>
      <p:ext uri="{BB962C8B-B14F-4D97-AF65-F5344CB8AC3E}">
        <p14:creationId xmlns:p14="http://schemas.microsoft.com/office/powerpoint/2010/main" val="2648246801"/>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8181" y="5747828"/>
            <a:ext cx="1400273" cy="754882"/>
          </a:xfrm>
          <a:prstGeom prst="rect">
            <a:avLst/>
          </a:prstGeom>
        </p:spPr>
      </p:pic>
      <p:sp>
        <p:nvSpPr>
          <p:cNvPr id="45" name="Title 1"/>
          <p:cNvSpPr txBox="1">
            <a:spLocks/>
          </p:cNvSpPr>
          <p:nvPr/>
        </p:nvSpPr>
        <p:spPr>
          <a:xfrm>
            <a:off x="27080" y="77708"/>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lnSpc>
                <a:spcPct val="100000"/>
              </a:lnSpc>
            </a:pP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755746" y="620627"/>
            <a:ext cx="8367456"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a:t>
            </a:r>
          </a:p>
        </p:txBody>
      </p:sp>
      <p:graphicFrame>
        <p:nvGraphicFramePr>
          <p:cNvPr id="2" name="Table 1"/>
          <p:cNvGraphicFramePr>
            <a:graphicFrameLocks noGrp="1"/>
          </p:cNvGraphicFramePr>
          <p:nvPr>
            <p:extLst/>
          </p:nvPr>
        </p:nvGraphicFramePr>
        <p:xfrm>
          <a:off x="718457" y="1967852"/>
          <a:ext cx="10358847" cy="3678733"/>
        </p:xfrm>
        <a:graphic>
          <a:graphicData uri="http://schemas.openxmlformats.org/drawingml/2006/table">
            <a:tbl>
              <a:tblPr firstRow="1" bandRow="1">
                <a:tableStyleId>{5940675A-B579-460E-94D1-54222C63F5DA}</a:tableStyleId>
              </a:tblPr>
              <a:tblGrid>
                <a:gridCol w="3452949">
                  <a:extLst>
                    <a:ext uri="{9D8B030D-6E8A-4147-A177-3AD203B41FA5}">
                      <a16:colId xmlns:a16="http://schemas.microsoft.com/office/drawing/2014/main" val="2217142122"/>
                    </a:ext>
                  </a:extLst>
                </a:gridCol>
                <a:gridCol w="3452949">
                  <a:extLst>
                    <a:ext uri="{9D8B030D-6E8A-4147-A177-3AD203B41FA5}">
                      <a16:colId xmlns:a16="http://schemas.microsoft.com/office/drawing/2014/main" val="2979793295"/>
                    </a:ext>
                  </a:extLst>
                </a:gridCol>
                <a:gridCol w="3452949">
                  <a:extLst>
                    <a:ext uri="{9D8B030D-6E8A-4147-A177-3AD203B41FA5}">
                      <a16:colId xmlns:a16="http://schemas.microsoft.com/office/drawing/2014/main" val="1280940091"/>
                    </a:ext>
                  </a:extLst>
                </a:gridCol>
              </a:tblGrid>
              <a:tr h="578019">
                <a:tc>
                  <a:txBody>
                    <a:bodyPr/>
                    <a:lstStyle/>
                    <a:p>
                      <a:pPr marL="84455">
                        <a:lnSpc>
                          <a:spcPct val="100000"/>
                        </a:lnSpc>
                        <a:spcBef>
                          <a:spcPts val="495"/>
                        </a:spcBef>
                        <a:spcAft>
                          <a:spcPts val="0"/>
                        </a:spcAft>
                      </a:pPr>
                      <a:r>
                        <a:rPr lang="en-US" sz="2200" b="1" spc="-5"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u</a:t>
                      </a:r>
                      <a:r>
                        <a:rPr lang="en-US" sz="2200" b="1" spc="5" dirty="0">
                          <a:effectLst/>
                          <a:latin typeface="Myriad Pro" panose="020B0503030403020204"/>
                          <a:ea typeface="Times New Roman" panose="02020603050405020304" pitchFamily="18" charset="0"/>
                        </a:rPr>
                        <a:t>r</a:t>
                      </a:r>
                      <a:r>
                        <a:rPr lang="en-US" sz="2200" b="1" spc="-10" dirty="0">
                          <a:effectLst/>
                          <a:latin typeface="Myriad Pro" panose="020B0503030403020204"/>
                          <a:ea typeface="Times New Roman" panose="02020603050405020304" pitchFamily="18" charset="0"/>
                        </a:rPr>
                        <a:t>c</a:t>
                      </a:r>
                      <a:r>
                        <a:rPr lang="en-US" sz="2200" b="1" dirty="0">
                          <a:effectLst/>
                          <a:latin typeface="Myriad Pro" panose="020B0503030403020204"/>
                          <a:ea typeface="Times New Roman" panose="02020603050405020304" pitchFamily="18" charset="0"/>
                        </a:rPr>
                        <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a:lnSpc>
                          <a:spcPct val="100000"/>
                        </a:lnSpc>
                        <a:spcBef>
                          <a:spcPts val="495"/>
                        </a:spcBef>
                        <a:spcAft>
                          <a:spcPts val="0"/>
                        </a:spcAft>
                      </a:pPr>
                      <a:r>
                        <a:rPr lang="en-US" sz="2200" b="1" spc="-25" dirty="0">
                          <a:effectLst/>
                          <a:latin typeface="Myriad Pro" panose="020B0503030403020204"/>
                          <a:ea typeface="Times New Roman" panose="02020603050405020304" pitchFamily="18" charset="0"/>
                        </a:rPr>
                        <a:t>W</a:t>
                      </a:r>
                      <a:r>
                        <a:rPr lang="en-US" sz="2200" b="1" spc="-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n </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o</a:t>
                      </a:r>
                      <a:r>
                        <a:rPr lang="en-US" sz="2200" b="1" spc="10"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or</a:t>
                      </a:r>
                      <a:r>
                        <a:rPr lang="en-US" sz="2200" b="1"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a:lnSpc>
                          <a:spcPct val="100000"/>
                        </a:lnSpc>
                        <a:spcBef>
                          <a:spcPts val="495"/>
                        </a:spcBef>
                        <a:spcAft>
                          <a:spcPts val="0"/>
                        </a:spcAft>
                      </a:pPr>
                      <a:r>
                        <a:rPr lang="en-US" sz="2200" b="1" spc="-5">
                          <a:effectLst/>
                          <a:latin typeface="Myriad Pro" panose="020B0503030403020204"/>
                          <a:ea typeface="Times New Roman" panose="02020603050405020304" pitchFamily="18" charset="0"/>
                        </a:rPr>
                        <a:t>C</a:t>
                      </a:r>
                      <a:r>
                        <a:rPr lang="en-US" sz="2200" b="1" spc="5">
                          <a:effectLst/>
                          <a:latin typeface="Myriad Pro" panose="020B0503030403020204"/>
                          <a:ea typeface="Times New Roman" panose="02020603050405020304" pitchFamily="18" charset="0"/>
                        </a:rPr>
                        <a:t>o</a:t>
                      </a:r>
                      <a:r>
                        <a:rPr lang="en-US" sz="2200" b="1" spc="-20">
                          <a:effectLst/>
                          <a:latin typeface="Myriad Pro" panose="020B0503030403020204"/>
                          <a:ea typeface="Times New Roman" panose="02020603050405020304" pitchFamily="18" charset="0"/>
                        </a:rPr>
                        <a:t>m</a:t>
                      </a:r>
                      <a:r>
                        <a:rPr lang="en-US" sz="2200" b="1" spc="-45">
                          <a:effectLst/>
                          <a:latin typeface="Myriad Pro" panose="020B0503030403020204"/>
                          <a:ea typeface="Times New Roman" panose="02020603050405020304" pitchFamily="18" charset="0"/>
                        </a:rPr>
                        <a:t>m</a:t>
                      </a:r>
                      <a:r>
                        <a:rPr lang="en-US" sz="2200" b="1" spc="5">
                          <a:effectLst/>
                          <a:latin typeface="Myriad Pro" panose="020B0503030403020204"/>
                          <a:ea typeface="Times New Roman" panose="02020603050405020304" pitchFamily="18" charset="0"/>
                        </a:rPr>
                        <a:t>e</a:t>
                      </a:r>
                      <a:r>
                        <a:rPr lang="en-US" sz="2200" b="1" spc="-5">
                          <a:effectLst/>
                          <a:latin typeface="Myriad Pro" panose="020B0503030403020204"/>
                          <a:ea typeface="Times New Roman" panose="02020603050405020304" pitchFamily="18" charset="0"/>
                        </a:rPr>
                        <a:t>nt</a:t>
                      </a:r>
                      <a:r>
                        <a:rPr lang="en-US" sz="2200" b="1">
                          <a:effectLst/>
                          <a:latin typeface="Myriad Pro" panose="020B0503030403020204"/>
                          <a:ea typeface="Times New Roman" panose="02020603050405020304" pitchFamily="18" charset="0"/>
                        </a:rPr>
                        <a:t>s</a:t>
                      </a:r>
                      <a:endParaRPr lang="en-US" sz="220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459719831"/>
                  </a:ext>
                </a:extLst>
              </a:tr>
              <a:tr h="578019">
                <a:tc gridSpan="3">
                  <a:txBody>
                    <a:bodyPr/>
                    <a:lstStyle/>
                    <a:p>
                      <a:pPr>
                        <a:lnSpc>
                          <a:spcPct val="100000"/>
                        </a:lnSpc>
                        <a:spcBef>
                          <a:spcPts val="5"/>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x</a:t>
                      </a:r>
                      <a:r>
                        <a:rPr lang="en-US" sz="2200" b="1" spc="-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spc="-15"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r</a:t>
                      </a:r>
                      <a:r>
                        <a:rPr lang="en-US" sz="2200" b="1" spc="-2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l</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u</a:t>
                      </a:r>
                      <a:r>
                        <a:rPr lang="en-US" sz="2200" b="1" spc="-25" dirty="0">
                          <a:effectLst/>
                          <a:latin typeface="Myriad Pro" panose="020B0503030403020204"/>
                          <a:ea typeface="Times New Roman" panose="02020603050405020304" pitchFamily="18" charset="0"/>
                        </a:rPr>
                        <a:t>b</a:t>
                      </a:r>
                      <a:r>
                        <a:rPr lang="en-US" sz="2200" b="1" spc="5" dirty="0">
                          <a:effectLst/>
                          <a:latin typeface="Myriad Pro" panose="020B0503030403020204"/>
                          <a:ea typeface="Times New Roman" panose="02020603050405020304" pitchFamily="18" charset="0"/>
                        </a:rPr>
                        <a:t>l</a:t>
                      </a:r>
                      <a:r>
                        <a:rPr lang="en-US" sz="2200" b="1" spc="-20" dirty="0">
                          <a:effectLst/>
                          <a:latin typeface="Myriad Pro" panose="020B0503030403020204"/>
                          <a:ea typeface="Times New Roman" panose="02020603050405020304" pitchFamily="18" charset="0"/>
                        </a:rPr>
                        <a:t>i</a:t>
                      </a:r>
                      <a:r>
                        <a:rPr lang="en-US" sz="2200" b="1"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 </a:t>
                      </a:r>
                      <a:r>
                        <a:rPr lang="en-US" sz="2200" b="1" spc="10" dirty="0">
                          <a:effectLst/>
                          <a:latin typeface="Myriad Pro" panose="020B0503030403020204"/>
                          <a:ea typeface="Times New Roman" panose="02020603050405020304" pitchFamily="18" charset="0"/>
                        </a:rPr>
                        <a:t>f</a:t>
                      </a:r>
                      <a:r>
                        <a:rPr lang="en-US" sz="2200" b="1" spc="-15" dirty="0">
                          <a:effectLst/>
                          <a:latin typeface="Myriad Pro" panose="020B0503030403020204"/>
                          <a:ea typeface="Times New Roman" panose="02020603050405020304" pitchFamily="18" charset="0"/>
                        </a:rPr>
                        <a:t>u</a:t>
                      </a:r>
                      <a:r>
                        <a:rPr lang="en-US" sz="2200" b="1" spc="-5" dirty="0">
                          <a:effectLst/>
                          <a:latin typeface="Myriad Pro" panose="020B0503030403020204"/>
                          <a:ea typeface="Times New Roman" panose="02020603050405020304" pitchFamily="18" charset="0"/>
                        </a:rPr>
                        <a:t>nd</a:t>
                      </a:r>
                      <a:r>
                        <a:rPr lang="en-US" sz="2200" b="1" spc="-2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i</a:t>
                      </a:r>
                      <a:r>
                        <a:rPr lang="en-US" sz="2200" b="1" spc="-10" dirty="0">
                          <a:effectLst/>
                          <a:latin typeface="Myriad Pro" panose="020B0503030403020204"/>
                          <a:ea typeface="Times New Roman" panose="02020603050405020304" pitchFamily="18" charset="0"/>
                        </a:rPr>
                        <a:t>s</a:t>
                      </a:r>
                      <a:r>
                        <a:rPr lang="en-US" sz="2200" b="1" spc="-20"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g</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28290965"/>
                  </a:ext>
                </a:extLst>
              </a:tr>
              <a:tr h="1667544">
                <a:tc>
                  <a:txBody>
                    <a:bodyPr/>
                    <a:lstStyle/>
                    <a:p>
                      <a:pPr marL="84455" marR="116840">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v</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2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rinti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ma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f</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p>
                  </a:txBody>
                  <a:tcPr marL="0" marR="0" marT="0" marB="0" anchor="ctr"/>
                </a:tc>
                <a:tc>
                  <a:txBody>
                    <a:bodyPr/>
                    <a:lstStyle/>
                    <a:p>
                      <a:pPr marL="84455" marR="151130" algn="just">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ing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is i</a:t>
                      </a:r>
                      <a:r>
                        <a:rPr lang="en-US" sz="2200" spc="-5" dirty="0">
                          <a:effectLst/>
                          <a:latin typeface="Myriad Pro" panose="020B0503030403020204"/>
                          <a:ea typeface="Times New Roman" panose="02020603050405020304" pitchFamily="18" charset="0"/>
                        </a:rPr>
                        <a:t>nc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marR="146685">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ego</a:t>
                      </a:r>
                      <a:r>
                        <a:rPr lang="en-US" sz="2200" spc="1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 </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lu</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ass</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ci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ee</a:t>
                      </a:r>
                      <a:r>
                        <a:rPr lang="en-US" sz="2200" spc="5" dirty="0">
                          <a:effectLst/>
                          <a:latin typeface="Myriad Pro" panose="020B0503030403020204"/>
                          <a:ea typeface="Times New Roman" panose="02020603050405020304" pitchFamily="18" charset="0"/>
                        </a:rPr>
                        <a:t>k</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tio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4036991963"/>
                  </a:ext>
                </a:extLst>
              </a:tr>
              <a:tr h="855151">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A</a:t>
                      </a:r>
                      <a:r>
                        <a:rPr lang="en-US" sz="2200" spc="1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unt</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d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hi</a:t>
                      </a:r>
                      <a:r>
                        <a:rPr lang="en-US" sz="2200" spc="-30">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a:t>
                      </a:r>
                      <a:r>
                        <a:rPr lang="en-US" sz="2200" spc="-3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fun</a:t>
                      </a:r>
                      <a:r>
                        <a:rPr lang="en-US" sz="2200" spc="5">
                          <a:effectLst/>
                          <a:latin typeface="Myriad Pro" panose="020B0503030403020204"/>
                          <a:ea typeface="Times New Roman" panose="02020603050405020304" pitchFamily="18" charset="0"/>
                        </a:rPr>
                        <a:t>d</a:t>
                      </a:r>
                      <a:r>
                        <a:rPr lang="en-US" sz="2200" spc="-3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ai</a:t>
                      </a:r>
                      <a:r>
                        <a:rPr lang="en-US" sz="2200" spc="10">
                          <a:effectLst/>
                          <a:latin typeface="Myriad Pro" panose="020B0503030403020204"/>
                          <a:ea typeface="Times New Roman" panose="02020603050405020304" pitchFamily="18" charset="0"/>
                        </a:rPr>
                        <a:t>s</a:t>
                      </a:r>
                      <a:r>
                        <a:rPr lang="en-US" sz="2200" spc="-3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s</a:t>
                      </a:r>
                    </a:p>
                  </a:txBody>
                  <a:tcPr marL="0" marR="0" marT="0" marB="0" anchor="ctr"/>
                </a:tc>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incurr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a:lnSpc>
                          <a:spcPct val="100000"/>
                        </a:lnSpc>
                        <a:spcAft>
                          <a:spcPts val="0"/>
                        </a:spcAft>
                      </a:pPr>
                      <a:r>
                        <a:rPr lang="en-US" sz="2200" dirty="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1269370795"/>
                  </a:ext>
                </a:extLst>
              </a:tr>
            </a:tbl>
          </a:graphicData>
        </a:graphic>
      </p:graphicFrame>
    </p:spTree>
    <p:extLst>
      <p:ext uri="{BB962C8B-B14F-4D97-AF65-F5344CB8AC3E}">
        <p14:creationId xmlns:p14="http://schemas.microsoft.com/office/powerpoint/2010/main" val="1749549891"/>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58514" y="6077406"/>
            <a:ext cx="993355" cy="535514"/>
          </a:xfrm>
          <a:prstGeom prst="rect">
            <a:avLst/>
          </a:prstGeom>
        </p:spPr>
      </p:pic>
      <p:sp>
        <p:nvSpPr>
          <p:cNvPr id="45" name="Title 1"/>
          <p:cNvSpPr txBox="1">
            <a:spLocks/>
          </p:cNvSpPr>
          <p:nvPr/>
        </p:nvSpPr>
        <p:spPr>
          <a:xfrm>
            <a:off x="27080" y="22361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529619" y="766538"/>
            <a:ext cx="8819711"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2" name="Table 1"/>
          <p:cNvGraphicFramePr>
            <a:graphicFrameLocks noGrp="1"/>
          </p:cNvGraphicFramePr>
          <p:nvPr>
            <p:extLst/>
          </p:nvPr>
        </p:nvGraphicFramePr>
        <p:xfrm>
          <a:off x="244813" y="1928941"/>
          <a:ext cx="11702374" cy="3836129"/>
        </p:xfrm>
        <a:graphic>
          <a:graphicData uri="http://schemas.openxmlformats.org/drawingml/2006/table">
            <a:tbl>
              <a:tblPr firstRow="1" bandRow="1">
                <a:tableStyleId>{5940675A-B579-460E-94D1-54222C63F5DA}</a:tableStyleId>
              </a:tblPr>
              <a:tblGrid>
                <a:gridCol w="4466936">
                  <a:extLst>
                    <a:ext uri="{9D8B030D-6E8A-4147-A177-3AD203B41FA5}">
                      <a16:colId xmlns:a16="http://schemas.microsoft.com/office/drawing/2014/main" val="2217142122"/>
                    </a:ext>
                  </a:extLst>
                </a:gridCol>
                <a:gridCol w="2789898">
                  <a:extLst>
                    <a:ext uri="{9D8B030D-6E8A-4147-A177-3AD203B41FA5}">
                      <a16:colId xmlns:a16="http://schemas.microsoft.com/office/drawing/2014/main" val="2979793295"/>
                    </a:ext>
                  </a:extLst>
                </a:gridCol>
                <a:gridCol w="4445540">
                  <a:extLst>
                    <a:ext uri="{9D8B030D-6E8A-4147-A177-3AD203B41FA5}">
                      <a16:colId xmlns:a16="http://schemas.microsoft.com/office/drawing/2014/main" val="1280940091"/>
                    </a:ext>
                  </a:extLst>
                </a:gridCol>
              </a:tblGrid>
              <a:tr h="383462">
                <a:tc gridSpan="3">
                  <a:txBody>
                    <a:bodyPr/>
                    <a:lstStyle/>
                    <a:p>
                      <a:pPr>
                        <a:lnSpc>
                          <a:spcPct val="100000"/>
                        </a:lnSpc>
                        <a:spcBef>
                          <a:spcPts val="35"/>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lun</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e</a:t>
                      </a:r>
                      <a:r>
                        <a:rPr lang="en-US" sz="2200" b="1" spc="-10"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r</a:t>
                      </a:r>
                      <a:r>
                        <a:rPr lang="en-US" sz="2200" b="1" spc="-1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an</a:t>
                      </a:r>
                      <a:r>
                        <a:rPr lang="en-US" sz="2200" b="1" dirty="0">
                          <a:effectLst/>
                          <a:latin typeface="Myriad Pro" panose="020B0503030403020204"/>
                          <a:ea typeface="Times New Roman" panose="02020603050405020304" pitchFamily="18" charset="0"/>
                        </a:rPr>
                        <a:t>d </a:t>
                      </a:r>
                      <a:r>
                        <a:rPr lang="en-US" sz="2200" b="1" spc="5" dirty="0">
                          <a:effectLst/>
                          <a:latin typeface="Myriad Pro" panose="020B0503030403020204"/>
                          <a:ea typeface="Times New Roman" panose="02020603050405020304" pitchFamily="18" charset="0"/>
                        </a:rPr>
                        <a:t>e</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l</a:t>
                      </a:r>
                      <a:r>
                        <a:rPr lang="en-US" sz="2200" b="1" spc="-20"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y</a:t>
                      </a:r>
                      <a:r>
                        <a:rPr lang="en-US" sz="2200" b="1" spc="-10"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 </a:t>
                      </a:r>
                      <a:r>
                        <a:rPr lang="en-US" sz="2200" b="1" spc="-2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lat</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59719831"/>
                  </a:ext>
                </a:extLst>
              </a:tr>
              <a:tr h="2176186">
                <a:tc>
                  <a:txBody>
                    <a:bodyPr/>
                    <a:lstStyle/>
                    <a:p>
                      <a:pPr marL="84455" marR="176530">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sa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nn</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anc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us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y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3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dirty="0" err="1">
                          <a:effectLst/>
                          <a:latin typeface="Myriad Pro" panose="020B0503030403020204"/>
                          <a:ea typeface="Times New Roman" panose="02020603050405020304" pitchFamily="18" charset="0"/>
                        </a:rPr>
                        <a:t>s</a:t>
                      </a:r>
                      <a:r>
                        <a:rPr lang="en-US" sz="2200" spc="5" dirty="0" err="1">
                          <a:effectLst/>
                          <a:latin typeface="Myriad Pro" panose="020B0503030403020204"/>
                          <a:ea typeface="Times New Roman" panose="02020603050405020304" pitchFamily="18" charset="0"/>
                        </a:rPr>
                        <a:t>ub</a:t>
                      </a:r>
                      <a:r>
                        <a:rPr lang="en-US" sz="2200" spc="-25" dirty="0" err="1">
                          <a:effectLst/>
                          <a:latin typeface="Myriad Pro" panose="020B0503030403020204"/>
                          <a:ea typeface="Times New Roman" panose="02020603050405020304" pitchFamily="18" charset="0"/>
                        </a:rPr>
                        <a:t>s</a:t>
                      </a:r>
                      <a:r>
                        <a:rPr lang="en-US" sz="2200" spc="5" dirty="0" err="1">
                          <a:effectLst/>
                          <a:latin typeface="Myriad Pro" panose="020B0503030403020204"/>
                          <a:ea typeface="Times New Roman" panose="02020603050405020304" pitchFamily="18" charset="0"/>
                        </a:rPr>
                        <a:t>i</a:t>
                      </a:r>
                      <a:r>
                        <a:rPr lang="en-US" sz="2200" spc="-20" dirty="0" err="1">
                          <a:effectLst/>
                          <a:latin typeface="Myriad Pro" panose="020B0503030403020204"/>
                          <a:ea typeface="Times New Roman" panose="02020603050405020304" pitchFamily="18" charset="0"/>
                        </a:rPr>
                        <a:t>d</a:t>
                      </a:r>
                      <a:r>
                        <a:rPr lang="en-US" sz="2200" spc="5" dirty="0" err="1">
                          <a:effectLst/>
                          <a:latin typeface="Myriad Pro" panose="020B0503030403020204"/>
                          <a:ea typeface="Times New Roman" panose="02020603050405020304" pitchFamily="18" charset="0"/>
                        </a:rPr>
                        <a:t>i</a:t>
                      </a:r>
                      <a:r>
                        <a:rPr lang="en-US" sz="2200" dirty="0" err="1">
                          <a:effectLst/>
                          <a:latin typeface="Myriad Pro" panose="020B0503030403020204"/>
                          <a:ea typeface="Times New Roman" panose="02020603050405020304" pitchFamily="18" charset="0"/>
                        </a:rPr>
                        <a:t>s</a:t>
                      </a:r>
                      <a:r>
                        <a:rPr lang="en-US" sz="2200" spc="-20" dirty="0" err="1">
                          <a:effectLst/>
                          <a:latin typeface="Myriad Pro" panose="020B0503030403020204"/>
                          <a:ea typeface="Times New Roman" panose="02020603050405020304" pitchFamily="18" charset="0"/>
                        </a:rPr>
                        <a:t>e</a:t>
                      </a:r>
                      <a:r>
                        <a:rPr lang="en-US" sz="2200" dirty="0" err="1">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ng ac</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es</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marR="13779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dirty="0">
                          <a:effectLst/>
                          <a:latin typeface="Myriad Pro" panose="020B0503030403020204"/>
                          <a:ea typeface="Times New Roman" panose="02020603050405020304" pitchFamily="18" charset="0"/>
                        </a:rPr>
                        <a:t>e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it</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4455" marR="433070">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unt</a:t>
                      </a:r>
                      <a:r>
                        <a:rPr lang="en-US" sz="2200" dirty="0">
                          <a:effectLst/>
                          <a:latin typeface="Myriad Pro" panose="020B0503030403020204"/>
                          <a:ea typeface="Times New Roman" panose="02020603050405020304" pitchFamily="18" charset="0"/>
                        </a:rPr>
                        <a:t>s 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ntit</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ar</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p>
                      <a:pPr marL="84455" marR="108585">
                        <a:lnSpc>
                          <a:spcPct val="100000"/>
                        </a:lnSpc>
                        <a:spcBef>
                          <a:spcPts val="310"/>
                        </a:spcBef>
                        <a:spcAft>
                          <a:spcPts val="0"/>
                        </a:spcAft>
                      </a:pPr>
                      <a:r>
                        <a:rPr lang="en-US" sz="2200" spc="-4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ct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fr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a:t>
                      </a:r>
                      <a:r>
                        <a:rPr lang="en-US" sz="2200" spc="-1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1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el</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hi</a:t>
                      </a:r>
                      <a:r>
                        <a:rPr lang="en-US" sz="2200" spc="-3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3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amp</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45" dirty="0">
                          <a:effectLst/>
                          <a:latin typeface="Myriad Pro" panose="020B0503030403020204"/>
                          <a:ea typeface="Times New Roman" panose="02020603050405020304" pitchFamily="18" charset="0"/>
                        </a:rPr>
                        <a:t> </a:t>
                      </a:r>
                      <a:r>
                        <a:rPr lang="en-US" sz="2200" spc="-6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40" dirty="0" err="1">
                          <a:effectLst/>
                          <a:latin typeface="Myriad Pro" panose="020B0503030403020204"/>
                          <a:ea typeface="Times New Roman" panose="02020603050405020304" pitchFamily="18" charset="0"/>
                        </a:rPr>
                        <a:t>K</a:t>
                      </a:r>
                      <a:r>
                        <a:rPr lang="en-US" sz="2200" spc="15" dirty="0" err="1">
                          <a:effectLst/>
                          <a:latin typeface="Myriad Pro" panose="020B0503030403020204"/>
                          <a:ea typeface="Times New Roman" panose="02020603050405020304" pitchFamily="18" charset="0"/>
                        </a:rPr>
                        <a:t>i</a:t>
                      </a:r>
                      <a:r>
                        <a:rPr lang="en-US" sz="2200" spc="-40" dirty="0" err="1">
                          <a:effectLst/>
                          <a:latin typeface="Myriad Pro" panose="020B0503030403020204"/>
                          <a:ea typeface="Times New Roman" panose="02020603050405020304" pitchFamily="18" charset="0"/>
                        </a:rPr>
                        <a:t>w</a:t>
                      </a:r>
                      <a:r>
                        <a:rPr lang="en-US" sz="2200" spc="15" dirty="0" err="1">
                          <a:effectLst/>
                          <a:latin typeface="Myriad Pro" panose="020B0503030403020204"/>
                          <a:ea typeface="Times New Roman" panose="02020603050405020304" pitchFamily="18" charset="0"/>
                        </a:rPr>
                        <a:t>i</a:t>
                      </a:r>
                      <a:r>
                        <a:rPr lang="en-US" sz="2200" dirty="0" err="1">
                          <a:effectLst/>
                          <a:latin typeface="Myriad Pro" panose="020B0503030403020204"/>
                          <a:ea typeface="Times New Roman" panose="02020603050405020304" pitchFamily="18" charset="0"/>
                        </a:rPr>
                        <a:t>s</a:t>
                      </a:r>
                      <a:r>
                        <a:rPr lang="en-US" sz="2200" spc="5" dirty="0" err="1">
                          <a:effectLst/>
                          <a:latin typeface="Myriad Pro" panose="020B0503030403020204"/>
                          <a:ea typeface="Times New Roman" panose="02020603050405020304" pitchFamily="18" charset="0"/>
                        </a:rPr>
                        <a:t>a</a:t>
                      </a:r>
                      <a:r>
                        <a:rPr lang="en-US" sz="2200" spc="-20" dirty="0" err="1">
                          <a:effectLst/>
                          <a:latin typeface="Myriad Pro" panose="020B0503030403020204"/>
                          <a:ea typeface="Times New Roman" panose="02020603050405020304" pitchFamily="18" charset="0"/>
                        </a:rPr>
                        <a:t>ve</a:t>
                      </a:r>
                      <a:r>
                        <a:rPr lang="en-US" sz="2200" spc="-5" dirty="0" err="1">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1228290965"/>
                  </a:ext>
                </a:extLst>
              </a:tr>
              <a:tr h="1067607">
                <a:tc>
                  <a:txBody>
                    <a:bodyPr/>
                    <a:lstStyle/>
                    <a:p>
                      <a:pPr marL="84455" marR="22415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g</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an</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sa</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a</a:t>
                      </a:r>
                      <a:r>
                        <a:rPr lang="en-US" sz="2200" spc="-3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el</a:t>
                      </a:r>
                      <a:r>
                        <a:rPr lang="en-US" sz="2200" spc="5">
                          <a:effectLst/>
                          <a:latin typeface="Myriad Pro" panose="020B0503030403020204"/>
                          <a:ea typeface="Times New Roman" panose="02020603050405020304" pitchFamily="18" charset="0"/>
                        </a:rPr>
                        <a:t>at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he p</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du</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in</a:t>
                      </a:r>
                      <a:r>
                        <a:rPr lang="en-US" sz="2200" spc="-20">
                          <a:effectLst/>
                          <a:latin typeface="Myriad Pro" panose="020B0503030403020204"/>
                          <a:ea typeface="Times New Roman" panose="02020603050405020304" pitchFamily="18" charset="0"/>
                        </a:rPr>
                        <a:t>ve</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ss</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s</a:t>
                      </a:r>
                    </a:p>
                  </a:txBody>
                  <a:tcPr marL="0" marR="0" marT="0" marB="0" anchor="ctr"/>
                </a:tc>
                <a:tc>
                  <a:txBody>
                    <a:bodyPr/>
                    <a:lstStyle/>
                    <a:p>
                      <a:pPr marL="84455" marR="20764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nc</a:t>
                      </a:r>
                      <a:r>
                        <a:rPr lang="en-US" sz="2200" spc="-3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in 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Aft>
                          <a:spcPts val="0"/>
                        </a:spcAft>
                      </a:pPr>
                      <a:r>
                        <a:rPr lang="en-US" sz="2200" dirty="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4036991963"/>
                  </a:ext>
                </a:extLst>
              </a:tr>
            </a:tbl>
          </a:graphicData>
        </a:graphic>
      </p:graphicFrame>
    </p:spTree>
    <p:extLst>
      <p:ext uri="{BB962C8B-B14F-4D97-AF65-F5344CB8AC3E}">
        <p14:creationId xmlns:p14="http://schemas.microsoft.com/office/powerpoint/2010/main" val="3719133202"/>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5008" y="6320598"/>
            <a:ext cx="973936" cy="525045"/>
          </a:xfrm>
          <a:prstGeom prst="rect">
            <a:avLst/>
          </a:prstGeom>
        </p:spPr>
      </p:pic>
      <p:sp>
        <p:nvSpPr>
          <p:cNvPr id="45" name="Title 1"/>
          <p:cNvSpPr txBox="1">
            <a:spLocks/>
          </p:cNvSpPr>
          <p:nvPr/>
        </p:nvSpPr>
        <p:spPr>
          <a:xfrm>
            <a:off x="27080" y="184707"/>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090085" y="727626"/>
            <a:ext cx="9698778"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2" name="Table 1"/>
          <p:cNvGraphicFramePr>
            <a:graphicFrameLocks noGrp="1"/>
          </p:cNvGraphicFramePr>
          <p:nvPr>
            <p:extLst/>
          </p:nvPr>
        </p:nvGraphicFramePr>
        <p:xfrm>
          <a:off x="706182" y="1967852"/>
          <a:ext cx="10779637" cy="4023360"/>
        </p:xfrm>
        <a:graphic>
          <a:graphicData uri="http://schemas.openxmlformats.org/drawingml/2006/table">
            <a:tbl>
              <a:tblPr firstRow="1" bandRow="1">
                <a:tableStyleId>{5940675A-B579-460E-94D1-54222C63F5DA}</a:tableStyleId>
              </a:tblPr>
              <a:tblGrid>
                <a:gridCol w="2339815">
                  <a:extLst>
                    <a:ext uri="{9D8B030D-6E8A-4147-A177-3AD203B41FA5}">
                      <a16:colId xmlns:a16="http://schemas.microsoft.com/office/drawing/2014/main" val="2217142122"/>
                    </a:ext>
                  </a:extLst>
                </a:gridCol>
                <a:gridCol w="4221212">
                  <a:extLst>
                    <a:ext uri="{9D8B030D-6E8A-4147-A177-3AD203B41FA5}">
                      <a16:colId xmlns:a16="http://schemas.microsoft.com/office/drawing/2014/main" val="2979793295"/>
                    </a:ext>
                  </a:extLst>
                </a:gridCol>
                <a:gridCol w="4218610">
                  <a:extLst>
                    <a:ext uri="{9D8B030D-6E8A-4147-A177-3AD203B41FA5}">
                      <a16:colId xmlns:a16="http://schemas.microsoft.com/office/drawing/2014/main" val="1280940091"/>
                    </a:ext>
                  </a:extLst>
                </a:gridCol>
              </a:tblGrid>
              <a:tr h="383462">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sa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p>
                  </a:txBody>
                  <a:tcPr marL="0" marR="0" marT="0" marB="0" anchor="ctr"/>
                </a:tc>
                <a:tc>
                  <a:txBody>
                    <a:bodyPr/>
                    <a:lstStyle/>
                    <a:p>
                      <a:pPr marL="84455" marR="132715">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s</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ff</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ide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4455" marR="181610">
                        <a:lnSpc>
                          <a:spcPct val="100000"/>
                        </a:lnSpc>
                        <a:spcBef>
                          <a:spcPts val="495"/>
                        </a:spcBef>
                        <a:spcAft>
                          <a:spcPts val="0"/>
                        </a:spcAft>
                      </a:pP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spc="-15">
                          <a:effectLst/>
                          <a:latin typeface="Myriad Pro" panose="020B0503030403020204"/>
                          <a:ea typeface="Times New Roman" panose="02020603050405020304" pitchFamily="18" charset="0"/>
                        </a:rPr>
                        <a:t>s</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a</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nt</a:t>
                      </a:r>
                      <a:r>
                        <a:rPr lang="en-US" sz="2200">
                          <a:effectLst/>
                          <a:latin typeface="Myriad Pro" panose="020B0503030403020204"/>
                          <a:ea typeface="Times New Roman" panose="02020603050405020304" pitchFamily="18" charset="0"/>
                        </a:rPr>
                        <a: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un</a:t>
                      </a:r>
                      <a:r>
                        <a:rPr lang="en-US" sz="2200" spc="5">
                          <a:effectLst/>
                          <a:latin typeface="Myriad Pro" panose="020B0503030403020204"/>
                          <a:ea typeface="Times New Roman" panose="02020603050405020304" pitchFamily="18" charset="0"/>
                        </a:rPr>
                        <a:t>ti</a:t>
                      </a:r>
                      <a:r>
                        <a:rPr lang="en-US" sz="2200">
                          <a:effectLst/>
                          <a:latin typeface="Myriad Pro" panose="020B0503030403020204"/>
                          <a:ea typeface="Times New Roman" panose="02020603050405020304" pitchFamily="18" charset="0"/>
                        </a:rPr>
                        <a:t>l</a:t>
                      </a:r>
                      <a:r>
                        <a:rPr lang="en-US" sz="2200" spc="-4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the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l</a:t>
                      </a:r>
                      <a:r>
                        <a:rPr lang="en-US" sz="2200" spc="-20">
                          <a:effectLst/>
                          <a:latin typeface="Myriad Pro" panose="020B0503030403020204"/>
                          <a:ea typeface="Times New Roman" panose="02020603050405020304" pitchFamily="18" charset="0"/>
                        </a:rPr>
                        <a:t>ev</a:t>
                      </a:r>
                      <a:r>
                        <a:rPr lang="en-US" sz="2200" spc="5">
                          <a:effectLst/>
                          <a:latin typeface="Myriad Pro" panose="020B0503030403020204"/>
                          <a:ea typeface="Times New Roman" panose="02020603050405020304" pitchFamily="18" charset="0"/>
                        </a:rPr>
                        <a:t>an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v</a:t>
                      </a:r>
                      <a:r>
                        <a:rPr lang="en-US" sz="2200" spc="5">
                          <a:effectLst/>
                          <a:latin typeface="Myriad Pro" panose="020B0503030403020204"/>
                          <a:ea typeface="Times New Roman" panose="02020603050405020304" pitchFamily="18" charset="0"/>
                        </a:rPr>
                        <a:t>ic</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 </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ov</a:t>
                      </a:r>
                      <a:r>
                        <a:rPr lang="en-US" sz="2200" spc="5">
                          <a:effectLst/>
                          <a:latin typeface="Myriad Pro" panose="020B0503030403020204"/>
                          <a:ea typeface="Times New Roman" panose="02020603050405020304" pitchFamily="18" charset="0"/>
                        </a:rPr>
                        <a:t>i</a:t>
                      </a:r>
                      <a:r>
                        <a:rPr lang="en-US" sz="2200" spc="10">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459719831"/>
                  </a:ext>
                </a:extLst>
              </a:tr>
              <a:tr h="578019">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es</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marR="162560">
                        <a:lnSpc>
                          <a:spcPct val="100000"/>
                        </a:lnSpc>
                        <a:spcBef>
                          <a:spcPts val="495"/>
                        </a:spcBef>
                        <a:spcAft>
                          <a:spcPts val="0"/>
                        </a:spcAft>
                      </a:pP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ex</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se</a:t>
                      </a:r>
                      <a:r>
                        <a:rPr lang="en-US" sz="2200" spc="-15">
                          <a:effectLst/>
                          <a:latin typeface="Myriad Pro" panose="020B0503030403020204"/>
                          <a:ea typeface="Times New Roman" panose="02020603050405020304" pitchFamily="18" charset="0"/>
                        </a:rPr>
                        <a:t> </a:t>
                      </a:r>
                      <a:r>
                        <a:rPr lang="en-US" sz="2200" spc="-3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10">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o</a:t>
                      </a:r>
                      <a:r>
                        <a:rPr lang="en-US" sz="2200" spc="-20">
                          <a:effectLst/>
                          <a:latin typeface="Myriad Pro" panose="020B0503030403020204"/>
                          <a:ea typeface="Times New Roman" panose="02020603050405020304" pitchFamily="18" charset="0"/>
                        </a:rPr>
                        <a:t>y</a:t>
                      </a:r>
                      <a:r>
                        <a:rPr lang="en-US" sz="2200" spc="-1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e</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is n</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ti</a:t>
                      </a:r>
                      <a:r>
                        <a:rPr lang="en-US" sz="2200" spc="-30">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4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u</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h</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ee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a:t>
                      </a:r>
                      <a:r>
                        <a:rPr lang="en-US" sz="2200" spc="-35">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d.</a:t>
                      </a:r>
                      <a:endParaRPr lang="en-US" sz="2200">
                        <a:effectLst/>
                        <a:latin typeface="Myriad Pro" panose="020B0503030403020204"/>
                        <a:ea typeface="Times New Roman" panose="02020603050405020304" pitchFamily="18" charset="0"/>
                      </a:endParaRPr>
                    </a:p>
                  </a:txBody>
                  <a:tcPr marL="0" marR="0" marT="0" marB="0" anchor="ctr"/>
                </a:tc>
                <a:tc>
                  <a:txBody>
                    <a:bodyPr/>
                    <a:lstStyle/>
                    <a:p>
                      <a:pPr>
                        <a:lnSpc>
                          <a:spcPct val="100000"/>
                        </a:lnSpc>
                        <a:spcAft>
                          <a:spcPts val="0"/>
                        </a:spcAft>
                      </a:pPr>
                      <a:r>
                        <a:rPr lang="en-US" sz="220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1228290965"/>
                  </a:ext>
                </a:extLst>
              </a:tr>
              <a:tr h="1067607">
                <a:tc>
                  <a:txBody>
                    <a:bodyPr/>
                    <a:lstStyle/>
                    <a:p>
                      <a:pPr marL="84455">
                        <a:lnSpc>
                          <a:spcPct val="100000"/>
                        </a:lnSpc>
                        <a:spcBef>
                          <a:spcPts val="480"/>
                        </a:spcBef>
                        <a:spcAft>
                          <a:spcPts val="0"/>
                        </a:spcAft>
                      </a:pPr>
                      <a:r>
                        <a:rPr lang="en-US" sz="2200" spc="-5">
                          <a:effectLst/>
                          <a:latin typeface="Myriad Pro" panose="020B0503030403020204"/>
                          <a:ea typeface="Times New Roman" panose="02020603050405020304" pitchFamily="18" charset="0"/>
                        </a:rPr>
                        <a:t>Su</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rann</a:t>
                      </a:r>
                      <a:r>
                        <a:rPr lang="en-US" sz="2200" spc="5">
                          <a:effectLst/>
                          <a:latin typeface="Myriad Pro" panose="020B0503030403020204"/>
                          <a:ea typeface="Times New Roman" panose="02020603050405020304" pitchFamily="18" charset="0"/>
                        </a:rPr>
                        <a:t>u</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ti</a:t>
                      </a:r>
                      <a:r>
                        <a:rPr lang="en-US" sz="2200" spc="-3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c</a:t>
                      </a:r>
                      <a:r>
                        <a:rPr lang="en-US" sz="2200" spc="-3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nt</a:t>
                      </a:r>
                      <a:r>
                        <a:rPr lang="en-US" sz="2200" spc="-1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b</a:t>
                      </a:r>
                      <a:r>
                        <a:rPr lang="en-US" sz="2200" spc="5">
                          <a:effectLst/>
                          <a:latin typeface="Myriad Pro" panose="020B0503030403020204"/>
                          <a:ea typeface="Times New Roman" panose="02020603050405020304" pitchFamily="18" charset="0"/>
                        </a:rPr>
                        <a:t>u</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a:t>
                      </a:r>
                    </a:p>
                  </a:txBody>
                  <a:tcPr marL="0" marR="0" marT="0" marB="0" anchor="ctr"/>
                </a:tc>
                <a:tc>
                  <a:txBody>
                    <a:bodyPr/>
                    <a:lstStyle/>
                    <a:p>
                      <a:pPr marL="84455" marR="413385">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dirty="0">
                          <a:effectLst/>
                          <a:latin typeface="Myriad Pro" panose="020B0503030403020204"/>
                          <a:ea typeface="Times New Roman" panose="02020603050405020304" pitchFamily="18" charset="0"/>
                        </a:rPr>
                        <a:t>e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4455" marR="128270">
                        <a:lnSpc>
                          <a:spcPct val="100000"/>
                        </a:lnSpc>
                        <a:spcBef>
                          <a:spcPts val="495"/>
                        </a:spcBef>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ego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it</a:t>
                      </a:r>
                      <a:r>
                        <a:rPr lang="en-US" sz="2200" spc="-45"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nt</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40" dirty="0" err="1">
                          <a:effectLst/>
                          <a:latin typeface="Myriad Pro" panose="020B0503030403020204"/>
                          <a:ea typeface="Times New Roman" panose="02020603050405020304" pitchFamily="18" charset="0"/>
                        </a:rPr>
                        <a:t>K</a:t>
                      </a:r>
                      <a:r>
                        <a:rPr lang="en-US" sz="2200" spc="5" dirty="0" err="1">
                          <a:effectLst/>
                          <a:latin typeface="Myriad Pro" panose="020B0503030403020204"/>
                          <a:ea typeface="Times New Roman" panose="02020603050405020304" pitchFamily="18" charset="0"/>
                        </a:rPr>
                        <a:t>i</a:t>
                      </a:r>
                      <a:r>
                        <a:rPr lang="en-US" sz="2200" spc="-40" dirty="0" err="1">
                          <a:effectLst/>
                          <a:latin typeface="Myriad Pro" panose="020B0503030403020204"/>
                          <a:ea typeface="Times New Roman" panose="02020603050405020304" pitchFamily="18" charset="0"/>
                        </a:rPr>
                        <a:t>w</a:t>
                      </a:r>
                      <a:r>
                        <a:rPr lang="en-US" sz="2200" spc="5" dirty="0" err="1">
                          <a:effectLst/>
                          <a:latin typeface="Myriad Pro" panose="020B0503030403020204"/>
                          <a:ea typeface="Times New Roman" panose="02020603050405020304" pitchFamily="18" charset="0"/>
                        </a:rPr>
                        <a:t>i</a:t>
                      </a:r>
                      <a:r>
                        <a:rPr lang="en-US" sz="2200" spc="-5" dirty="0" err="1">
                          <a:effectLst/>
                          <a:latin typeface="Myriad Pro" panose="020B0503030403020204"/>
                          <a:ea typeface="Times New Roman" panose="02020603050405020304" pitchFamily="18" charset="0"/>
                        </a:rPr>
                        <a:t>S</a:t>
                      </a:r>
                      <a:r>
                        <a:rPr lang="en-US" sz="2200" spc="5" dirty="0" err="1">
                          <a:effectLst/>
                          <a:latin typeface="Myriad Pro" panose="020B0503030403020204"/>
                          <a:ea typeface="Times New Roman" panose="02020603050405020304" pitchFamily="18" charset="0"/>
                        </a:rPr>
                        <a:t>a</a:t>
                      </a:r>
                      <a:r>
                        <a:rPr lang="en-US" sz="2200" spc="-20" dirty="0" err="1">
                          <a:effectLst/>
                          <a:latin typeface="Myriad Pro" panose="020B0503030403020204"/>
                          <a:ea typeface="Times New Roman" panose="02020603050405020304" pitchFamily="18" charset="0"/>
                        </a:rPr>
                        <a:t>ve</a:t>
                      </a:r>
                      <a:r>
                        <a:rPr lang="en-US" sz="2200" dirty="0" err="1">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s</a:t>
                      </a:r>
                      <a:r>
                        <a:rPr lang="en-US" sz="2200" spc="5" dirty="0">
                          <a:effectLst/>
                          <a:latin typeface="Myriad Pro" panose="020B0503030403020204"/>
                          <a:ea typeface="Times New Roman" panose="02020603050405020304" pitchFamily="18" charset="0"/>
                        </a:rPr>
                        <a:t>up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a:t>
                      </a:r>
                      <a:r>
                        <a:rPr lang="en-US" sz="2200" spc="-1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unt</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y</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ove</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4036991963"/>
                  </a:ext>
                </a:extLst>
              </a:tr>
            </a:tbl>
          </a:graphicData>
        </a:graphic>
      </p:graphicFrame>
    </p:spTree>
    <p:extLst>
      <p:ext uri="{BB962C8B-B14F-4D97-AF65-F5344CB8AC3E}">
        <p14:creationId xmlns:p14="http://schemas.microsoft.com/office/powerpoint/2010/main" val="2685593817"/>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30039" y="6031963"/>
            <a:ext cx="1211024" cy="652859"/>
          </a:xfrm>
          <a:prstGeom prst="rect">
            <a:avLst/>
          </a:prstGeom>
        </p:spPr>
      </p:pic>
      <p:sp>
        <p:nvSpPr>
          <p:cNvPr id="45" name="Title 1"/>
          <p:cNvSpPr txBox="1">
            <a:spLocks/>
          </p:cNvSpPr>
          <p:nvPr/>
        </p:nvSpPr>
        <p:spPr>
          <a:xfrm>
            <a:off x="27080" y="184707"/>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lnSpc>
                <a:spcPct val="100000"/>
              </a:lnSpc>
            </a:pP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448909" y="727626"/>
            <a:ext cx="8981130"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2" name="Table 1"/>
          <p:cNvGraphicFramePr>
            <a:graphicFrameLocks noGrp="1"/>
          </p:cNvGraphicFramePr>
          <p:nvPr>
            <p:extLst/>
          </p:nvPr>
        </p:nvGraphicFramePr>
        <p:xfrm>
          <a:off x="896235" y="2000938"/>
          <a:ext cx="10358847" cy="3749847"/>
        </p:xfrm>
        <a:graphic>
          <a:graphicData uri="http://schemas.openxmlformats.org/drawingml/2006/table">
            <a:tbl>
              <a:tblPr firstRow="1" bandRow="1">
                <a:tableStyleId>{5940675A-B579-460E-94D1-54222C63F5DA}</a:tableStyleId>
              </a:tblPr>
              <a:tblGrid>
                <a:gridCol w="3452949">
                  <a:extLst>
                    <a:ext uri="{9D8B030D-6E8A-4147-A177-3AD203B41FA5}">
                      <a16:colId xmlns:a16="http://schemas.microsoft.com/office/drawing/2014/main" val="2217142122"/>
                    </a:ext>
                  </a:extLst>
                </a:gridCol>
                <a:gridCol w="3452949">
                  <a:extLst>
                    <a:ext uri="{9D8B030D-6E8A-4147-A177-3AD203B41FA5}">
                      <a16:colId xmlns:a16="http://schemas.microsoft.com/office/drawing/2014/main" val="2979793295"/>
                    </a:ext>
                  </a:extLst>
                </a:gridCol>
                <a:gridCol w="3452949">
                  <a:extLst>
                    <a:ext uri="{9D8B030D-6E8A-4147-A177-3AD203B41FA5}">
                      <a16:colId xmlns:a16="http://schemas.microsoft.com/office/drawing/2014/main" val="1280940091"/>
                    </a:ext>
                  </a:extLst>
                </a:gridCol>
              </a:tblGrid>
              <a:tr h="383462">
                <a:tc>
                  <a:txBody>
                    <a:bodyPr/>
                    <a:lstStyle/>
                    <a:p>
                      <a:pPr marL="84455">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ri</a:t>
                      </a:r>
                      <a:r>
                        <a:rPr lang="en-US" sz="2200" dirty="0">
                          <a:effectLst/>
                          <a:latin typeface="Myriad Pro" panose="020B0503030403020204"/>
                          <a:ea typeface="Times New Roman" panose="02020603050405020304" pitchFamily="18" charset="0"/>
                        </a:rPr>
                        <a:t>a</a:t>
                      </a:r>
                    </a:p>
                  </a:txBody>
                  <a:tcPr marL="0" marR="0" marT="0" marB="0" anchor="ctr"/>
                </a:tc>
                <a:tc>
                  <a:txBody>
                    <a:bodyPr/>
                    <a:lstStyle/>
                    <a:p>
                      <a:pPr marL="84455" marR="110490">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re </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aid.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marR="209550">
                        <a:lnSpc>
                          <a:spcPct val="100000"/>
                        </a:lnSpc>
                        <a:spcBef>
                          <a:spcPts val="495"/>
                        </a:spcBef>
                        <a:spcAft>
                          <a:spcPts val="0"/>
                        </a:spcAft>
                      </a:pPr>
                      <a:r>
                        <a:rPr lang="en-US" sz="2200" spc="-2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a</a:t>
                      </a:r>
                      <a:r>
                        <a:rPr lang="en-US" sz="2200" spc="-1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a</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u</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y </a:t>
                      </a:r>
                      <a:r>
                        <a:rPr lang="en-US" sz="2200" spc="5">
                          <a:effectLst/>
                          <a:latin typeface="Myriad Pro" panose="020B0503030403020204"/>
                          <a:ea typeface="Times New Roman" panose="02020603050405020304" pitchFamily="18" charset="0"/>
                        </a:rPr>
                        <a:t>di</a:t>
                      </a:r>
                      <a:r>
                        <a:rPr lang="en-US" sz="2200" spc="-2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ti</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so </a:t>
                      </a:r>
                      <a:r>
                        <a:rPr lang="en-US" sz="2200" spc="5">
                          <a:effectLst/>
                          <a:latin typeface="Myriad Pro" panose="020B0503030403020204"/>
                          <a:ea typeface="Times New Roman" panose="02020603050405020304" pitchFamily="18" charset="0"/>
                        </a:rPr>
                        <a:t>th</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o </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g</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3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a</a:t>
                      </a:r>
                      <a:r>
                        <a:rPr lang="en-US" sz="2200" spc="-40">
                          <a:effectLst/>
                          <a:latin typeface="Myriad Pro" panose="020B0503030403020204"/>
                          <a:ea typeface="Times New Roman" panose="02020603050405020304" pitchFamily="18" charset="0"/>
                        </a:rPr>
                        <a:t>y</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nt</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459719831"/>
                  </a:ext>
                </a:extLst>
              </a:tr>
              <a:tr h="848972">
                <a:tc>
                  <a:txBody>
                    <a:bodyPr/>
                    <a:lstStyle/>
                    <a:p>
                      <a:pPr marL="84455" marR="10858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vol</a:t>
                      </a:r>
                      <a:r>
                        <a:rPr lang="en-US" sz="2200" spc="5" dirty="0">
                          <a:effectLst/>
                          <a:latin typeface="Myriad Pro" panose="020B0503030403020204"/>
                          <a:ea typeface="Times New Roman" panose="02020603050405020304" pitchFamily="18" charset="0"/>
                        </a:rPr>
                        <a:t>unt</a:t>
                      </a:r>
                      <a:r>
                        <a:rPr lang="en-US" sz="2200" spc="-20" dirty="0">
                          <a:effectLst/>
                          <a:latin typeface="Myriad Pro" panose="020B0503030403020204"/>
                          <a:ea typeface="Times New Roman" panose="02020603050405020304" pitchFamily="18" charset="0"/>
                        </a:rPr>
                        <a:t>ee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 (s</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as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l </a:t>
                      </a:r>
                      <a:r>
                        <a:rPr lang="en-US" sz="2200" spc="-20" dirty="0">
                          <a:effectLst/>
                          <a:latin typeface="Myriad Pro" panose="020B0503030403020204"/>
                          <a:ea typeface="Times New Roman" panose="02020603050405020304" pitchFamily="18" charset="0"/>
                        </a:rPr>
                        <a:t>vo</a:t>
                      </a:r>
                      <a:r>
                        <a:rPr lang="en-US" sz="2200" spc="5" dirty="0">
                          <a:effectLst/>
                          <a:latin typeface="Myriad Pro" panose="020B0503030403020204"/>
                          <a:ea typeface="Times New Roman" panose="02020603050405020304" pitchFamily="18" charset="0"/>
                        </a:rPr>
                        <a:t>uc</a:t>
                      </a:r>
                      <a:r>
                        <a:rPr lang="en-US" sz="2200" spc="10"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rs)</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marR="227965">
                        <a:lnSpc>
                          <a:spcPct val="100000"/>
                        </a:lnSpc>
                        <a:spcBef>
                          <a:spcPts val="480"/>
                        </a:spcBef>
                        <a:spcAft>
                          <a:spcPts val="0"/>
                        </a:spcAft>
                      </a:pP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ex</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se</a:t>
                      </a:r>
                      <a:r>
                        <a:rPr lang="en-US" sz="2200" spc="-5">
                          <a:effectLst/>
                          <a:latin typeface="Myriad Pro" panose="020B0503030403020204"/>
                          <a:ea typeface="Times New Roman" panose="02020603050405020304" pitchFamily="18" charset="0"/>
                        </a:rPr>
                        <a:t>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vo</a:t>
                      </a:r>
                      <a:r>
                        <a:rPr lang="en-US" sz="2200" spc="10">
                          <a:effectLst/>
                          <a:latin typeface="Myriad Pro" panose="020B0503030403020204"/>
                          <a:ea typeface="Times New Roman" panose="02020603050405020304" pitchFamily="18" charset="0"/>
                        </a:rPr>
                        <a:t>u</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is pu</a:t>
                      </a:r>
                      <a:r>
                        <a:rPr lang="en-US" sz="2200" spc="-30">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Aft>
                          <a:spcPts val="0"/>
                        </a:spcAft>
                      </a:pPr>
                      <a:r>
                        <a:rPr lang="en-US" sz="220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1228290965"/>
                  </a:ext>
                </a:extLst>
              </a:tr>
              <a:tr h="1067607">
                <a:tc>
                  <a:txBody>
                    <a:bodyPr/>
                    <a:lstStyle/>
                    <a:p>
                      <a:pPr marL="84455">
                        <a:lnSpc>
                          <a:spcPct val="100000"/>
                        </a:lnSpc>
                        <a:spcBef>
                          <a:spcPts val="480"/>
                        </a:spcBef>
                        <a:spcAft>
                          <a:spcPts val="0"/>
                        </a:spcAft>
                      </a:pPr>
                      <a:r>
                        <a:rPr lang="en-US" sz="2200" spc="-5">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 </a:t>
                      </a:r>
                      <a:r>
                        <a:rPr lang="en-US" sz="2200" spc="-15">
                          <a:effectLst/>
                          <a:latin typeface="Myriad Pro" panose="020B0503030403020204"/>
                          <a:ea typeface="Times New Roman" panose="02020603050405020304" pitchFamily="18" charset="0"/>
                        </a:rPr>
                        <a: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udi</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g</a:t>
                      </a:r>
                      <a:r>
                        <a:rPr lang="en-US" sz="2200" spc="-15">
                          <a:effectLst/>
                          <a:latin typeface="Myriad Pro" panose="020B0503030403020204"/>
                          <a:ea typeface="Times New Roman" panose="02020603050405020304" pitchFamily="18" charset="0"/>
                        </a:rPr>
                        <a:t> </a:t>
                      </a:r>
                      <a:r>
                        <a:rPr lang="en-US" sz="2200" spc="-4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C</a:t>
                      </a:r>
                      <a:r>
                        <a:rPr lang="en-US" sz="2200">
                          <a:effectLst/>
                          <a:latin typeface="Myriad Pro" panose="020B0503030403020204"/>
                          <a:ea typeface="Times New Roman" panose="02020603050405020304" pitchFamily="18" charset="0"/>
                        </a:rPr>
                        <a:t>C</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l</a:t>
                      </a:r>
                      <a:r>
                        <a:rPr lang="en-US" sz="2200" spc="-10">
                          <a:effectLst/>
                          <a:latin typeface="Myriad Pro" panose="020B0503030403020204"/>
                          <a:ea typeface="Times New Roman" panose="02020603050405020304" pitchFamily="18" charset="0"/>
                        </a:rPr>
                        <a:t>e</a:t>
                      </a:r>
                      <a:r>
                        <a:rPr lang="en-US" sz="2200" spc="-20">
                          <a:effectLst/>
                          <a:latin typeface="Myriad Pro" panose="020B0503030403020204"/>
                          <a:ea typeface="Times New Roman" panose="02020603050405020304" pitchFamily="18" charset="0"/>
                        </a:rPr>
                        <a:t>v</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s)</a:t>
                      </a:r>
                      <a:endParaRPr lang="en-US" sz="2200">
                        <a:effectLst/>
                        <a:latin typeface="Myriad Pro" panose="020B0503030403020204"/>
                        <a:ea typeface="Times New Roman" panose="02020603050405020304" pitchFamily="18" charset="0"/>
                      </a:endParaRPr>
                    </a:p>
                  </a:txBody>
                  <a:tcPr marL="0" marR="0" marT="0" marB="0" anchor="ctr"/>
                </a:tc>
                <a:tc>
                  <a:txBody>
                    <a:bodyPr/>
                    <a:lstStyle/>
                    <a:p>
                      <a:pPr marL="84455" marR="12636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ns</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cc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ev</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4455" marR="170180">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Of</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nl</a:t>
                      </a:r>
                      <a:r>
                        <a:rPr lang="en-US" sz="2200" dirty="0">
                          <a:effectLst/>
                          <a:latin typeface="Myriad Pro" panose="020B0503030403020204"/>
                          <a:ea typeface="Times New Roman" panose="02020603050405020304" pitchFamily="18" charset="0"/>
                        </a:rPr>
                        <a:t>y</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4036991963"/>
                  </a:ext>
                </a:extLst>
              </a:tr>
            </a:tbl>
          </a:graphicData>
        </a:graphic>
      </p:graphicFrame>
    </p:spTree>
    <p:extLst>
      <p:ext uri="{BB962C8B-B14F-4D97-AF65-F5344CB8AC3E}">
        <p14:creationId xmlns:p14="http://schemas.microsoft.com/office/powerpoint/2010/main" val="284754815"/>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3758" y="6184078"/>
            <a:ext cx="928858" cy="500744"/>
          </a:xfrm>
          <a:prstGeom prst="rect">
            <a:avLst/>
          </a:prstGeom>
        </p:spPr>
      </p:pic>
      <p:sp>
        <p:nvSpPr>
          <p:cNvPr id="45" name="Title 1"/>
          <p:cNvSpPr txBox="1">
            <a:spLocks/>
          </p:cNvSpPr>
          <p:nvPr/>
        </p:nvSpPr>
        <p:spPr>
          <a:xfrm>
            <a:off x="27080" y="126341"/>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lnSpc>
                <a:spcPct val="100000"/>
              </a:lnSpc>
            </a:pP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915138" y="669260"/>
            <a:ext cx="10048673"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2" name="Table 1"/>
          <p:cNvGraphicFramePr>
            <a:graphicFrameLocks noGrp="1"/>
          </p:cNvGraphicFramePr>
          <p:nvPr>
            <p:extLst/>
          </p:nvPr>
        </p:nvGraphicFramePr>
        <p:xfrm>
          <a:off x="668608" y="1937036"/>
          <a:ext cx="10579962" cy="4100234"/>
        </p:xfrm>
        <a:graphic>
          <a:graphicData uri="http://schemas.openxmlformats.org/drawingml/2006/table">
            <a:tbl>
              <a:tblPr firstRow="1" bandRow="1">
                <a:tableStyleId>{5940675A-B579-460E-94D1-54222C63F5DA}</a:tableStyleId>
              </a:tblPr>
              <a:tblGrid>
                <a:gridCol w="2567651">
                  <a:extLst>
                    <a:ext uri="{9D8B030D-6E8A-4147-A177-3AD203B41FA5}">
                      <a16:colId xmlns:a16="http://schemas.microsoft.com/office/drawing/2014/main" val="2217142122"/>
                    </a:ext>
                  </a:extLst>
                </a:gridCol>
                <a:gridCol w="3272117">
                  <a:extLst>
                    <a:ext uri="{9D8B030D-6E8A-4147-A177-3AD203B41FA5}">
                      <a16:colId xmlns:a16="http://schemas.microsoft.com/office/drawing/2014/main" val="2979793295"/>
                    </a:ext>
                  </a:extLst>
                </a:gridCol>
                <a:gridCol w="4740194">
                  <a:extLst>
                    <a:ext uri="{9D8B030D-6E8A-4147-A177-3AD203B41FA5}">
                      <a16:colId xmlns:a16="http://schemas.microsoft.com/office/drawing/2014/main" val="1280940091"/>
                    </a:ext>
                  </a:extLst>
                </a:gridCol>
              </a:tblGrid>
              <a:tr h="386754">
                <a:tc gridSpan="3">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a:t>
                      </a:r>
                      <a:r>
                        <a:rPr lang="en-US" sz="2200" b="1"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 </a:t>
                      </a:r>
                      <a:r>
                        <a:rPr lang="en-US" sz="2200" b="1" spc="-10" dirty="0">
                          <a:effectLst/>
                          <a:latin typeface="Myriad Pro" panose="020B0503030403020204"/>
                          <a:ea typeface="Times New Roman" panose="02020603050405020304" pitchFamily="18" charset="0"/>
                        </a:rPr>
                        <a:t>re</a:t>
                      </a:r>
                      <a:r>
                        <a:rPr lang="en-US" sz="2200" b="1" spc="-5" dirty="0">
                          <a:effectLst/>
                          <a:latin typeface="Myriad Pro" panose="020B0503030403020204"/>
                          <a:ea typeface="Times New Roman" panose="02020603050405020304" pitchFamily="18" charset="0"/>
                        </a:rPr>
                        <a:t>l</a:t>
                      </a:r>
                      <a:r>
                        <a:rPr lang="en-US" sz="2200" b="1" spc="5" dirty="0">
                          <a:effectLst/>
                          <a:latin typeface="Myriad Pro" panose="020B0503030403020204"/>
                          <a:ea typeface="Times New Roman" panose="02020603050405020304" pitchFamily="18" charset="0"/>
                        </a:rPr>
                        <a:t>a</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d </a:t>
                      </a:r>
                      <a:r>
                        <a:rPr lang="en-US" sz="2200" b="1" spc="-30"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o</a:t>
                      </a:r>
                      <a:r>
                        <a:rPr lang="en-US" sz="2200" b="1" spc="10"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p</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id</a:t>
                      </a:r>
                      <a:r>
                        <a:rPr lang="en-US" sz="2200" b="1" spc="5" dirty="0">
                          <a:effectLst/>
                          <a:latin typeface="Myriad Pro" panose="020B0503030403020204"/>
                          <a:ea typeface="Times New Roman" panose="02020603050405020304" pitchFamily="18" charset="0"/>
                        </a:rPr>
                        <a:t>i</a:t>
                      </a:r>
                      <a:r>
                        <a:rPr lang="en-US" sz="2200" b="1" spc="-2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g</a:t>
                      </a:r>
                      <a:r>
                        <a:rPr lang="en-US" sz="2200" b="1" spc="-5" dirty="0">
                          <a:effectLst/>
                          <a:latin typeface="Myriad Pro" panose="020B0503030403020204"/>
                          <a:ea typeface="Times New Roman" panose="02020603050405020304" pitchFamily="18" charset="0"/>
                        </a:rPr>
                        <a:t> go</a:t>
                      </a:r>
                      <a:r>
                        <a:rPr lang="en-US" sz="2200" b="1" spc="5"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d</a:t>
                      </a:r>
                      <a:r>
                        <a:rPr lang="en-US" sz="2200" b="1"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 </a:t>
                      </a:r>
                      <a:r>
                        <a:rPr lang="en-US" sz="2200" b="1" spc="-20" dirty="0">
                          <a:effectLst/>
                          <a:latin typeface="Myriad Pro" panose="020B0503030403020204"/>
                          <a:ea typeface="Times New Roman" panose="02020603050405020304" pitchFamily="18" charset="0"/>
                        </a:rPr>
                        <a:t>o</a:t>
                      </a:r>
                      <a:r>
                        <a:rPr lang="en-US" sz="2200" b="1" dirty="0">
                          <a:effectLst/>
                          <a:latin typeface="Myriad Pro" panose="020B0503030403020204"/>
                          <a:ea typeface="Times New Roman" panose="02020603050405020304" pitchFamily="18" charset="0"/>
                        </a:rPr>
                        <a:t>r se</a:t>
                      </a:r>
                      <a:r>
                        <a:rPr lang="en-US" sz="2200" b="1" spc="5" dirty="0">
                          <a:effectLst/>
                          <a:latin typeface="Myriad Pro" panose="020B0503030403020204"/>
                          <a:ea typeface="Times New Roman" panose="02020603050405020304" pitchFamily="18" charset="0"/>
                        </a:rPr>
                        <a:t>r</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i</a:t>
                      </a:r>
                      <a:r>
                        <a:rPr lang="en-US" sz="2200" b="1" spc="-10" dirty="0">
                          <a:effectLst/>
                          <a:latin typeface="Myriad Pro" panose="020B0503030403020204"/>
                          <a:ea typeface="Times New Roman" panose="02020603050405020304" pitchFamily="18" charset="0"/>
                        </a:rPr>
                        <a:t>ce</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59719831"/>
                  </a:ext>
                </a:extLst>
              </a:tr>
              <a:tr h="939363">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 di</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4455" marR="257810">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a:t>
                      </a:r>
                      <a:r>
                        <a:rPr lang="en-US" sz="2200" spc="-1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 s</a:t>
                      </a:r>
                      <a:r>
                        <a:rPr lang="en-US" sz="2200" spc="-20" dirty="0">
                          <a:effectLst/>
                          <a:latin typeface="Myriad Pro" panose="020B0503030403020204"/>
                          <a:ea typeface="Times New Roman" panose="02020603050405020304" pitchFamily="18" charset="0"/>
                        </a:rPr>
                        <a:t>ol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di</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4455" marR="94615">
                        <a:lnSpc>
                          <a:spcPct val="100000"/>
                        </a:lnSpc>
                        <a:spcBef>
                          <a:spcPts val="495"/>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1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ve</a:t>
                      </a:r>
                      <a:r>
                        <a:rPr lang="en-US" sz="2200" spc="5">
                          <a:effectLst/>
                          <a:latin typeface="Myriad Pro" panose="020B0503030403020204"/>
                          <a:ea typeface="Times New Roman" panose="02020603050405020304" pitchFamily="18" charset="0"/>
                        </a:rPr>
                        <a:t>nt</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n</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rd</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ss</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n</a:t>
                      </a:r>
                      <a:r>
                        <a:rPr lang="en-US" sz="2200">
                          <a:effectLst/>
                          <a:latin typeface="Myriad Pro" panose="020B0503030403020204"/>
                          <a:ea typeface="Times New Roman" panose="02020603050405020304" pitchFamily="18" charset="0"/>
                        </a:rPr>
                        <a:t>o </a:t>
                      </a:r>
                      <a:r>
                        <a:rPr lang="en-US" sz="2200" spc="-20">
                          <a:effectLst/>
                          <a:latin typeface="Myriad Pro" panose="020B0503030403020204"/>
                          <a:ea typeface="Times New Roman" panose="02020603050405020304" pitchFamily="18" charset="0"/>
                        </a:rPr>
                        <a:t>ex</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 s</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di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b</a:t>
                      </a:r>
                      <a:r>
                        <a:rPr lang="en-US" sz="2200" spc="5">
                          <a:effectLst/>
                          <a:latin typeface="Myriad Pro" panose="020B0503030403020204"/>
                          <a:ea typeface="Times New Roman" panose="02020603050405020304" pitchFamily="18" charset="0"/>
                        </a:rPr>
                        <a:t>u</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spc="20">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228290965"/>
                  </a:ext>
                </a:extLst>
              </a:tr>
              <a:tr h="2205318">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v</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nt</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y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itt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o</a:t>
                      </a:r>
                      <a:r>
                        <a:rPr lang="en-US" sz="2200" spc="-40">
                          <a:effectLst/>
                          <a:latin typeface="Myriad Pro" panose="020B0503030403020204"/>
                          <a:ea typeface="Times New Roman" panose="02020603050405020304" pitchFamily="18" charset="0"/>
                        </a:rPr>
                        <a:t>w</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itt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f</a:t>
                      </a:r>
                      <a:r>
                        <a:rPr lang="en-US" sz="2200">
                          <a:effectLst/>
                          <a:latin typeface="Myriad Pro" panose="020B0503030403020204"/>
                          <a:ea typeface="Times New Roman" panose="02020603050405020304" pitchFamily="18" charset="0"/>
                        </a:rPr>
                        <a:t>f</a:t>
                      </a:r>
                    </a:p>
                  </a:txBody>
                  <a:tcPr marL="0" marR="0" marT="0" marB="0" anchor="ctr"/>
                </a:tc>
                <a:tc>
                  <a:txBody>
                    <a:bodyPr/>
                    <a:lstStyle/>
                    <a:p>
                      <a:pPr marL="84455" marR="163195">
                        <a:lnSpc>
                          <a:spcPct val="100000"/>
                        </a:lnSpc>
                        <a:spcBef>
                          <a:spcPts val="495"/>
                        </a:spcBef>
                        <a:spcAft>
                          <a:spcPts val="0"/>
                        </a:spcAft>
                      </a:pP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ex</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se</a:t>
                      </a:r>
                      <a:r>
                        <a:rPr lang="en-US" sz="2200" spc="-15">
                          <a:effectLst/>
                          <a:latin typeface="Myriad Pro" panose="020B0503030403020204"/>
                          <a:ea typeface="Times New Roman" panose="02020603050405020304" pitchFamily="18" charset="0"/>
                        </a:rPr>
                        <a:t> </a:t>
                      </a:r>
                      <a:r>
                        <a:rPr lang="en-US" sz="2200" spc="-3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25">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un</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 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anc</a:t>
                      </a:r>
                      <a:r>
                        <a:rPr lang="en-US" sz="2200" spc="5">
                          <a:effectLst/>
                          <a:latin typeface="Myriad Pro" panose="020B0503030403020204"/>
                          <a:ea typeface="Times New Roman" panose="02020603050405020304" pitchFamily="18" charset="0"/>
                        </a:rPr>
                        <a:t>ia</a:t>
                      </a:r>
                      <a:r>
                        <a:rPr lang="en-US" sz="2200">
                          <a:effectLst/>
                          <a:latin typeface="Myriad Pro" panose="020B0503030403020204"/>
                          <a:ea typeface="Times New Roman" panose="02020603050405020304" pitchFamily="18" charset="0"/>
                        </a:rPr>
                        <a:t>l</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at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ha</a:t>
                      </a:r>
                      <a:r>
                        <a:rPr lang="en-US" sz="2200">
                          <a:effectLst/>
                          <a:latin typeface="Myriad Pro" panose="020B0503030403020204"/>
                          <a:ea typeface="Times New Roman" panose="02020603050405020304" pitchFamily="18" charset="0"/>
                        </a:rPr>
                        <a:t>n</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30">
                          <a:effectLst/>
                          <a:latin typeface="Myriad Pro" panose="020B0503030403020204"/>
                          <a:ea typeface="Times New Roman" panose="02020603050405020304" pitchFamily="18" charset="0"/>
                        </a:rPr>
                        <a:t>v</a:t>
                      </a:r>
                      <a:r>
                        <a:rPr lang="en-US" sz="2200" spc="-10">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ue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ve</a:t>
                      </a:r>
                      <a:r>
                        <a:rPr lang="en-US" sz="2200" spc="5">
                          <a:effectLst/>
                          <a:latin typeface="Myriad Pro" panose="020B0503030403020204"/>
                          <a:ea typeface="Times New Roman" panose="02020603050405020304" pitchFamily="18" charset="0"/>
                        </a:rPr>
                        <a:t>nt</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a </a:t>
                      </a:r>
                      <a:r>
                        <a:rPr lang="en-US" sz="2200" spc="5">
                          <a:effectLst/>
                          <a:latin typeface="Myriad Pro" panose="020B0503030403020204"/>
                          <a:ea typeface="Times New Roman" panose="02020603050405020304" pitchFamily="18" charset="0"/>
                        </a:rPr>
                        <a:t>di</a:t>
                      </a:r>
                      <a:r>
                        <a:rPr lang="en-US" sz="2200" spc="-2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but</a:t>
                      </a:r>
                      <a:r>
                        <a:rPr lang="en-US" sz="2200" spc="5">
                          <a:effectLst/>
                          <a:latin typeface="Myriad Pro" panose="020B0503030403020204"/>
                          <a:ea typeface="Times New Roman" panose="02020603050405020304" pitchFamily="18" charset="0"/>
                        </a:rPr>
                        <a:t>i</a:t>
                      </a:r>
                      <a:r>
                        <a:rPr lang="en-US" sz="2200" spc="-3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a:t>
                      </a:r>
                      <a:r>
                        <a:rPr lang="en-US" sz="2200">
                          <a:effectLst/>
                          <a:latin typeface="Myriad Pro" panose="020B0503030403020204"/>
                          <a:ea typeface="Times New Roman" panose="02020603050405020304" pitchFamily="18" charset="0"/>
                        </a:rPr>
                        <a:t>.</a:t>
                      </a:r>
                    </a:p>
                  </a:txBody>
                  <a:tcPr marL="0" marR="0" marT="0" marB="0" anchor="ctr"/>
                </a:tc>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1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y</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lo</a:t>
                      </a:r>
                      <a:r>
                        <a:rPr lang="en-US" sz="2200" spc="10"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p>
                    <a:p>
                      <a:pPr marL="406400" marR="188595" indent="-342900">
                        <a:lnSpc>
                          <a:spcPct val="100000"/>
                        </a:lnSpc>
                        <a:spcBef>
                          <a:spcPts val="115"/>
                        </a:spcBef>
                        <a:spcAft>
                          <a:spcPts val="0"/>
                        </a:spcAft>
                        <a:buAutoNum type="alphaLcParenBoth"/>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sh</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fo</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 </a:t>
                      </a:r>
                    </a:p>
                    <a:p>
                      <a:pPr marL="406400" marR="188595" indent="-342900">
                        <a:lnSpc>
                          <a:spcPct val="100000"/>
                        </a:lnSpc>
                        <a:spcBef>
                          <a:spcPts val="115"/>
                        </a:spcBef>
                        <a:spcAft>
                          <a:spcPts val="0"/>
                        </a:spcAft>
                        <a:buAutoNum type="alphaLcParenBoth"/>
                      </a:pPr>
                      <a:r>
                        <a:rPr lang="en-US" sz="2200" spc="-4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ut</a:t>
                      </a:r>
                      <a:r>
                        <a:rPr lang="en-US" sz="2200" spc="1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1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a:t>
                      </a:r>
                      <a:r>
                        <a:rPr lang="en-US" sz="2200" baseline="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ve</a:t>
                      </a:r>
                      <a:r>
                        <a:rPr lang="en-US" sz="2200" spc="5" dirty="0">
                          <a:effectLst/>
                          <a:latin typeface="Myriad Pro" panose="020B0503030403020204"/>
                          <a:ea typeface="Times New Roman" panose="02020603050405020304" pitchFamily="18" charset="0"/>
                        </a:rPr>
                        <a:t>nt</a:t>
                      </a:r>
                      <a:r>
                        <a:rPr lang="en-US" sz="2200" spc="-1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3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p>
                    <a:p>
                      <a:pPr marL="63500">
                        <a:lnSpc>
                          <a:spcPct val="100000"/>
                        </a:lnSpc>
                        <a:spcAft>
                          <a:spcPts val="0"/>
                        </a:spcAft>
                      </a:pP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 </a:t>
                      </a:r>
                      <a:r>
                        <a:rPr lang="en-US" sz="2200" spc="4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k</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ole</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nd</a:t>
                      </a:r>
                      <a:endParaRPr lang="en-US" sz="2200" dirty="0">
                        <a:effectLst/>
                        <a:latin typeface="Myriad Pro" panose="020B0503030403020204"/>
                        <a:ea typeface="Times New Roman" panose="02020603050405020304" pitchFamily="18" charset="0"/>
                      </a:endParaRPr>
                    </a:p>
                    <a:p>
                      <a:pPr>
                        <a:lnSpc>
                          <a:spcPct val="100000"/>
                        </a:lnSpc>
                        <a:spcBef>
                          <a:spcPts val="40"/>
                        </a:spcBef>
                        <a:spcAft>
                          <a:spcPts val="0"/>
                        </a:spcAft>
                      </a:pP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in</a:t>
                      </a:r>
                      <a:r>
                        <a:rPr lang="en-US" sz="2200" spc="-20" dirty="0">
                          <a:effectLst/>
                          <a:latin typeface="Myriad Pro" panose="020B0503030403020204"/>
                          <a:ea typeface="Times New Roman" panose="02020603050405020304" pitchFamily="18" charset="0"/>
                        </a:rPr>
                        <a:t>ve</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ss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a:t>
                      </a:r>
                      <a:r>
                        <a:rPr lang="en-US" sz="2200" spc="10"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cipi</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4036991963"/>
                  </a:ext>
                </a:extLst>
              </a:tr>
            </a:tbl>
          </a:graphicData>
        </a:graphic>
      </p:graphicFrame>
    </p:spTree>
    <p:extLst>
      <p:ext uri="{BB962C8B-B14F-4D97-AF65-F5344CB8AC3E}">
        <p14:creationId xmlns:p14="http://schemas.microsoft.com/office/powerpoint/2010/main" val="1152763790"/>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6192" y="6093273"/>
            <a:ext cx="895248" cy="482625"/>
          </a:xfrm>
          <a:prstGeom prst="rect">
            <a:avLst/>
          </a:prstGeom>
        </p:spPr>
      </p:pic>
      <p:sp>
        <p:nvSpPr>
          <p:cNvPr id="45" name="Title 1"/>
          <p:cNvSpPr txBox="1">
            <a:spLocks/>
          </p:cNvSpPr>
          <p:nvPr/>
        </p:nvSpPr>
        <p:spPr>
          <a:xfrm>
            <a:off x="27080" y="174982"/>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1493099" y="717901"/>
            <a:ext cx="8892750"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2" name="Table 1"/>
          <p:cNvGraphicFramePr>
            <a:graphicFrameLocks noGrp="1"/>
          </p:cNvGraphicFramePr>
          <p:nvPr>
            <p:extLst/>
          </p:nvPr>
        </p:nvGraphicFramePr>
        <p:xfrm>
          <a:off x="554477" y="1858956"/>
          <a:ext cx="10953344" cy="4123555"/>
        </p:xfrm>
        <a:graphic>
          <a:graphicData uri="http://schemas.openxmlformats.org/drawingml/2006/table">
            <a:tbl>
              <a:tblPr firstRow="1" bandRow="1">
                <a:tableStyleId>{5940675A-B579-460E-94D1-54222C63F5DA}</a:tableStyleId>
              </a:tblPr>
              <a:tblGrid>
                <a:gridCol w="2641965">
                  <a:extLst>
                    <a:ext uri="{9D8B030D-6E8A-4147-A177-3AD203B41FA5}">
                      <a16:colId xmlns:a16="http://schemas.microsoft.com/office/drawing/2014/main" val="2217142122"/>
                    </a:ext>
                  </a:extLst>
                </a:gridCol>
                <a:gridCol w="3739379">
                  <a:extLst>
                    <a:ext uri="{9D8B030D-6E8A-4147-A177-3AD203B41FA5}">
                      <a16:colId xmlns:a16="http://schemas.microsoft.com/office/drawing/2014/main" val="20001"/>
                    </a:ext>
                  </a:extLst>
                </a:gridCol>
                <a:gridCol w="4572000">
                  <a:extLst>
                    <a:ext uri="{9D8B030D-6E8A-4147-A177-3AD203B41FA5}">
                      <a16:colId xmlns:a16="http://schemas.microsoft.com/office/drawing/2014/main" val="20002"/>
                    </a:ext>
                  </a:extLst>
                </a:gridCol>
              </a:tblGrid>
              <a:tr h="1234440">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ini</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ove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4455" marR="389890">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E</a:t>
                      </a:r>
                      <a:r>
                        <a:rPr lang="en-US" sz="2200" spc="-20" dirty="0">
                          <a:effectLst/>
                          <a:latin typeface="Myriad Pro" panose="020B0503030403020204"/>
                          <a:ea typeface="Times New Roman" panose="02020603050405020304" pitchFamily="18" charset="0"/>
                        </a:rPr>
                        <a:t>x</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nc</a:t>
                      </a:r>
                      <a:r>
                        <a:rPr lang="en-US" sz="2200" spc="-20" dirty="0">
                          <a:effectLst/>
                          <a:latin typeface="Myriad Pro" panose="020B0503030403020204"/>
                          <a:ea typeface="Times New Roman" panose="02020603050405020304" pitchFamily="18" charset="0"/>
                        </a:rPr>
                        <a:t>lu</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es</a:t>
                      </a:r>
                      <a:endParaRPr lang="en-US" sz="2200" dirty="0">
                        <a:effectLst/>
                        <a:latin typeface="Myriad Pro" panose="020B0503030403020204"/>
                        <a:ea typeface="Times New Roman" panose="02020603050405020304" pitchFamily="18" charset="0"/>
                      </a:endParaRPr>
                    </a:p>
                    <a:p>
                      <a:pPr marL="84455">
                        <a:lnSpc>
                          <a:spcPct val="100000"/>
                        </a:lnSpc>
                        <a:spcBef>
                          <a:spcPts val="280"/>
                        </a:spcBef>
                        <a:spcAft>
                          <a:spcPts val="0"/>
                        </a:spcAft>
                      </a:pP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ph</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p>
                    <a:p>
                      <a:pPr marL="84455">
                        <a:lnSpc>
                          <a:spcPct val="100000"/>
                        </a:lnSpc>
                        <a:spcBef>
                          <a:spcPts val="280"/>
                        </a:spcBef>
                        <a:spcAft>
                          <a:spcPts val="0"/>
                        </a:spcAft>
                      </a:pPr>
                      <a:r>
                        <a:rPr lang="en-US" sz="2200"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sts,</a:t>
                      </a:r>
                      <a:r>
                        <a:rPr lang="en-US" sz="2200" spc="5"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c.</a:t>
                      </a:r>
                    </a:p>
                  </a:txBody>
                  <a:tcPr marL="0" marR="0" marT="0" marB="0" anchor="ctr"/>
                </a:tc>
                <a:extLst>
                  <a:ext uri="{0D108BD9-81ED-4DB2-BD59-A6C34878D82A}">
                    <a16:rowId xmlns:a16="http://schemas.microsoft.com/office/drawing/2014/main" val="459719831"/>
                  </a:ext>
                </a:extLst>
              </a:tr>
              <a:tr h="627530">
                <a:tc>
                  <a:txBody>
                    <a:bodyPr/>
                    <a:lstStyle/>
                    <a:p>
                      <a:pPr marL="84455" marR="74930">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oc</a:t>
                      </a:r>
                      <a:r>
                        <a:rPr lang="en-US" sz="2200" spc="5" dirty="0">
                          <a:effectLst/>
                          <a:latin typeface="Myriad Pro" panose="020B0503030403020204"/>
                          <a:ea typeface="Times New Roman" panose="02020603050405020304" pitchFamily="18" charset="0"/>
                        </a:rPr>
                        <a:t>iat</a:t>
                      </a:r>
                      <a:r>
                        <a:rPr lang="en-US" sz="2200" spc="-4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 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of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marL="84455" marR="38671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a:lnSpc>
                          <a:spcPct val="100000"/>
                        </a:lnSpc>
                        <a:spcAft>
                          <a:spcPts val="0"/>
                        </a:spcAft>
                      </a:pPr>
                      <a:r>
                        <a:rPr lang="en-US" sz="2200" dirty="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4265490699"/>
                  </a:ext>
                </a:extLst>
              </a:tr>
              <a:tr h="219098">
                <a:tc gridSpan="3">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G</a:t>
                      </a:r>
                      <a:r>
                        <a:rPr lang="en-US" sz="2200" b="1" spc="5" dirty="0">
                          <a:effectLst/>
                          <a:latin typeface="Myriad Pro" panose="020B0503030403020204"/>
                          <a:ea typeface="Times New Roman" panose="02020603050405020304" pitchFamily="18" charset="0"/>
                        </a:rPr>
                        <a:t>ra</a:t>
                      </a:r>
                      <a:r>
                        <a:rPr lang="en-US" sz="2200" b="1" spc="-5" dirty="0">
                          <a:effectLst/>
                          <a:latin typeface="Myriad Pro" panose="020B0503030403020204"/>
                          <a:ea typeface="Times New Roman" panose="02020603050405020304" pitchFamily="18" charset="0"/>
                        </a:rPr>
                        <a:t>nt</a:t>
                      </a:r>
                      <a:r>
                        <a:rPr lang="en-US" sz="2200" b="1" dirty="0">
                          <a:effectLst/>
                          <a:latin typeface="Myriad Pro" panose="020B0503030403020204"/>
                          <a:ea typeface="Times New Roman" panose="02020603050405020304" pitchFamily="18" charset="0"/>
                        </a:rPr>
                        <a:t>s</a:t>
                      </a:r>
                      <a:r>
                        <a:rPr lang="en-US" sz="2200" b="1" spc="-2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an</a:t>
                      </a:r>
                      <a:r>
                        <a:rPr lang="en-US" sz="2200" b="1" dirty="0">
                          <a:effectLst/>
                          <a:latin typeface="Myriad Pro" panose="020B0503030403020204"/>
                          <a:ea typeface="Times New Roman" panose="02020603050405020304" pitchFamily="18" charset="0"/>
                        </a:rPr>
                        <a:t>d </a:t>
                      </a:r>
                      <a:r>
                        <a:rPr lang="en-US" sz="2200" b="1" spc="-2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a</a:t>
                      </a:r>
                      <a:r>
                        <a:rPr lang="en-US" sz="2200" b="1" spc="-30"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 </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d</a:t>
                      </a:r>
                      <a:r>
                        <a:rPr lang="en-US" sz="2200" b="1" dirty="0">
                          <a:effectLst/>
                          <a:latin typeface="Myriad Pro" panose="020B0503030403020204"/>
                          <a:ea typeface="Times New Roman" panose="02020603050405020304" pitchFamily="18" charset="0"/>
                        </a:rPr>
                        <a:t>e</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28290965"/>
                  </a:ext>
                </a:extLst>
              </a:tr>
              <a:tr h="1365115">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ant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4455" marR="327025">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as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cipi</a:t>
                      </a:r>
                      <a:r>
                        <a:rPr lang="en-US" sz="2200" spc="-20" dirty="0">
                          <a:effectLst/>
                          <a:latin typeface="Myriad Pro" panose="020B0503030403020204"/>
                          <a:ea typeface="Times New Roman" panose="02020603050405020304" pitchFamily="18" charset="0"/>
                        </a:rPr>
                        <a:t>en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Aft>
                          <a:spcPts val="0"/>
                        </a:spcAft>
                      </a:pPr>
                      <a:r>
                        <a:rPr lang="en-US" sz="2200" dirty="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4036991963"/>
                  </a:ext>
                </a:extLst>
              </a:tr>
            </a:tbl>
          </a:graphicData>
        </a:graphic>
      </p:graphicFrame>
    </p:spTree>
    <p:extLst>
      <p:ext uri="{BB962C8B-B14F-4D97-AF65-F5344CB8AC3E}">
        <p14:creationId xmlns:p14="http://schemas.microsoft.com/office/powerpoint/2010/main" val="1606074155"/>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50087" y="6034213"/>
            <a:ext cx="1062463" cy="572770"/>
          </a:xfrm>
          <a:prstGeom prst="rect">
            <a:avLst/>
          </a:prstGeom>
        </p:spPr>
      </p:pic>
      <p:sp>
        <p:nvSpPr>
          <p:cNvPr id="45" name="Title 1"/>
          <p:cNvSpPr txBox="1">
            <a:spLocks/>
          </p:cNvSpPr>
          <p:nvPr/>
        </p:nvSpPr>
        <p:spPr>
          <a:xfrm>
            <a:off x="27080" y="155527"/>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992960" y="698446"/>
            <a:ext cx="9893029"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aphicFrame>
        <p:nvGraphicFramePr>
          <p:cNvPr id="2" name="Table 1"/>
          <p:cNvGraphicFramePr>
            <a:graphicFrameLocks noGrp="1"/>
          </p:cNvGraphicFramePr>
          <p:nvPr>
            <p:extLst/>
          </p:nvPr>
        </p:nvGraphicFramePr>
        <p:xfrm>
          <a:off x="680253" y="1999957"/>
          <a:ext cx="10822352" cy="3487937"/>
        </p:xfrm>
        <a:graphic>
          <a:graphicData uri="http://schemas.openxmlformats.org/drawingml/2006/table">
            <a:tbl>
              <a:tblPr firstRow="1" bandRow="1">
                <a:tableStyleId>{5940675A-B579-460E-94D1-54222C63F5DA}</a:tableStyleId>
              </a:tblPr>
              <a:tblGrid>
                <a:gridCol w="3391132">
                  <a:extLst>
                    <a:ext uri="{9D8B030D-6E8A-4147-A177-3AD203B41FA5}">
                      <a16:colId xmlns:a16="http://schemas.microsoft.com/office/drawing/2014/main" val="2217142122"/>
                    </a:ext>
                  </a:extLst>
                </a:gridCol>
                <a:gridCol w="3563475">
                  <a:extLst>
                    <a:ext uri="{9D8B030D-6E8A-4147-A177-3AD203B41FA5}">
                      <a16:colId xmlns:a16="http://schemas.microsoft.com/office/drawing/2014/main" val="2979793295"/>
                    </a:ext>
                  </a:extLst>
                </a:gridCol>
                <a:gridCol w="3867745">
                  <a:extLst>
                    <a:ext uri="{9D8B030D-6E8A-4147-A177-3AD203B41FA5}">
                      <a16:colId xmlns:a16="http://schemas.microsoft.com/office/drawing/2014/main" val="1280940091"/>
                    </a:ext>
                  </a:extLst>
                </a:gridCol>
              </a:tblGrid>
              <a:tr h="542695">
                <a:tc gridSpan="3">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 e</a:t>
                      </a:r>
                      <a:r>
                        <a:rPr lang="en-US" sz="2200" b="1" spc="-20" dirty="0">
                          <a:effectLst/>
                          <a:latin typeface="Myriad Pro" panose="020B0503030403020204"/>
                          <a:ea typeface="Times New Roman" panose="02020603050405020304" pitchFamily="18" charset="0"/>
                        </a:rPr>
                        <a:t>x</a:t>
                      </a:r>
                      <a:r>
                        <a:rPr lang="en-US" sz="2200" b="1" spc="-5" dirty="0">
                          <a:effectLst/>
                          <a:latin typeface="Myriad Pro" panose="020B0503030403020204"/>
                          <a:ea typeface="Times New Roman" panose="02020603050405020304" pitchFamily="18" charset="0"/>
                        </a:rPr>
                        <a:t>p</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spc="-25"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es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59719831"/>
                  </a:ext>
                </a:extLst>
              </a:tr>
              <a:tr h="737375">
                <a:tc>
                  <a:txBody>
                    <a:bodyPr/>
                    <a:lstStyle/>
                    <a:p>
                      <a:pPr>
                        <a:lnSpc>
                          <a:spcPct val="100000"/>
                        </a:lnSpc>
                        <a:spcBef>
                          <a:spcPts val="3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3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ff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a:lnSpc>
                          <a:spcPct val="100000"/>
                        </a:lnSpc>
                        <a:spcBef>
                          <a:spcPts val="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due 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Aft>
                          <a:spcPts val="0"/>
                        </a:spcAft>
                      </a:pPr>
                      <a:r>
                        <a:rPr lang="en-US" sz="2200">
                          <a:effectLst/>
                          <a:latin typeface="Myriad Pro" panose="020B0503030403020204"/>
                          <a:ea typeface="Times New Roman" panose="02020603050405020304" pitchFamily="18" charset="0"/>
                        </a:rPr>
                        <a:t> </a:t>
                      </a:r>
                    </a:p>
                  </a:txBody>
                  <a:tcPr marL="0" marR="0" marT="0" marB="0" anchor="ctr"/>
                </a:tc>
                <a:extLst>
                  <a:ext uri="{0D108BD9-81ED-4DB2-BD59-A6C34878D82A}">
                    <a16:rowId xmlns:a16="http://schemas.microsoft.com/office/drawing/2014/main" val="4265490699"/>
                  </a:ext>
                </a:extLst>
              </a:tr>
              <a:tr h="2207867">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nt</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p>
                  </a:txBody>
                  <a:tcPr marL="0" marR="0" marT="0" marB="0" anchor="ctr"/>
                </a:tc>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marR="128270">
                        <a:lnSpc>
                          <a:spcPct val="100000"/>
                        </a:lnSpc>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inc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duri</a:t>
                      </a:r>
                      <a:r>
                        <a:rPr lang="en-US" sz="2200" spc="5" dirty="0">
                          <a:effectLst/>
                          <a:latin typeface="Myriad Pro" panose="020B0503030403020204"/>
                          <a:ea typeface="Times New Roman" panose="02020603050405020304" pitchFamily="18" charset="0"/>
                        </a:rPr>
                        <a:t>ng 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marR="96520">
                        <a:lnSpc>
                          <a:spcPct val="100000"/>
                        </a:lnSpc>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ego</a:t>
                      </a:r>
                      <a:r>
                        <a:rPr lang="en-US" sz="2200" spc="1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 </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s.</a:t>
                      </a:r>
                      <a:r>
                        <a:rPr lang="en-US" sz="2200" baseline="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nc</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int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 </a:t>
                      </a:r>
                      <a:r>
                        <a:rPr lang="en-US" sz="2200" spc="-5" dirty="0">
                          <a:effectLst/>
                          <a:latin typeface="Myriad Pro" panose="020B0503030403020204"/>
                          <a:ea typeface="Times New Roman" panose="02020603050405020304" pitchFamily="18" charset="0"/>
                        </a:rPr>
                        <a:t>bu</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ot</a:t>
                      </a:r>
                      <a:r>
                        <a:rPr lang="en-US" sz="2200" spc="0" baseline="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ye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5" dirty="0">
                          <a:effectLst/>
                          <a:latin typeface="Myriad Pro" panose="020B0503030403020204"/>
                          <a:ea typeface="Times New Roman" panose="02020603050405020304" pitchFamily="18" charset="0"/>
                        </a:rPr>
                        <a:t>id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228290965"/>
                  </a:ext>
                </a:extLst>
              </a:tr>
            </a:tbl>
          </a:graphicData>
        </a:graphic>
      </p:graphicFrame>
    </p:spTree>
    <p:extLst>
      <p:ext uri="{BB962C8B-B14F-4D97-AF65-F5344CB8AC3E}">
        <p14:creationId xmlns:p14="http://schemas.microsoft.com/office/powerpoint/2010/main" val="1833541771"/>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9317" y="6103118"/>
            <a:ext cx="1400273" cy="754882"/>
          </a:xfrm>
          <a:prstGeom prst="rect">
            <a:avLst/>
          </a:prstGeom>
        </p:spPr>
      </p:pic>
      <p:grpSp>
        <p:nvGrpSpPr>
          <p:cNvPr id="3" name="Group 2"/>
          <p:cNvGrpSpPr/>
          <p:nvPr/>
        </p:nvGrpSpPr>
        <p:grpSpPr>
          <a:xfrm>
            <a:off x="27080" y="174979"/>
            <a:ext cx="11824789" cy="1430747"/>
            <a:chOff x="27080" y="174979"/>
            <a:chExt cx="11824789" cy="1430747"/>
          </a:xfrm>
        </p:grpSpPr>
        <p:sp>
          <p:nvSpPr>
            <p:cNvPr id="45" name="Title 1"/>
            <p:cNvSpPr txBox="1">
              <a:spLocks/>
            </p:cNvSpPr>
            <p:nvPr/>
          </p:nvSpPr>
          <p:spPr>
            <a:xfrm>
              <a:off x="27080" y="17497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46" name="Text Box 2"/>
            <p:cNvSpPr txBox="1">
              <a:spLocks noChangeArrowheads="1"/>
            </p:cNvSpPr>
            <p:nvPr/>
          </p:nvSpPr>
          <p:spPr bwMode="auto">
            <a:xfrm>
              <a:off x="448211" y="717898"/>
              <a:ext cx="10982527"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pSp>
      <p:graphicFrame>
        <p:nvGraphicFramePr>
          <p:cNvPr id="2" name="Table 1"/>
          <p:cNvGraphicFramePr>
            <a:graphicFrameLocks noGrp="1"/>
          </p:cNvGraphicFramePr>
          <p:nvPr>
            <p:extLst/>
          </p:nvPr>
        </p:nvGraphicFramePr>
        <p:xfrm>
          <a:off x="520761" y="1972369"/>
          <a:ext cx="11150479" cy="3967610"/>
        </p:xfrm>
        <a:graphic>
          <a:graphicData uri="http://schemas.openxmlformats.org/drawingml/2006/table">
            <a:tbl>
              <a:tblPr firstRow="1" bandRow="1">
                <a:tableStyleId>{5940675A-B579-460E-94D1-54222C63F5DA}</a:tableStyleId>
              </a:tblPr>
              <a:tblGrid>
                <a:gridCol w="1822207">
                  <a:extLst>
                    <a:ext uri="{9D8B030D-6E8A-4147-A177-3AD203B41FA5}">
                      <a16:colId xmlns:a16="http://schemas.microsoft.com/office/drawing/2014/main" val="2217142122"/>
                    </a:ext>
                  </a:extLst>
                </a:gridCol>
                <a:gridCol w="4033997">
                  <a:extLst>
                    <a:ext uri="{9D8B030D-6E8A-4147-A177-3AD203B41FA5}">
                      <a16:colId xmlns:a16="http://schemas.microsoft.com/office/drawing/2014/main" val="2979793295"/>
                    </a:ext>
                  </a:extLst>
                </a:gridCol>
                <a:gridCol w="5294275">
                  <a:extLst>
                    <a:ext uri="{9D8B030D-6E8A-4147-A177-3AD203B41FA5}">
                      <a16:colId xmlns:a16="http://schemas.microsoft.com/office/drawing/2014/main" val="1280940091"/>
                    </a:ext>
                  </a:extLst>
                </a:gridCol>
              </a:tblGrid>
              <a:tr h="2961770">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mpa</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rm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s</a:t>
                      </a:r>
                    </a:p>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marR="96520">
                        <a:lnSpc>
                          <a:spcPct val="100000"/>
                        </a:lnSpc>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3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tha</a:t>
                      </a:r>
                      <a:r>
                        <a:rPr lang="en-US" sz="2200" dirty="0">
                          <a:effectLst/>
                          <a:latin typeface="Myriad Pro" panose="020B0503030403020204"/>
                          <a:ea typeface="Times New Roman" panose="02020603050405020304" pitchFamily="18" charset="0"/>
                        </a:rPr>
                        <a:t>t </a:t>
                      </a:r>
                      <a:r>
                        <a:rPr lang="en-US" sz="2200" spc="-10" dirty="0">
                          <a:effectLst/>
                          <a:latin typeface="Myriad Pro" panose="020B0503030403020204"/>
                          <a:ea typeface="Times New Roman" panose="02020603050405020304" pitchFamily="18" charset="0"/>
                        </a:rPr>
                        <a:t>is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realizable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gn="l" defTabSz="914408" rtl="0" eaLnBrk="1" latinLnBrk="0" hangingPunct="1">
                        <a:lnSpc>
                          <a:spcPct val="100000"/>
                        </a:lnSpc>
                        <a:spcBef>
                          <a:spcPts val="45"/>
                        </a:spcBef>
                        <a:spcAft>
                          <a:spcPts val="0"/>
                        </a:spcAft>
                      </a:pPr>
                      <a:r>
                        <a:rPr lang="en-US" sz="2200" kern="1200" dirty="0">
                          <a:solidFill>
                            <a:schemeClr val="tx1"/>
                          </a:solidFill>
                          <a:effectLst/>
                          <a:latin typeface="Myriad Pro" panose="020B0503030403020204"/>
                          <a:ea typeface="Times New Roman" panose="02020603050405020304" pitchFamily="18" charset="0"/>
                          <a:cs typeface="+mn-cs"/>
                        </a:rPr>
                        <a:t>The impairment expense is the amount by</a:t>
                      </a:r>
                      <a:r>
                        <a:rPr lang="en-US" sz="2200" kern="1200" baseline="0" dirty="0">
                          <a:solidFill>
                            <a:schemeClr val="tx1"/>
                          </a:solidFill>
                          <a:effectLst/>
                          <a:latin typeface="Myriad Pro" panose="020B0503030403020204"/>
                          <a:ea typeface="Times New Roman" panose="02020603050405020304" pitchFamily="18" charset="0"/>
                          <a:cs typeface="+mn-cs"/>
                        </a:rPr>
                        <a:t> </a:t>
                      </a:r>
                      <a:r>
                        <a:rPr lang="en-US" sz="2200" kern="1200" dirty="0">
                          <a:solidFill>
                            <a:schemeClr val="tx1"/>
                          </a:solidFill>
                          <a:effectLst/>
                          <a:latin typeface="Myriad Pro" panose="020B0503030403020204"/>
                          <a:ea typeface="Times New Roman" panose="02020603050405020304" pitchFamily="18" charset="0"/>
                          <a:cs typeface="+mn-cs"/>
                        </a:rPr>
                        <a:t>which the asset’s recorded amount is reduced.</a:t>
                      </a:r>
                    </a:p>
                    <a:p>
                      <a:pPr algn="l" defTabSz="914408" rtl="0" eaLnBrk="1" latinLnBrk="0" hangingPunct="1">
                        <a:lnSpc>
                          <a:spcPct val="100000"/>
                        </a:lnSpc>
                        <a:spcBef>
                          <a:spcPts val="30"/>
                        </a:spcBef>
                        <a:spcAft>
                          <a:spcPts val="0"/>
                        </a:spcAft>
                      </a:pPr>
                      <a:r>
                        <a:rPr lang="en-US" sz="2200" kern="1200" dirty="0">
                          <a:solidFill>
                            <a:schemeClr val="tx1"/>
                          </a:solidFill>
                          <a:effectLst/>
                          <a:latin typeface="Myriad Pro" panose="020B0503030403020204"/>
                          <a:ea typeface="Times New Roman" panose="02020603050405020304" pitchFamily="18" charset="0"/>
                          <a:cs typeface="+mn-cs"/>
                        </a:rPr>
                        <a:t>Impairment charges relate mostly to property, plant and equipment, inventory, and receivables (which become bad debts).</a:t>
                      </a:r>
                      <a:r>
                        <a:rPr lang="en-US" sz="2200" kern="1200" baseline="0" dirty="0">
                          <a:solidFill>
                            <a:schemeClr val="tx1"/>
                          </a:solidFill>
                          <a:effectLst/>
                          <a:latin typeface="Myriad Pro" panose="020B0503030403020204"/>
                          <a:ea typeface="Times New Roman" panose="02020603050405020304" pitchFamily="18" charset="0"/>
                          <a:cs typeface="+mn-cs"/>
                        </a:rPr>
                        <a:t> </a:t>
                      </a:r>
                      <a:r>
                        <a:rPr lang="en-US" sz="2200" kern="1200" dirty="0">
                          <a:solidFill>
                            <a:schemeClr val="tx1"/>
                          </a:solidFill>
                          <a:effectLst/>
                          <a:latin typeface="Myriad Pro" panose="020B0503030403020204"/>
                          <a:ea typeface="Times New Roman" panose="02020603050405020304" pitchFamily="18" charset="0"/>
                          <a:cs typeface="+mn-cs"/>
                        </a:rPr>
                        <a:t>See also Table 3 for further discussion on impairment.</a:t>
                      </a:r>
                    </a:p>
                  </a:txBody>
                  <a:tcPr marL="0" marR="0" marT="0" marB="0" anchor="ctr"/>
                </a:tc>
                <a:extLst>
                  <a:ext uri="{0D108BD9-81ED-4DB2-BD59-A6C34878D82A}">
                    <a16:rowId xmlns:a16="http://schemas.microsoft.com/office/drawing/2014/main" val="459719831"/>
                  </a:ext>
                </a:extLst>
              </a:tr>
              <a:tr h="633384">
                <a:tc>
                  <a:txBody>
                    <a:bodyPr/>
                    <a:lstStyle/>
                    <a:p>
                      <a:pPr>
                        <a:lnSpc>
                          <a:spcPct val="100000"/>
                        </a:lnSpc>
                        <a:spcBef>
                          <a:spcPts val="3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ci</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p>
                  </a:txBody>
                  <a:tcPr marL="0" marR="0" marT="0" marB="0" anchor="ctr"/>
                </a:tc>
                <a:tc>
                  <a:txBody>
                    <a:bodyPr/>
                    <a:lstStyle/>
                    <a:p>
                      <a:pPr>
                        <a:lnSpc>
                          <a:spcPct val="100000"/>
                        </a:lnSpc>
                        <a:spcBef>
                          <a:spcPts val="5"/>
                        </a:spcBef>
                        <a:spcAft>
                          <a:spcPts val="0"/>
                        </a:spcAft>
                      </a:pP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30" dirty="0">
                          <a:effectLst/>
                          <a:latin typeface="Myriad Pro" panose="020B0503030403020204"/>
                          <a:ea typeface="Times New Roman" panose="02020603050405020304" pitchFamily="18" charset="0"/>
                        </a:rPr>
                        <a:t>y</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Bef>
                          <a:spcPts val="5"/>
                        </a:spcBef>
                        <a:spcAft>
                          <a:spcPts val="0"/>
                        </a:spcAft>
                      </a:pPr>
                      <a:r>
                        <a:rPr lang="en-US" sz="2200" spc="-5" dirty="0">
                          <a:effectLst/>
                          <a:latin typeface="Myriad Pro" panose="020B0503030403020204"/>
                          <a:ea typeface="Times New Roman" panose="02020603050405020304" pitchFamily="18" charset="0"/>
                        </a:rPr>
                        <a:t> 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so</a:t>
                      </a:r>
                      <a:r>
                        <a:rPr lang="en-US" sz="2200" spc="1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3</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cu</a:t>
                      </a:r>
                      <a:r>
                        <a:rPr lang="en-US" sz="2200" spc="-1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ci</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4265490699"/>
                  </a:ext>
                </a:extLst>
              </a:tr>
            </a:tbl>
          </a:graphicData>
        </a:graphic>
      </p:graphicFrame>
    </p:spTree>
    <p:extLst>
      <p:ext uri="{BB962C8B-B14F-4D97-AF65-F5344CB8AC3E}">
        <p14:creationId xmlns:p14="http://schemas.microsoft.com/office/powerpoint/2010/main" val="2633639163"/>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26433" y="-24040"/>
            <a:ext cx="12235725" cy="1756230"/>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8181" y="5747828"/>
            <a:ext cx="1400273" cy="754882"/>
          </a:xfrm>
          <a:prstGeom prst="rect">
            <a:avLst/>
          </a:prstGeom>
        </p:spPr>
      </p:pic>
      <p:graphicFrame>
        <p:nvGraphicFramePr>
          <p:cNvPr id="2" name="Table 1"/>
          <p:cNvGraphicFramePr>
            <a:graphicFrameLocks noGrp="1"/>
          </p:cNvGraphicFramePr>
          <p:nvPr>
            <p:extLst/>
          </p:nvPr>
        </p:nvGraphicFramePr>
        <p:xfrm>
          <a:off x="684824" y="1795561"/>
          <a:ext cx="10822352" cy="4385578"/>
        </p:xfrm>
        <a:graphic>
          <a:graphicData uri="http://schemas.openxmlformats.org/drawingml/2006/table">
            <a:tbl>
              <a:tblPr firstRow="1" bandRow="1">
                <a:tableStyleId>{5940675A-B579-460E-94D1-54222C63F5DA}</a:tableStyleId>
              </a:tblPr>
              <a:tblGrid>
                <a:gridCol w="3391132">
                  <a:extLst>
                    <a:ext uri="{9D8B030D-6E8A-4147-A177-3AD203B41FA5}">
                      <a16:colId xmlns:a16="http://schemas.microsoft.com/office/drawing/2014/main" val="2217142122"/>
                    </a:ext>
                  </a:extLst>
                </a:gridCol>
                <a:gridCol w="3563475">
                  <a:extLst>
                    <a:ext uri="{9D8B030D-6E8A-4147-A177-3AD203B41FA5}">
                      <a16:colId xmlns:a16="http://schemas.microsoft.com/office/drawing/2014/main" val="2979793295"/>
                    </a:ext>
                  </a:extLst>
                </a:gridCol>
                <a:gridCol w="3867745">
                  <a:extLst>
                    <a:ext uri="{9D8B030D-6E8A-4147-A177-3AD203B41FA5}">
                      <a16:colId xmlns:a16="http://schemas.microsoft.com/office/drawing/2014/main" val="1280940091"/>
                    </a:ext>
                  </a:extLst>
                </a:gridCol>
              </a:tblGrid>
              <a:tr h="1703338">
                <a:tc>
                  <a:txBody>
                    <a:bodyPr/>
                    <a:lstStyle/>
                    <a:p>
                      <a:pPr>
                        <a:lnSpc>
                          <a:spcPct val="100000"/>
                        </a:lnSpc>
                        <a:spcBef>
                          <a:spcPts val="3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x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nse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marR="128270">
                        <a:lnSpc>
                          <a:spcPct val="100000"/>
                        </a:lnSpc>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 </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ea</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to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hic</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a:t>
                      </a:r>
                      <a:r>
                        <a:rPr lang="en-US" sz="2200" dirty="0">
                          <a:effectLst/>
                          <a:latin typeface="Myriad Pro" panose="020B0503030403020204"/>
                          <a:ea typeface="Times New Roman" panose="02020603050405020304" pitchFamily="18" charset="0"/>
                        </a:rPr>
                        <a:t>x</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a:lnSpc>
                          <a:spcPct val="100000"/>
                        </a:lnSpc>
                        <a:spcBef>
                          <a:spcPts val="20"/>
                        </a:spcBef>
                        <a:spcAft>
                          <a:spcPts val="0"/>
                        </a:spcAft>
                      </a:pPr>
                      <a:r>
                        <a:rPr lang="en-US" sz="2200">
                          <a:effectLst/>
                          <a:latin typeface="Myriad Pro" panose="020B0503030403020204"/>
                          <a:ea typeface="Times New Roman" panose="02020603050405020304" pitchFamily="18" charset="0"/>
                        </a:rPr>
                        <a:t> </a:t>
                      </a:r>
                    </a:p>
                    <a:p>
                      <a:pPr marL="84455" marR="144780">
                        <a:lnSpc>
                          <a:spcPct val="100000"/>
                        </a:lnSpc>
                        <a:spcAft>
                          <a:spcPts val="0"/>
                        </a:spcAft>
                      </a:pPr>
                      <a:r>
                        <a:rPr lang="en-US" sz="2200" spc="-40">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f a</a:t>
                      </a:r>
                      <a:r>
                        <a:rPr lang="en-US" sz="2200" spc="5">
                          <a:effectLst/>
                          <a:latin typeface="Myriad Pro" panose="020B0503030403020204"/>
                          <a:ea typeface="Times New Roman" panose="02020603050405020304" pitchFamily="18" charset="0"/>
                        </a:rPr>
                        <a:t> ta</a:t>
                      </a:r>
                      <a:r>
                        <a:rPr lang="en-US" sz="2200">
                          <a:effectLst/>
                          <a:latin typeface="Myriad Pro" panose="020B0503030403020204"/>
                          <a:ea typeface="Times New Roman" panose="02020603050405020304" pitchFamily="18" charset="0"/>
                        </a:rPr>
                        <a:t>x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tu</a:t>
                      </a:r>
                      <a:r>
                        <a:rPr lang="en-US" sz="2200" spc="-1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le</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15">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x </a:t>
                      </a:r>
                      <a:r>
                        <a:rPr lang="en-US" sz="2200" spc="5">
                          <a:effectLst/>
                          <a:latin typeface="Myriad Pro" panose="020B0503030403020204"/>
                          <a:ea typeface="Times New Roman" panose="02020603050405020304" pitchFamily="18" charset="0"/>
                        </a:rPr>
                        <a:t>pa</a:t>
                      </a:r>
                      <a:r>
                        <a:rPr lang="en-US" sz="2200" spc="-40">
                          <a:effectLst/>
                          <a:latin typeface="Myriad Pro" panose="020B0503030403020204"/>
                          <a:ea typeface="Times New Roman" panose="02020603050405020304" pitchFamily="18" charset="0"/>
                        </a:rPr>
                        <a:t>y</a:t>
                      </a:r>
                      <a:r>
                        <a:rPr lang="en-US" sz="2200" spc="5">
                          <a:effectLst/>
                          <a:latin typeface="Myriad Pro" panose="020B0503030403020204"/>
                          <a:ea typeface="Times New Roman" panose="02020603050405020304" pitchFamily="18" charset="0"/>
                        </a:rPr>
                        <a:t>ab</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3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ou</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x</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tu</a:t>
                      </a:r>
                      <a:r>
                        <a:rPr lang="en-US" sz="2200" spc="-3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th</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15">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spc="-15">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nt</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459719831"/>
                  </a:ext>
                </a:extLst>
              </a:tr>
              <a:tr h="1294645">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2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a:lnSpc>
                          <a:spcPct val="100000"/>
                        </a:lnSpc>
                        <a:spcBef>
                          <a:spcPts val="45"/>
                        </a:spcBef>
                        <a:spcAft>
                          <a:spcPts val="0"/>
                        </a:spcAft>
                      </a:pPr>
                      <a:r>
                        <a:rPr lang="en-US" sz="2200" dirty="0">
                          <a:effectLst/>
                          <a:latin typeface="Myriad Pro" panose="020B0503030403020204"/>
                          <a:ea typeface="Times New Roman" panose="02020603050405020304" pitchFamily="18" charset="0"/>
                        </a:rPr>
                        <a:t> </a:t>
                      </a:r>
                    </a:p>
                    <a:p>
                      <a:pPr marL="84455" marR="251460">
                        <a:lnSpc>
                          <a:spcPct val="100000"/>
                        </a:lnSpc>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l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Bef>
                          <a:spcPts val="15"/>
                        </a:spcBef>
                        <a:spcAft>
                          <a:spcPts val="0"/>
                        </a:spcAft>
                      </a:pPr>
                      <a:r>
                        <a:rPr lang="en-US" sz="2200" dirty="0">
                          <a:effectLst/>
                          <a:latin typeface="Myriad Pro" panose="020B0503030403020204"/>
                          <a:ea typeface="Times New Roman" panose="02020603050405020304" pitchFamily="18" charset="0"/>
                        </a:rPr>
                        <a:t> </a:t>
                      </a:r>
                    </a:p>
                    <a:p>
                      <a:pPr marL="84455" marR="172720">
                        <a:lnSpc>
                          <a:spcPct val="100000"/>
                        </a:lnSpc>
                        <a:spcAft>
                          <a:spcPts val="0"/>
                        </a:spcAft>
                      </a:pP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ss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1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pr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l</a:t>
                      </a:r>
                      <a:r>
                        <a:rPr lang="en-US" sz="2200" spc="-2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 f</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92014415"/>
                  </a:ext>
                </a:extLst>
              </a:tr>
              <a:tr h="633384">
                <a:tc>
                  <a:txBody>
                    <a:bodyPr/>
                    <a:lstStyle/>
                    <a:p>
                      <a:pPr>
                        <a:lnSpc>
                          <a:spcPct val="100000"/>
                        </a:lnSpc>
                        <a:spcBef>
                          <a:spcPts val="3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p>
                  </a:txBody>
                  <a:tcPr marL="0" marR="0" marT="0" marB="0" anchor="ctr"/>
                </a:tc>
                <a:tc>
                  <a:txBody>
                    <a:bodyPr/>
                    <a:lstStyle/>
                    <a:p>
                      <a:pPr>
                        <a:lnSpc>
                          <a:spcPct val="100000"/>
                        </a:lnSpc>
                        <a:spcBef>
                          <a:spcPts val="35"/>
                        </a:spcBef>
                        <a:spcAft>
                          <a:spcPts val="0"/>
                        </a:spcAft>
                      </a:pPr>
                      <a:r>
                        <a:rPr lang="en-US" sz="2200" dirty="0">
                          <a:effectLst/>
                          <a:latin typeface="Myriad Pro" panose="020B0503030403020204"/>
                          <a:ea typeface="Times New Roman" panose="02020603050405020304" pitchFamily="18" charset="0"/>
                        </a:rPr>
                        <a:t> </a:t>
                      </a:r>
                    </a:p>
                    <a:p>
                      <a:pPr marL="84455">
                        <a:lnSpc>
                          <a:spcPct val="100000"/>
                        </a:lnSpc>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a:lnSpc>
                          <a:spcPct val="100000"/>
                        </a:lnSpc>
                        <a:spcBef>
                          <a:spcPts val="5"/>
                        </a:spcBef>
                        <a:spcAft>
                          <a:spcPts val="0"/>
                        </a:spcAft>
                      </a:pPr>
                      <a:r>
                        <a:rPr lang="en-US" sz="2200" dirty="0">
                          <a:effectLst/>
                          <a:latin typeface="Myriad Pro" panose="020B0503030403020204"/>
                          <a:ea typeface="Times New Roman" panose="02020603050405020304" pitchFamily="18" charset="0"/>
                        </a:rPr>
                        <a:t> </a:t>
                      </a:r>
                    </a:p>
                    <a:p>
                      <a:pPr marL="84455" marR="312420">
                        <a:lnSpc>
                          <a:spcPct val="100000"/>
                        </a:lnSpc>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1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ov</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4265490699"/>
                  </a:ext>
                </a:extLst>
              </a:tr>
            </a:tbl>
          </a:graphicData>
        </a:graphic>
      </p:graphicFrame>
      <p:grpSp>
        <p:nvGrpSpPr>
          <p:cNvPr id="9" name="Group 8"/>
          <p:cNvGrpSpPr/>
          <p:nvPr/>
        </p:nvGrpSpPr>
        <p:grpSpPr>
          <a:xfrm>
            <a:off x="27080" y="174979"/>
            <a:ext cx="11824789" cy="1430747"/>
            <a:chOff x="27080" y="174979"/>
            <a:chExt cx="11824789" cy="1430747"/>
          </a:xfrm>
        </p:grpSpPr>
        <p:sp>
          <p:nvSpPr>
            <p:cNvPr id="10" name="Title 1"/>
            <p:cNvSpPr txBox="1">
              <a:spLocks/>
            </p:cNvSpPr>
            <p:nvPr/>
          </p:nvSpPr>
          <p:spPr>
            <a:xfrm>
              <a:off x="27080" y="17497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2" name="Text Box 2"/>
            <p:cNvSpPr txBox="1">
              <a:spLocks noChangeArrowheads="1"/>
            </p:cNvSpPr>
            <p:nvPr/>
          </p:nvSpPr>
          <p:spPr bwMode="auto">
            <a:xfrm>
              <a:off x="448211" y="717898"/>
              <a:ext cx="10982527" cy="887828"/>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5. Statement of Financial Performance</a:t>
              </a:r>
            </a:p>
            <a:p>
              <a:pPr algn="ctr" defTabSz="914554"/>
              <a:r>
                <a:rPr lang="en-US" sz="2800" b="1" dirty="0">
                  <a:solidFill>
                    <a:schemeClr val="bg1"/>
                  </a:solidFill>
                  <a:latin typeface="Myriad Pro" panose="020B0503030403020204" pitchFamily="34" charset="0"/>
                  <a:ea typeface="Times New Roman" panose="02020603050405020304" pitchFamily="18" charset="0"/>
                </a:rPr>
                <a:t>Table 2: Recording of Specific Types of Expenses  (</a:t>
              </a:r>
              <a:r>
                <a:rPr lang="en-US" sz="2800" b="1" dirty="0" err="1">
                  <a:solidFill>
                    <a:schemeClr val="bg1"/>
                  </a:solidFill>
                  <a:latin typeface="Myriad Pro" panose="020B0503030403020204" pitchFamily="34" charset="0"/>
                  <a:ea typeface="Times New Roman" panose="02020603050405020304" pitchFamily="18" charset="0"/>
                </a:rPr>
                <a:t>cont</a:t>
              </a:r>
              <a:r>
                <a:rPr lang="en-US" sz="2800" b="1" dirty="0">
                  <a:solidFill>
                    <a:schemeClr val="bg1"/>
                  </a:solidFill>
                  <a:latin typeface="Myriad Pro" panose="020B0503030403020204" pitchFamily="34" charset="0"/>
                  <a:ea typeface="Times New Roman" panose="02020603050405020304" pitchFamily="18" charset="0"/>
                </a:rPr>
                <a:t>)</a:t>
              </a:r>
            </a:p>
          </p:txBody>
        </p:sp>
      </p:grpSp>
    </p:spTree>
    <p:extLst>
      <p:ext uri="{BB962C8B-B14F-4D97-AF65-F5344CB8AC3E}">
        <p14:creationId xmlns:p14="http://schemas.microsoft.com/office/powerpoint/2010/main" val="610360222"/>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81899" y="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4691" y="2249146"/>
            <a:ext cx="4449262" cy="2066166"/>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សេចក្តីព្រាងស្តង់ដារបាយការណ៍ហិរញ្ញវត្ថុកម្ពុជាសម្រាប់អង្គភាពមិនស្វែងរកប្រាក់ចំណេញ (កម្រិត២)</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6212153" y="327658"/>
            <a:ext cx="5460408" cy="859325"/>
          </a:xfrm>
        </p:spPr>
        <p:txBody>
          <a:bodyPr>
            <a:noAutofit/>
          </a:bodyPr>
          <a:lstStyle/>
          <a:p>
            <a:pPr defTabSz="914554"/>
            <a:r>
              <a:rPr lang="en-US" sz="2400" b="1" dirty="0">
                <a:latin typeface="Myriad Pro" panose="020B0503030403020204" pitchFamily="34" charset="0"/>
                <a:ea typeface="Times New Roman" panose="02020603050405020304" pitchFamily="18" charset="0"/>
              </a:rPr>
              <a:t>6. Statement of Financial Position</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6212153" y="1186983"/>
            <a:ext cx="5255441" cy="5759340"/>
          </a:xfrm>
          <a:prstGeom prst="rect">
            <a:avLst/>
          </a:prstGeom>
          <a:noFill/>
          <a:ln w="9525">
            <a:noFill/>
            <a:miter lim="800000"/>
            <a:headEnd/>
            <a:tailEnd/>
          </a:ln>
        </p:spPr>
        <p:txBody>
          <a:bodyPr rot="0" vert="horz" wrap="square" lIns="91440" tIns="45720" rIns="91440" bIns="45720" anchor="t" anchorCtr="0">
            <a:noAutofit/>
          </a:bodyPr>
          <a:lstStyle/>
          <a:p>
            <a:pPr defTabSz="457200"/>
            <a:r>
              <a:rPr lang="en-US" sz="2000" b="1" dirty="0">
                <a:latin typeface="Myriad Pro" panose="020B0503030403020204"/>
                <a:cs typeface="Times New Roman" panose="02020603050405020304" pitchFamily="18" charset="0"/>
              </a:rPr>
              <a:t>Format of Statement of Financial Position</a:t>
            </a:r>
          </a:p>
          <a:p>
            <a:pPr defTabSz="457200"/>
            <a:endParaRPr lang="en-US" sz="2000" b="1" dirty="0">
              <a:latin typeface="Myriad Pro" panose="020B0503030403020204"/>
              <a:cs typeface="Times New Roman" panose="02020603050405020304" pitchFamily="18" charset="0"/>
            </a:endParaRPr>
          </a:p>
          <a:p>
            <a:pPr defTabSz="457200"/>
            <a:r>
              <a:rPr lang="en-US" sz="2000" b="1" dirty="0">
                <a:latin typeface="Myriad Pro" panose="020B0503030403020204"/>
                <a:cs typeface="Times New Roman" panose="02020603050405020304" pitchFamily="18" charset="0"/>
              </a:rPr>
              <a:t>Required Information</a:t>
            </a:r>
          </a:p>
          <a:p>
            <a:pPr defTabSz="457200"/>
            <a:endParaRPr lang="en-US" sz="2000" b="1" dirty="0">
              <a:latin typeface="Myriad Pro" panose="020B0503030403020204"/>
              <a:cs typeface="Times New Roman" panose="02020603050405020304" pitchFamily="18" charset="0"/>
            </a:endParaRPr>
          </a:p>
          <a:p>
            <a:pPr defTabSz="457200"/>
            <a:r>
              <a:rPr lang="en-US" sz="2000" b="1" dirty="0">
                <a:latin typeface="Myriad Pro" panose="020B0503030403020204"/>
                <a:cs typeface="Times New Roman" panose="02020603050405020304" pitchFamily="18" charset="0"/>
              </a:rPr>
              <a:t>A88.  The statement of financial position shall be presented as follows: </a:t>
            </a:r>
          </a:p>
          <a:p>
            <a:pPr lvl="2" defTabSz="457200"/>
            <a:endParaRPr lang="en-US" dirty="0">
              <a:latin typeface="Myriad Pro" panose="020B0503030403020204"/>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1396250280"/>
              </p:ext>
            </p:extLst>
          </p:nvPr>
        </p:nvGraphicFramePr>
        <p:xfrm>
          <a:off x="6250132" y="3375233"/>
          <a:ext cx="6177395" cy="2042160"/>
        </p:xfrm>
        <a:graphic>
          <a:graphicData uri="http://schemas.openxmlformats.org/drawingml/2006/table">
            <a:tbl>
              <a:tblPr firstRow="1" bandRow="1">
                <a:tableStyleId>{2D5ABB26-0587-4C30-8999-92F81FD0307C}</a:tableStyleId>
              </a:tblPr>
              <a:tblGrid>
                <a:gridCol w="4077891">
                  <a:extLst>
                    <a:ext uri="{9D8B030D-6E8A-4147-A177-3AD203B41FA5}">
                      <a16:colId xmlns:a16="http://schemas.microsoft.com/office/drawing/2014/main" val="20000"/>
                    </a:ext>
                  </a:extLst>
                </a:gridCol>
                <a:gridCol w="2099504">
                  <a:extLst>
                    <a:ext uri="{9D8B030D-6E8A-4147-A177-3AD203B41FA5}">
                      <a16:colId xmlns:a16="http://schemas.microsoft.com/office/drawing/2014/main" val="20001"/>
                    </a:ext>
                  </a:extLst>
                </a:gridCol>
              </a:tblGrid>
              <a:tr h="370840">
                <a:tc>
                  <a:txBody>
                    <a:bodyPr/>
                    <a:lstStyle/>
                    <a:p>
                      <a:r>
                        <a:rPr lang="en-US" sz="2200" dirty="0">
                          <a:latin typeface="Myriad Pro" panose="020B0503030403020204" pitchFamily="34" charset="0"/>
                        </a:rPr>
                        <a:t>Assets (by category)</a:t>
                      </a:r>
                    </a:p>
                  </a:txBody>
                  <a:tcPr/>
                </a:tc>
                <a:tc>
                  <a:txBody>
                    <a:bodyPr/>
                    <a:lstStyle/>
                    <a:p>
                      <a:r>
                        <a:rPr lang="en-US" sz="2200" u="sng" dirty="0">
                          <a:latin typeface="Myriad Pro" panose="020B0503030403020204" pitchFamily="34" charset="0"/>
                        </a:rPr>
                        <a:t>XX</a:t>
                      </a:r>
                    </a:p>
                  </a:txBody>
                  <a:tcPr/>
                </a:tc>
                <a:extLst>
                  <a:ext uri="{0D108BD9-81ED-4DB2-BD59-A6C34878D82A}">
                    <a16:rowId xmlns:a16="http://schemas.microsoft.com/office/drawing/2014/main" val="10000"/>
                  </a:ext>
                </a:extLst>
              </a:tr>
              <a:tr h="370840">
                <a:tc>
                  <a:txBody>
                    <a:bodyPr/>
                    <a:lstStyle/>
                    <a:p>
                      <a:r>
                        <a:rPr lang="en-US" sz="2200" dirty="0">
                          <a:latin typeface="Myriad Pro" panose="020B0503030403020204" pitchFamily="34" charset="0"/>
                        </a:rPr>
                        <a:t>Less Liabilities (by category)</a:t>
                      </a:r>
                    </a:p>
                  </a:txBody>
                  <a:tcPr/>
                </a:tc>
                <a:tc>
                  <a:txBody>
                    <a:bodyPr/>
                    <a:lstStyle/>
                    <a:p>
                      <a:r>
                        <a:rPr lang="en-US" sz="2200" dirty="0">
                          <a:latin typeface="Myriad Pro" panose="020B0503030403020204" pitchFamily="34" charset="0"/>
                        </a:rPr>
                        <a:t>XX</a:t>
                      </a:r>
                    </a:p>
                  </a:txBody>
                  <a:tcPr/>
                </a:tc>
                <a:extLst>
                  <a:ext uri="{0D108BD9-81ED-4DB2-BD59-A6C34878D82A}">
                    <a16:rowId xmlns:a16="http://schemas.microsoft.com/office/drawing/2014/main" val="10001"/>
                  </a:ext>
                </a:extLst>
              </a:tr>
              <a:tr h="370840">
                <a:tc>
                  <a:txBody>
                    <a:bodyPr/>
                    <a:lstStyle/>
                    <a:p>
                      <a:r>
                        <a:rPr lang="en-US" sz="2200" dirty="0">
                          <a:latin typeface="Myriad Pro" panose="020B0503030403020204" pitchFamily="34" charset="0"/>
                        </a:rPr>
                        <a:t>Assets less Liabilities</a:t>
                      </a:r>
                    </a:p>
                  </a:txBody>
                  <a:tcPr/>
                </a:tc>
                <a:tc>
                  <a:txBody>
                    <a:bodyPr/>
                    <a:lstStyle/>
                    <a:p>
                      <a:r>
                        <a:rPr lang="en-US" sz="2200" u="sng" dirty="0">
                          <a:latin typeface="Myriad Pro" panose="020B0503030403020204" pitchFamily="34" charset="0"/>
                        </a:rPr>
                        <a:t>XX</a:t>
                      </a:r>
                    </a:p>
                  </a:txBody>
                  <a:tcPr/>
                </a:tc>
                <a:extLst>
                  <a:ext uri="{0D108BD9-81ED-4DB2-BD59-A6C34878D82A}">
                    <a16:rowId xmlns:a16="http://schemas.microsoft.com/office/drawing/2014/main" val="10002"/>
                  </a:ext>
                </a:extLst>
              </a:tr>
              <a:tr h="470468">
                <a:tc>
                  <a:txBody>
                    <a:bodyPr/>
                    <a:lstStyle/>
                    <a:p>
                      <a:r>
                        <a:rPr lang="en-US" sz="2200" dirty="0">
                          <a:latin typeface="Myriad Pro" panose="020B0503030403020204" pitchFamily="34" charset="0"/>
                        </a:rPr>
                        <a:t>Accumulated Funds (by category)</a:t>
                      </a:r>
                    </a:p>
                  </a:txBody>
                  <a:tcPr/>
                </a:tc>
                <a:tc>
                  <a:txBody>
                    <a:bodyPr/>
                    <a:lstStyle/>
                    <a:p>
                      <a:r>
                        <a:rPr lang="en-US" sz="2200" u="sng" dirty="0">
                          <a:latin typeface="Myriad Pro" panose="020B0503030403020204" pitchFamily="34" charset="0"/>
                        </a:rPr>
                        <a:t>XX</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00160094"/>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84244" y="5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4691" y="2249146"/>
            <a:ext cx="4449262" cy="2066166"/>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សេចក្តីព្រាងស្តង់ដារបាយការណ៍ហិរញ្ញវត្ថុកម្ពុជាសម្រាប់អង្គភាពមិនស្វែងរកប្រាក់ចំណេញ (កម្រិត២)</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6212153" y="327658"/>
            <a:ext cx="5460408" cy="859325"/>
          </a:xfrm>
        </p:spPr>
        <p:txBody>
          <a:bodyPr>
            <a:noAutofit/>
          </a:bodyPr>
          <a:lstStyle/>
          <a:p>
            <a:pPr defTabSz="914554"/>
            <a:r>
              <a:rPr lang="en-US" sz="2400" b="1" dirty="0">
                <a:latin typeface="Myriad Pro" panose="020B0503030403020204" pitchFamily="34" charset="0"/>
                <a:ea typeface="Times New Roman" panose="02020603050405020304" pitchFamily="18" charset="0"/>
              </a:rPr>
              <a:t>6. Statement of Financial Position</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6212153" y="1186983"/>
            <a:ext cx="5255441" cy="5759340"/>
          </a:xfrm>
          <a:prstGeom prst="rect">
            <a:avLst/>
          </a:prstGeom>
          <a:noFill/>
          <a:ln w="9525">
            <a:noFill/>
            <a:miter lim="800000"/>
            <a:headEnd/>
            <a:tailEnd/>
          </a:ln>
        </p:spPr>
        <p:txBody>
          <a:bodyPr rot="0" vert="horz" wrap="square" lIns="91440" tIns="45720" rIns="91440" bIns="45720" anchor="t" anchorCtr="0">
            <a:noAutofit/>
          </a:bodyPr>
          <a:lstStyle/>
          <a:p>
            <a:pPr defTabSz="457200"/>
            <a:r>
              <a:rPr lang="en-US" sz="2000" b="1" dirty="0">
                <a:latin typeface="Myriad Pro" panose="020B0503030403020204"/>
                <a:cs typeface="Times New Roman" panose="02020603050405020304" pitchFamily="18" charset="0"/>
              </a:rPr>
              <a:t>Format of Statement of Financial Position</a:t>
            </a:r>
          </a:p>
          <a:p>
            <a:pPr defTabSz="457200"/>
            <a:endParaRPr lang="en-US" sz="2000" b="1" dirty="0">
              <a:latin typeface="Myriad Pro" panose="020B0503030403020204"/>
              <a:cs typeface="Times New Roman" panose="02020603050405020304" pitchFamily="18" charset="0"/>
            </a:endParaRPr>
          </a:p>
          <a:p>
            <a:pPr defTabSz="457200"/>
            <a:r>
              <a:rPr lang="en-US" sz="2000" b="1" dirty="0">
                <a:latin typeface="Myriad Pro" panose="020B0503030403020204"/>
                <a:cs typeface="Times New Roman" panose="02020603050405020304" pitchFamily="18" charset="0"/>
              </a:rPr>
              <a:t>Required Information</a:t>
            </a:r>
          </a:p>
          <a:p>
            <a:pPr defTabSz="457200"/>
            <a:endParaRPr lang="en-US" sz="2000" b="1" dirty="0">
              <a:latin typeface="Myriad Pro" panose="020B0503030403020204"/>
              <a:cs typeface="Times New Roman" panose="02020603050405020304" pitchFamily="18" charset="0"/>
            </a:endParaRPr>
          </a:p>
          <a:p>
            <a:pPr defTabSz="457200"/>
            <a:r>
              <a:rPr lang="en-US" sz="2000" b="1" dirty="0">
                <a:latin typeface="Myriad Pro" panose="020B0503030403020204"/>
                <a:cs typeface="Times New Roman" panose="02020603050405020304" pitchFamily="18" charset="0"/>
              </a:rPr>
              <a:t>A89. </a:t>
            </a:r>
            <a:r>
              <a:rPr lang="en-US" sz="2000" dirty="0">
                <a:latin typeface="Myriad Pro" panose="020B0503030403020204"/>
                <a:cs typeface="Times New Roman" panose="02020603050405020304" pitchFamily="18" charset="0"/>
              </a:rPr>
              <a:t>Alternatively if the entity considers it more relevant to users of the performance report, the 	entity may use the following format:</a:t>
            </a:r>
          </a:p>
          <a:p>
            <a:pPr lvl="2" defTabSz="457200"/>
            <a:endParaRPr lang="en-US" dirty="0">
              <a:latin typeface="Myriad Pro" panose="020B0503030403020204"/>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2074041872"/>
              </p:ext>
            </p:extLst>
          </p:nvPr>
        </p:nvGraphicFramePr>
        <p:xfrm>
          <a:off x="6172200" y="3658381"/>
          <a:ext cx="6676159" cy="2377440"/>
        </p:xfrm>
        <a:graphic>
          <a:graphicData uri="http://schemas.openxmlformats.org/drawingml/2006/table">
            <a:tbl>
              <a:tblPr firstRow="1" bandRow="1">
                <a:tableStyleId>{2D5ABB26-0587-4C30-8999-92F81FD0307C}</a:tableStyleId>
              </a:tblPr>
              <a:tblGrid>
                <a:gridCol w="4407140">
                  <a:extLst>
                    <a:ext uri="{9D8B030D-6E8A-4147-A177-3AD203B41FA5}">
                      <a16:colId xmlns:a16="http://schemas.microsoft.com/office/drawing/2014/main" val="20000"/>
                    </a:ext>
                  </a:extLst>
                </a:gridCol>
                <a:gridCol w="2269019">
                  <a:extLst>
                    <a:ext uri="{9D8B030D-6E8A-4147-A177-3AD203B41FA5}">
                      <a16:colId xmlns:a16="http://schemas.microsoft.com/office/drawing/2014/main" val="20001"/>
                    </a:ext>
                  </a:extLst>
                </a:gridCol>
              </a:tblGrid>
              <a:tr h="370840">
                <a:tc>
                  <a:txBody>
                    <a:bodyPr/>
                    <a:lstStyle/>
                    <a:p>
                      <a:r>
                        <a:rPr lang="en-US" sz="2200" dirty="0"/>
                        <a:t>Assets (by category)</a:t>
                      </a:r>
                      <a:endParaRPr lang="en-US" sz="2200" dirty="0">
                        <a:latin typeface="Myriad Pro" panose="020B0503030403020204" pitchFamily="34" charset="0"/>
                      </a:endParaRPr>
                    </a:p>
                  </a:txBody>
                  <a:tcPr/>
                </a:tc>
                <a:tc>
                  <a:txBody>
                    <a:bodyPr/>
                    <a:lstStyle/>
                    <a:p>
                      <a:r>
                        <a:rPr lang="en-US" sz="2200" u="sng" dirty="0"/>
                        <a:t>XX</a:t>
                      </a:r>
                      <a:endParaRPr lang="en-US" sz="2200" u="sng" dirty="0">
                        <a:latin typeface="Myriad Pro" panose="020B0503030403020204" pitchFamily="34" charset="0"/>
                      </a:endParaRPr>
                    </a:p>
                  </a:txBody>
                  <a:tcPr/>
                </a:tc>
                <a:extLst>
                  <a:ext uri="{0D108BD9-81ED-4DB2-BD59-A6C34878D82A}">
                    <a16:rowId xmlns:a16="http://schemas.microsoft.com/office/drawing/2014/main" val="10000"/>
                  </a:ext>
                </a:extLst>
              </a:tr>
              <a:tr h="370840">
                <a:tc>
                  <a:txBody>
                    <a:bodyPr/>
                    <a:lstStyle/>
                    <a:p>
                      <a:r>
                        <a:rPr lang="en-US" sz="2200" dirty="0"/>
                        <a:t>Less Liabilities (by category)</a:t>
                      </a:r>
                      <a:endParaRPr lang="en-US" sz="2200" dirty="0">
                        <a:latin typeface="Myriad Pro" panose="020B0503030403020204" pitchFamily="34" charset="0"/>
                      </a:endParaRPr>
                    </a:p>
                  </a:txBody>
                  <a:tcPr/>
                </a:tc>
                <a:tc>
                  <a:txBody>
                    <a:bodyPr/>
                    <a:lstStyle/>
                    <a:p>
                      <a:r>
                        <a:rPr lang="en-US" sz="2200" dirty="0"/>
                        <a:t>XX</a:t>
                      </a:r>
                      <a:endParaRPr lang="en-US" sz="2200" dirty="0">
                        <a:latin typeface="Myriad Pro" panose="020B0503030403020204" pitchFamily="34" charset="0"/>
                      </a:endParaRPr>
                    </a:p>
                  </a:txBody>
                  <a:tcPr/>
                </a:tc>
                <a:extLst>
                  <a:ext uri="{0D108BD9-81ED-4DB2-BD59-A6C34878D82A}">
                    <a16:rowId xmlns:a16="http://schemas.microsoft.com/office/drawing/2014/main" val="10001"/>
                  </a:ext>
                </a:extLst>
              </a:tr>
              <a:tr h="370840">
                <a:tc>
                  <a:txBody>
                    <a:bodyPr/>
                    <a:lstStyle/>
                    <a:p>
                      <a:r>
                        <a:rPr lang="en-US" sz="2200" dirty="0">
                          <a:latin typeface="Myriad Pro" panose="020B0503030403020204"/>
                          <a:cs typeface="Times New Roman" panose="02020603050405020304" pitchFamily="18" charset="0"/>
                        </a:rPr>
                        <a:t>Plus Accumulated Funds (by category)</a:t>
                      </a:r>
                      <a:endParaRPr lang="en-US" sz="2200" dirty="0">
                        <a:latin typeface="Myriad Pro" panose="020B0503030403020204" pitchFamily="34" charset="0"/>
                      </a:endParaRPr>
                    </a:p>
                  </a:txBody>
                  <a:tcPr/>
                </a:tc>
                <a:tc>
                  <a:txBody>
                    <a:bodyPr/>
                    <a:lstStyle/>
                    <a:p>
                      <a:r>
                        <a:rPr lang="en-US" sz="2200" u="sng" dirty="0"/>
                        <a:t>XX</a:t>
                      </a:r>
                      <a:endParaRPr lang="en-US" sz="2200" u="sng" dirty="0">
                        <a:latin typeface="Myriad Pro" panose="020B0503030403020204" pitchFamily="34" charset="0"/>
                      </a:endParaRPr>
                    </a:p>
                  </a:txBody>
                  <a:tcPr/>
                </a:tc>
                <a:extLst>
                  <a:ext uri="{0D108BD9-81ED-4DB2-BD59-A6C34878D82A}">
                    <a16:rowId xmlns:a16="http://schemas.microsoft.com/office/drawing/2014/main" val="10002"/>
                  </a:ext>
                </a:extLst>
              </a:tr>
              <a:tr h="370840">
                <a:tc>
                  <a:txBody>
                    <a:bodyPr/>
                    <a:lstStyle/>
                    <a:p>
                      <a:r>
                        <a:rPr lang="en-US" sz="2200" dirty="0">
                          <a:latin typeface="Myriad Pro" panose="020B0503030403020204"/>
                          <a:cs typeface="Times New Roman" panose="02020603050405020304" pitchFamily="18" charset="0"/>
                        </a:rPr>
                        <a:t>Total Liabilities and Accumulated Funds</a:t>
                      </a:r>
                      <a:endParaRPr lang="en-US" sz="2200" dirty="0">
                        <a:latin typeface="Myriad Pro" panose="020B0503030403020204" pitchFamily="34" charset="0"/>
                      </a:endParaRPr>
                    </a:p>
                  </a:txBody>
                  <a:tcPr/>
                </a:tc>
                <a:tc>
                  <a:txBody>
                    <a:bodyPr/>
                    <a:lstStyle/>
                    <a:p>
                      <a:r>
                        <a:rPr lang="en-US" sz="2200" u="sng" dirty="0"/>
                        <a:t>XX</a:t>
                      </a:r>
                      <a:endParaRPr lang="en-US" sz="2200" u="sng" dirty="0">
                        <a:latin typeface="Myriad Pro" panose="020B0503030403020204" pitchFamily="34" charset="0"/>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964972629"/>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331" y="327658"/>
            <a:ext cx="2338318" cy="923330"/>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19807" y="143727"/>
            <a:ext cx="10805457"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6. Statement of Financial Position</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819807" y="1186983"/>
            <a:ext cx="10805457" cy="5634231"/>
          </a:xfrm>
          <a:prstGeom prst="rect">
            <a:avLst/>
          </a:prstGeom>
          <a:noFill/>
          <a:ln w="9525">
            <a:noFill/>
            <a:miter lim="800000"/>
            <a:headEnd/>
            <a:tailEnd/>
          </a:ln>
        </p:spPr>
        <p:txBody>
          <a:bodyPr rot="0" vert="horz" wrap="square" lIns="91440" tIns="45720" rIns="91440" bIns="45720" anchor="t" anchorCtr="0">
            <a:noAutofit/>
          </a:bodyPr>
          <a:lstStyle/>
          <a:p>
            <a:pPr algn="just" defTabSz="457200"/>
            <a:r>
              <a:rPr lang="en-US" sz="2400" dirty="0">
                <a:latin typeface="Myriad Pro" panose="020B0503030403020204"/>
                <a:cs typeface="Times New Roman" panose="02020603050405020304" pitchFamily="18" charset="0"/>
              </a:rPr>
              <a:t>A92. In order to make information understandable to users, assets shall be aggregated and presented separately in categories. As a minimum, the following aggregated categories shall be reported separately and split between current and non-current (see paragraph A102):</a:t>
            </a:r>
          </a:p>
          <a:p>
            <a:pPr algn="just" defTabSz="457200"/>
            <a:endParaRPr lang="en-US" sz="2400" dirty="0">
              <a:latin typeface="Myriad Pro" panose="020B0503030403020204"/>
              <a:cs typeface="Times New Roman" panose="02020603050405020304" pitchFamily="18" charset="0"/>
            </a:endParaRPr>
          </a:p>
          <a:p>
            <a:pPr algn="just" defTabSz="457200"/>
            <a:r>
              <a:rPr lang="en-US" sz="2400" dirty="0">
                <a:latin typeface="Myriad Pro" panose="020B0503030403020204"/>
                <a:cs typeface="Times New Roman" panose="02020603050405020304" pitchFamily="18" charset="0"/>
              </a:rPr>
              <a:t>(a) Bank accounts and cash;</a:t>
            </a:r>
          </a:p>
          <a:p>
            <a:pPr algn="just" defTabSz="457200"/>
            <a:r>
              <a:rPr lang="en-US" sz="2400" dirty="0">
                <a:latin typeface="Myriad Pro" panose="020B0503030403020204"/>
                <a:cs typeface="Times New Roman" panose="02020603050405020304" pitchFamily="18" charset="0"/>
              </a:rPr>
              <a:t>(b) Debtors and prepayments;</a:t>
            </a:r>
          </a:p>
          <a:p>
            <a:pPr algn="just" defTabSz="457200"/>
            <a:r>
              <a:rPr lang="en-US" sz="2400" dirty="0">
                <a:latin typeface="Myriad Pro" panose="020B0503030403020204"/>
                <a:cs typeface="Times New Roman" panose="02020603050405020304" pitchFamily="18" charset="0"/>
              </a:rPr>
              <a:t>(c) Inventory;</a:t>
            </a:r>
          </a:p>
          <a:p>
            <a:pPr algn="just" defTabSz="457200"/>
            <a:r>
              <a:rPr lang="en-US" sz="2400" dirty="0">
                <a:latin typeface="Myriad Pro" panose="020B0503030403020204"/>
                <a:cs typeface="Times New Roman" panose="02020603050405020304" pitchFamily="18" charset="0"/>
              </a:rPr>
              <a:t>(d) Property, plant and equipment; and</a:t>
            </a:r>
          </a:p>
          <a:p>
            <a:pPr algn="just" defTabSz="457200"/>
            <a:r>
              <a:rPr lang="en-US" sz="2400" dirty="0">
                <a:latin typeface="Myriad Pro" panose="020B0503030403020204"/>
                <a:cs typeface="Times New Roman" panose="02020603050405020304" pitchFamily="18" charset="0"/>
              </a:rPr>
              <a:t>(e) Investments</a:t>
            </a:r>
          </a:p>
        </p:txBody>
      </p:sp>
    </p:spTree>
    <p:extLst>
      <p:ext uri="{BB962C8B-B14F-4D97-AF65-F5344CB8AC3E}">
        <p14:creationId xmlns:p14="http://schemas.microsoft.com/office/powerpoint/2010/main" val="1569777275"/>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2331" y="327658"/>
            <a:ext cx="2338318" cy="923330"/>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៣៨៣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ថ្ងៃ២៨ ខែធ្នូ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1" name="Title 1"/>
          <p:cNvSpPr>
            <a:spLocks noGrp="1"/>
          </p:cNvSpPr>
          <p:nvPr>
            <p:ph type="title"/>
          </p:nvPr>
        </p:nvSpPr>
        <p:spPr>
          <a:xfrm>
            <a:off x="819807" y="143727"/>
            <a:ext cx="10805457" cy="859325"/>
          </a:xfrm>
          <a:solidFill>
            <a:schemeClr val="accent5">
              <a:lumMod val="20000"/>
              <a:lumOff val="80000"/>
            </a:schemeClr>
          </a:solidFill>
        </p:spPr>
        <p:txBody>
          <a:bodyPr>
            <a:noAutofit/>
          </a:bodyPr>
          <a:lstStyle/>
          <a:p>
            <a:pPr algn="ctr" defTabSz="914554"/>
            <a:r>
              <a:rPr lang="en-US" sz="2400" b="1" dirty="0">
                <a:latin typeface="Myriad Pro" panose="020B0503030403020204" pitchFamily="34" charset="0"/>
                <a:ea typeface="Times New Roman" panose="02020603050405020304" pitchFamily="18" charset="0"/>
              </a:rPr>
              <a:t>6. Statement of Financial Position</a:t>
            </a:r>
          </a:p>
        </p:txBody>
      </p:sp>
      <p:sp>
        <p:nvSpPr>
          <p:cNvPr id="22" name="Content Placeholder 2"/>
          <p:cNvSpPr txBox="1">
            <a:spLocks/>
          </p:cNvSpPr>
          <p:nvPr/>
        </p:nvSpPr>
        <p:spPr>
          <a:xfrm>
            <a:off x="6343651" y="1361209"/>
            <a:ext cx="5445358" cy="5151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sp>
        <p:nvSpPr>
          <p:cNvPr id="8" name="Text Box 2"/>
          <p:cNvSpPr txBox="1">
            <a:spLocks noChangeArrowheads="1"/>
          </p:cNvSpPr>
          <p:nvPr/>
        </p:nvSpPr>
        <p:spPr bwMode="auto">
          <a:xfrm>
            <a:off x="819807" y="1186983"/>
            <a:ext cx="10805457" cy="5634231"/>
          </a:xfrm>
          <a:prstGeom prst="rect">
            <a:avLst/>
          </a:prstGeom>
          <a:noFill/>
          <a:ln w="9525">
            <a:noFill/>
            <a:miter lim="800000"/>
            <a:headEnd/>
            <a:tailEnd/>
          </a:ln>
        </p:spPr>
        <p:txBody>
          <a:bodyPr rot="0" vert="horz" wrap="square" lIns="91440" tIns="45720" rIns="91440" bIns="45720" anchor="t" anchorCtr="0">
            <a:noAutofit/>
          </a:bodyPr>
          <a:lstStyle/>
          <a:p>
            <a:pPr algn="just" defTabSz="457200"/>
            <a:r>
              <a:rPr lang="en-US" sz="2400" dirty="0">
                <a:latin typeface="Myriad Pro" panose="020B0503030403020204"/>
                <a:cs typeface="Times New Roman" panose="02020603050405020304" pitchFamily="18" charset="0"/>
              </a:rPr>
              <a:t>The main asset category where this is likely to be useful is property, plant, and equipment. A class of property, plant, and equipment is a grouping of assets of a similar nature or function in an entity’s operations. Possible classes of property, plant and equipment that could be reported separately (either in the statement of financial position or in the notes to the performance report) are:</a:t>
            </a:r>
          </a:p>
          <a:p>
            <a:pPr algn="just" defTabSz="457200"/>
            <a:endParaRPr lang="en-US" sz="2400" dirty="0">
              <a:latin typeface="Myriad Pro" panose="020B0503030403020204"/>
              <a:cs typeface="Times New Roman" panose="02020603050405020304" pitchFamily="18" charset="0"/>
            </a:endParaRPr>
          </a:p>
          <a:p>
            <a:pPr algn="just" defTabSz="457200"/>
            <a:r>
              <a:rPr lang="en-US" sz="2400" dirty="0">
                <a:latin typeface="Myriad Pro" panose="020B0503030403020204"/>
                <a:cs typeface="Times New Roman" panose="02020603050405020304" pitchFamily="18" charset="0"/>
              </a:rPr>
              <a:t>(a) Land;</a:t>
            </a:r>
          </a:p>
          <a:p>
            <a:pPr algn="just" defTabSz="457200"/>
            <a:r>
              <a:rPr lang="en-US" sz="2400" dirty="0">
                <a:latin typeface="Myriad Pro" panose="020B0503030403020204"/>
                <a:cs typeface="Times New Roman" panose="02020603050405020304" pitchFamily="18" charset="0"/>
              </a:rPr>
              <a:t>(b) Buildings;</a:t>
            </a:r>
          </a:p>
          <a:p>
            <a:pPr algn="just" defTabSz="457200"/>
            <a:r>
              <a:rPr lang="en-US" sz="2400" dirty="0">
                <a:latin typeface="Myriad Pro" panose="020B0503030403020204"/>
                <a:cs typeface="Times New Roman" panose="02020603050405020304" pitchFamily="18" charset="0"/>
              </a:rPr>
              <a:t>(c) Motor vehicles;</a:t>
            </a:r>
          </a:p>
          <a:p>
            <a:pPr algn="just" defTabSz="457200"/>
            <a:r>
              <a:rPr lang="en-US" sz="2400" dirty="0">
                <a:latin typeface="Myriad Pro" panose="020B0503030403020204"/>
                <a:cs typeface="Times New Roman" panose="02020603050405020304" pitchFamily="18" charset="0"/>
              </a:rPr>
              <a:t>(d) Furniture and fixtures;</a:t>
            </a:r>
          </a:p>
          <a:p>
            <a:pPr algn="just" defTabSz="457200"/>
            <a:r>
              <a:rPr lang="en-US" sz="2400" dirty="0">
                <a:latin typeface="Myriad Pro" panose="020B0503030403020204"/>
                <a:cs typeface="Times New Roman" panose="02020603050405020304" pitchFamily="18" charset="0"/>
              </a:rPr>
              <a:t>(e) Office equipment;</a:t>
            </a:r>
          </a:p>
          <a:p>
            <a:pPr algn="just" defTabSz="457200"/>
            <a:r>
              <a:rPr lang="en-US" sz="2400" dirty="0">
                <a:latin typeface="Myriad Pro" panose="020B0503030403020204"/>
                <a:cs typeface="Times New Roman" panose="02020603050405020304" pitchFamily="18" charset="0"/>
              </a:rPr>
              <a:t>(f) Computers (including software); and</a:t>
            </a:r>
          </a:p>
          <a:p>
            <a:pPr algn="just" defTabSz="457200"/>
            <a:r>
              <a:rPr lang="en-US" sz="2400" dirty="0">
                <a:latin typeface="Myriad Pro" panose="020B0503030403020204"/>
                <a:cs typeface="Times New Roman" panose="02020603050405020304" pitchFamily="18" charset="0"/>
              </a:rPr>
              <a:t>(g) Machinery</a:t>
            </a:r>
          </a:p>
        </p:txBody>
      </p:sp>
    </p:spTree>
    <p:extLst>
      <p:ext uri="{BB962C8B-B14F-4D97-AF65-F5344CB8AC3E}">
        <p14:creationId xmlns:p14="http://schemas.microsoft.com/office/powerpoint/2010/main" val="1635247906"/>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47922" y="-32974"/>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6692" y="5738894"/>
            <a:ext cx="1400273" cy="754882"/>
          </a:xfrm>
          <a:prstGeom prst="rect">
            <a:avLst/>
          </a:prstGeom>
        </p:spPr>
      </p:pic>
      <p:sp>
        <p:nvSpPr>
          <p:cNvPr id="9" name="Text Box 2"/>
          <p:cNvSpPr txBox="1">
            <a:spLocks noChangeArrowheads="1"/>
          </p:cNvSpPr>
          <p:nvPr/>
        </p:nvSpPr>
        <p:spPr bwMode="auto">
          <a:xfrm>
            <a:off x="615055" y="2005301"/>
            <a:ext cx="10961891" cy="2374193"/>
          </a:xfrm>
          <a:prstGeom prst="rect">
            <a:avLst/>
          </a:prstGeom>
          <a:noFill/>
          <a:ln w="9525">
            <a:noFill/>
            <a:miter lim="800000"/>
            <a:headEnd/>
            <a:tailEnd/>
          </a:ln>
        </p:spPr>
        <p:txBody>
          <a:bodyPr rot="0" vert="horz" wrap="square" lIns="91440" tIns="45720" rIns="91440" bIns="45720" anchor="t" anchorCtr="0">
            <a:noAutofit/>
          </a:bodyPr>
          <a:lstStyle/>
          <a:p>
            <a:pPr defTabSz="457200"/>
            <a:r>
              <a:rPr lang="en-US" sz="2200" b="1" dirty="0">
                <a:latin typeface="Myriad Pro" panose="020B0503030403020204"/>
                <a:cs typeface="Times New Roman" panose="02020603050405020304" pitchFamily="18" charset="0"/>
              </a:rPr>
              <a:t>Accounting for Assets</a:t>
            </a:r>
          </a:p>
          <a:p>
            <a:pPr defTabSz="457200"/>
            <a:endParaRPr lang="en-US" sz="2200" b="1" dirty="0">
              <a:latin typeface="Myriad Pro" panose="020B0503030403020204"/>
              <a:cs typeface="Times New Roman" panose="02020603050405020304" pitchFamily="18" charset="0"/>
            </a:endParaRPr>
          </a:p>
          <a:p>
            <a:pPr defTabSz="457200"/>
            <a:r>
              <a:rPr lang="en-US" sz="2200" b="1" dirty="0">
                <a:latin typeface="Myriad Pro" panose="020B0503030403020204"/>
                <a:cs typeface="Times New Roman" panose="02020603050405020304" pitchFamily="18" charset="0"/>
              </a:rPr>
              <a:t>A107. </a:t>
            </a:r>
            <a:r>
              <a:rPr lang="en-US" sz="2200" dirty="0">
                <a:latin typeface="Myriad Pro" panose="020B0503030403020204"/>
                <a:cs typeface="Times New Roman" panose="02020603050405020304" pitchFamily="18" charset="0"/>
              </a:rPr>
              <a:t>Assets shall be recorded on the occurrence of a recognition event and reported using 	the 	measurement basis appropriate for the asset type. Details for recording and 	measuring specific asset types are provided in Table 3.</a:t>
            </a:r>
          </a:p>
        </p:txBody>
      </p:sp>
      <p:grpSp>
        <p:nvGrpSpPr>
          <p:cNvPr id="10" name="Group 9"/>
          <p:cNvGrpSpPr/>
          <p:nvPr/>
        </p:nvGrpSpPr>
        <p:grpSpPr>
          <a:xfrm>
            <a:off x="183606" y="215518"/>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2296781199"/>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11118" y="-181871"/>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91" y="6003884"/>
            <a:ext cx="1400273" cy="754882"/>
          </a:xfrm>
          <a:prstGeom prst="rect">
            <a:avLst/>
          </a:prstGeom>
        </p:spPr>
      </p:pic>
      <p:sp>
        <p:nvSpPr>
          <p:cNvPr id="46" name="Text Box 2"/>
          <p:cNvSpPr txBox="1">
            <a:spLocks noChangeArrowheads="1"/>
          </p:cNvSpPr>
          <p:nvPr/>
        </p:nvSpPr>
        <p:spPr bwMode="auto">
          <a:xfrm>
            <a:off x="698379" y="1601875"/>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graphicFrame>
        <p:nvGraphicFramePr>
          <p:cNvPr id="2" name="Table 1"/>
          <p:cNvGraphicFramePr>
            <a:graphicFrameLocks noGrp="1"/>
          </p:cNvGraphicFramePr>
          <p:nvPr>
            <p:extLst/>
          </p:nvPr>
        </p:nvGraphicFramePr>
        <p:xfrm>
          <a:off x="609963" y="2186242"/>
          <a:ext cx="10972074" cy="3571835"/>
        </p:xfrm>
        <a:graphic>
          <a:graphicData uri="http://schemas.openxmlformats.org/drawingml/2006/table">
            <a:tbl>
              <a:tblPr firstRow="1" bandRow="1">
                <a:tableStyleId>{5940675A-B579-460E-94D1-54222C63F5DA}</a:tableStyleId>
              </a:tblPr>
              <a:tblGrid>
                <a:gridCol w="2527932">
                  <a:extLst>
                    <a:ext uri="{9D8B030D-6E8A-4147-A177-3AD203B41FA5}">
                      <a16:colId xmlns:a16="http://schemas.microsoft.com/office/drawing/2014/main" val="1797231549"/>
                    </a:ext>
                  </a:extLst>
                </a:gridCol>
                <a:gridCol w="8444142">
                  <a:extLst>
                    <a:ext uri="{9D8B030D-6E8A-4147-A177-3AD203B41FA5}">
                      <a16:colId xmlns:a16="http://schemas.microsoft.com/office/drawing/2014/main" val="20001"/>
                    </a:ext>
                  </a:extLst>
                </a:gridCol>
              </a:tblGrid>
              <a:tr h="370840">
                <a:tc gridSpan="2">
                  <a:txBody>
                    <a:bodyPr/>
                    <a:lstStyle/>
                    <a:p>
                      <a:pPr>
                        <a:lnSpc>
                          <a:spcPct val="100000"/>
                        </a:lnSpc>
                        <a:spcBef>
                          <a:spcPts val="5"/>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B</a:t>
                      </a:r>
                      <a:r>
                        <a:rPr lang="en-US" sz="2200" b="1" spc="-5" dirty="0">
                          <a:effectLst/>
                          <a:latin typeface="Myriad Pro" panose="020B0503030403020204"/>
                          <a:ea typeface="Times New Roman" panose="02020603050405020304" pitchFamily="18" charset="0"/>
                        </a:rPr>
                        <a:t>a</a:t>
                      </a:r>
                      <a:r>
                        <a:rPr lang="en-US" sz="2200" b="1" spc="10"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k</a:t>
                      </a:r>
                      <a:r>
                        <a:rPr lang="en-US" sz="2200" b="1" spc="-4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dirty="0">
                          <a:effectLst/>
                          <a:latin typeface="Myriad Pro" panose="020B0503030403020204"/>
                          <a:ea typeface="Times New Roman" panose="02020603050405020304" pitchFamily="18" charset="0"/>
                        </a:rPr>
                        <a:t>c</a:t>
                      </a:r>
                      <a:r>
                        <a:rPr lang="en-US" sz="2200" b="1" spc="-10"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u</a:t>
                      </a:r>
                      <a:r>
                        <a:rPr lang="en-US" sz="2200" b="1" spc="-1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s </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a</a:t>
                      </a:r>
                      <a:r>
                        <a:rPr lang="en-US" sz="2200" b="1" dirty="0">
                          <a:effectLst/>
                          <a:latin typeface="Myriad Pro" panose="020B0503030403020204"/>
                          <a:ea typeface="Times New Roman" panose="02020603050405020304" pitchFamily="18" charset="0"/>
                        </a:rPr>
                        <a:t>sh (</a:t>
                      </a:r>
                      <a:r>
                        <a:rPr lang="en-US" sz="2200" b="1" spc="-2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 </a:t>
                      </a:r>
                      <a:r>
                        <a:rPr lang="en-US" sz="2200" b="1" spc="-40" dirty="0">
                          <a:effectLst/>
                          <a:latin typeface="Myriad Pro" panose="020B0503030403020204"/>
                          <a:ea typeface="Times New Roman" panose="02020603050405020304" pitchFamily="18" charset="0"/>
                        </a:rPr>
                        <a:t>b</a:t>
                      </a:r>
                      <a:r>
                        <a:rPr lang="en-US" sz="2200" b="1" spc="-5" dirty="0">
                          <a:effectLst/>
                          <a:latin typeface="Myriad Pro" panose="020B0503030403020204"/>
                          <a:ea typeface="Times New Roman" panose="02020603050405020304" pitchFamily="18" charset="0"/>
                        </a:rPr>
                        <a:t>a</a:t>
                      </a:r>
                      <a:r>
                        <a:rPr lang="en-US" sz="2200" b="1" dirty="0">
                          <a:effectLst/>
                          <a:latin typeface="Myriad Pro" panose="020B0503030403020204"/>
                          <a:ea typeface="Times New Roman" panose="02020603050405020304" pitchFamily="18" charset="0"/>
                        </a:rPr>
                        <a:t>nk</a:t>
                      </a:r>
                      <a:r>
                        <a:rPr lang="en-US" sz="2200" b="1" spc="-3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v</a:t>
                      </a:r>
                      <a:r>
                        <a:rPr lang="en-US" sz="2200" b="1" dirty="0">
                          <a:effectLst/>
                          <a:latin typeface="Myriad Pro" panose="020B0503030403020204"/>
                          <a:ea typeface="Times New Roman" panose="02020603050405020304" pitchFamily="18" charset="0"/>
                        </a:rPr>
                        <a:t>erd</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a</a:t>
                      </a:r>
                      <a:r>
                        <a:rPr lang="en-US" sz="2200" b="1" spc="10" dirty="0">
                          <a:effectLst/>
                          <a:latin typeface="Myriad Pro" panose="020B0503030403020204"/>
                          <a:ea typeface="Times New Roman" panose="02020603050405020304" pitchFamily="18" charset="0"/>
                        </a:rPr>
                        <a:t>f</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s</a:t>
                      </a:r>
                      <a:r>
                        <a:rPr lang="en-US" sz="2200" b="1" spc="-1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ou</a:t>
                      </a:r>
                      <a:r>
                        <a:rPr lang="en-US" sz="2200" b="1" spc="5" dirty="0">
                          <a:effectLst/>
                          <a:latin typeface="Myriad Pro" panose="020B0503030403020204"/>
                          <a:ea typeface="Times New Roman" panose="02020603050405020304" pitchFamily="18" charset="0"/>
                        </a:rPr>
                        <a:t>l</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b</a:t>
                      </a:r>
                      <a:r>
                        <a:rPr lang="en-US" sz="2200" b="1"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e</a:t>
                      </a:r>
                      <a:r>
                        <a:rPr lang="en-US" sz="2200" b="1" spc="-1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a</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a</a:t>
                      </a:r>
                      <a:r>
                        <a:rPr lang="en-US" sz="2200" b="1" spc="-30"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l</a:t>
                      </a:r>
                      <a:r>
                        <a:rPr lang="en-US" sz="2200" b="1" dirty="0">
                          <a:effectLst/>
                          <a:latin typeface="Myriad Pro" panose="020B0503030403020204"/>
                          <a:ea typeface="Times New Roman" panose="02020603050405020304" pitchFamily="18" charset="0"/>
                        </a:rPr>
                        <a:t>y</a:t>
                      </a:r>
                      <a:r>
                        <a:rPr lang="en-US" sz="2200" b="1" spc="-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r</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or</a:t>
                      </a:r>
                      <a:r>
                        <a:rPr lang="en-US" sz="2200" b="1" spc="-2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d</a:t>
                      </a:r>
                      <a:r>
                        <a:rPr lang="en-US" sz="2200" b="1" spc="-2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a </a:t>
                      </a:r>
                      <a:r>
                        <a:rPr lang="en-US" sz="2200" b="1" spc="-5" dirty="0">
                          <a:effectLst/>
                          <a:latin typeface="Myriad Pro" panose="020B0503030403020204"/>
                          <a:ea typeface="Times New Roman" panose="02020603050405020304" pitchFamily="18" charset="0"/>
                        </a:rPr>
                        <a:t>l</a:t>
                      </a:r>
                      <a:r>
                        <a:rPr lang="en-US" sz="2200" b="1" spc="-20"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bil</a:t>
                      </a:r>
                      <a:r>
                        <a:rPr lang="en-US" sz="2200" b="1" spc="5" dirty="0">
                          <a:effectLst/>
                          <a:latin typeface="Myriad Pro" panose="020B0503030403020204"/>
                          <a:ea typeface="Times New Roman" panose="02020603050405020304" pitchFamily="18" charset="0"/>
                        </a:rPr>
                        <a:t>i</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y</a:t>
                      </a:r>
                      <a:r>
                        <a:rPr lang="en-US" sz="2200" b="1" dirty="0">
                          <a:effectLst/>
                          <a:latin typeface="Myriad Pro" panose="020B0503030403020204"/>
                          <a:ea typeface="Times New Roman" panose="02020603050405020304" pitchFamily="18" charset="0"/>
                        </a:rPr>
                        <a:t>)</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370840">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a</a:t>
                      </a:r>
                      <a:r>
                        <a:rPr lang="en-US" sz="2200" spc="-25">
                          <a:effectLst/>
                          <a:latin typeface="Myriad Pro" panose="020B0503030403020204"/>
                          <a:ea typeface="Times New Roman" panose="02020603050405020304" pitchFamily="18" charset="0"/>
                        </a:rPr>
                        <a:t>s</a:t>
                      </a:r>
                      <a:r>
                        <a:rPr lang="en-US" sz="2200">
                          <a:effectLst/>
                          <a:latin typeface="Myriad Pro" panose="020B0503030403020204"/>
                          <a:ea typeface="Times New Roman" panose="02020603050405020304" pitchFamily="18" charset="0"/>
                        </a:rPr>
                        <a:t>h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ve</a:t>
                      </a:r>
                      <a:r>
                        <a:rPr lang="en-US" sz="2200">
                          <a:effectLst/>
                          <a:latin typeface="Myriad Pro" panose="020B0503030403020204"/>
                          <a:ea typeface="Times New Roman" panose="02020603050405020304" pitchFamily="18" charset="0"/>
                        </a:rPr>
                        <a:t>d</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ith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n</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h</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r </a:t>
                      </a:r>
                      <a:r>
                        <a:rPr lang="en-US" sz="2200" spc="-20">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3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k</a:t>
                      </a:r>
                      <a:r>
                        <a:rPr lang="en-US" sz="2200" spc="-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cc</a:t>
                      </a:r>
                      <a:r>
                        <a:rPr lang="en-US" sz="2200" spc="-20">
                          <a:effectLst/>
                          <a:latin typeface="Myriad Pro" panose="020B0503030403020204"/>
                          <a:ea typeface="Times New Roman" panose="02020603050405020304" pitchFamily="18" charset="0"/>
                        </a:rPr>
                        <a:t>ou</a:t>
                      </a:r>
                      <a:r>
                        <a:rPr lang="en-US" sz="2200" spc="-5">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a:t>
                      </a:r>
                      <a:endParaRPr lang="en-US" sz="220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3194989330"/>
                  </a:ext>
                </a:extLst>
              </a:tr>
              <a:tr h="370840">
                <a:tc>
                  <a:txBody>
                    <a:bodyPr/>
                    <a:lstStyle/>
                    <a:p>
                      <a:pPr marL="84455">
                        <a:lnSpc>
                          <a:spcPct val="100000"/>
                        </a:lnSpc>
                        <a:spcBef>
                          <a:spcPts val="480"/>
                        </a:spcBef>
                        <a:spcAft>
                          <a:spcPts val="0"/>
                        </a:spcAft>
                      </a:pPr>
                      <a:r>
                        <a:rPr lang="en-US" sz="2200" spc="5">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un</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el</a:t>
                      </a:r>
                      <a:r>
                        <a:rPr lang="en-US" sz="2200" spc="5">
                          <a:effectLst/>
                          <a:latin typeface="Myriad Pro" panose="020B0503030403020204"/>
                          <a:ea typeface="Times New Roman" panose="02020603050405020304" pitchFamily="18" charset="0"/>
                        </a:rPr>
                        <a:t>d.</a:t>
                      </a:r>
                      <a:endParaRPr lang="en-US" sz="220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923239722"/>
                  </a:ext>
                </a:extLst>
              </a:tr>
              <a:tr h="445095">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b</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ors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821569152"/>
                  </a:ext>
                </a:extLst>
              </a:tr>
              <a:tr h="370840">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marR="26860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ac</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g</a:t>
                      </a:r>
                      <a:r>
                        <a:rPr lang="en-US" sz="2200" spc="-20" dirty="0">
                          <a:effectLst/>
                          <a:latin typeface="Myriad Pro" panose="020B0503030403020204"/>
                          <a:ea typeface="Times New Roman" panose="02020603050405020304" pitchFamily="18" charset="0"/>
                        </a:rPr>
                        <a:t>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s</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ol</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sh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fut</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p>
                      <a:pPr marL="83185" marR="172720">
                        <a:lnSpc>
                          <a:spcPct val="100000"/>
                        </a:lnSpc>
                        <a:spcBef>
                          <a:spcPts val="320"/>
                        </a:spcBef>
                        <a:spcAft>
                          <a:spcPts val="0"/>
                        </a:spcAft>
                      </a:pP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40" dirty="0">
                          <a:effectLst/>
                          <a:latin typeface="Myriad Pro" panose="020B0503030403020204"/>
                          <a:ea typeface="Times New Roman" panose="02020603050405020304" pitchFamily="18" charset="0"/>
                        </a:rPr>
                        <a:t>w</a:t>
                      </a:r>
                      <a:r>
                        <a:rPr lang="en-US" sz="2200" spc="-1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so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de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nc</a:t>
                      </a:r>
                      <a:r>
                        <a:rPr lang="en-US" sz="2200" spc="-20" dirty="0">
                          <a:effectLst/>
                          <a:latin typeface="Myriad Pro" panose="020B0503030403020204"/>
                          <a:ea typeface="Times New Roman" panose="02020603050405020304" pitchFamily="18" charset="0"/>
                        </a:rPr>
                        <a:t>lu</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as 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sta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anc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575315237"/>
                  </a:ext>
                </a:extLst>
              </a:tr>
            </a:tbl>
          </a:graphicData>
        </a:graphic>
      </p:graphicFrame>
      <p:grpSp>
        <p:nvGrpSpPr>
          <p:cNvPr id="10" name="Group 9"/>
          <p:cNvGrpSpPr/>
          <p:nvPr/>
        </p:nvGrpSpPr>
        <p:grpSpPr>
          <a:xfrm>
            <a:off x="183606" y="215518"/>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1595807294"/>
      </p:ext>
    </p:extLst>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5657" y="6103118"/>
            <a:ext cx="1400273" cy="754882"/>
          </a:xfrm>
          <a:prstGeom prst="rect">
            <a:avLst/>
          </a:prstGeom>
        </p:spPr>
      </p:pic>
      <p:sp>
        <p:nvSpPr>
          <p:cNvPr id="9" name="Text Box 2"/>
          <p:cNvSpPr txBox="1">
            <a:spLocks noChangeArrowheads="1"/>
          </p:cNvSpPr>
          <p:nvPr/>
        </p:nvSpPr>
        <p:spPr bwMode="auto">
          <a:xfrm>
            <a:off x="783736" y="1760152"/>
            <a:ext cx="10961891" cy="4740683"/>
          </a:xfrm>
          <a:prstGeom prst="rect">
            <a:avLst/>
          </a:prstGeom>
          <a:noFill/>
          <a:ln w="9525">
            <a:noFill/>
            <a:miter lim="800000"/>
            <a:headEnd/>
            <a:tailEnd/>
          </a:ln>
        </p:spPr>
        <p:txBody>
          <a:bodyPr rot="0" vert="horz" wrap="square" lIns="91440" tIns="45720" rIns="91440" bIns="45720" anchor="t" anchorCtr="0">
            <a:noAutofit/>
          </a:bodyPr>
          <a:lstStyle/>
          <a:p>
            <a:pPr defTabSz="457200"/>
            <a:endParaRPr lang="en-US" sz="2000" dirty="0">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nvPr>
        </p:nvGraphicFramePr>
        <p:xfrm>
          <a:off x="791410" y="2226049"/>
          <a:ext cx="10566400" cy="3773428"/>
        </p:xfrm>
        <a:graphic>
          <a:graphicData uri="http://schemas.openxmlformats.org/drawingml/2006/table">
            <a:tbl>
              <a:tblPr firstRow="1" bandRow="1">
                <a:tableStyleId>{5940675A-B579-460E-94D1-54222C63F5DA}</a:tableStyleId>
              </a:tblPr>
              <a:tblGrid>
                <a:gridCol w="3884328">
                  <a:extLst>
                    <a:ext uri="{9D8B030D-6E8A-4147-A177-3AD203B41FA5}">
                      <a16:colId xmlns:a16="http://schemas.microsoft.com/office/drawing/2014/main" val="1797231549"/>
                    </a:ext>
                  </a:extLst>
                </a:gridCol>
                <a:gridCol w="6682072">
                  <a:extLst>
                    <a:ext uri="{9D8B030D-6E8A-4147-A177-3AD203B41FA5}">
                      <a16:colId xmlns:a16="http://schemas.microsoft.com/office/drawing/2014/main" val="1400300890"/>
                    </a:ext>
                  </a:extLst>
                </a:gridCol>
              </a:tblGrid>
              <a:tr h="545594">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spc="-30">
                          <a:effectLst/>
                          <a:latin typeface="Myriad Pro" panose="020B0503030403020204"/>
                          <a:ea typeface="Times New Roman" panose="02020603050405020304" pitchFamily="18" charset="0"/>
                        </a:rPr>
                        <a:t>w</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d.</a:t>
                      </a:r>
                      <a:endParaRPr lang="en-US" sz="220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686832793"/>
                  </a:ext>
                </a:extLst>
              </a:tr>
              <a:tr h="1001776">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marR="4273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w</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ol</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ss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a</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194989330"/>
                  </a:ext>
                </a:extLst>
              </a:tr>
              <a:tr h="1676400">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3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108</a:t>
                      </a:r>
                      <a:r>
                        <a:rPr lang="en-US" sz="2200" spc="-30"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p>
                    <a:p>
                      <a:pPr marL="83185" marR="146685">
                        <a:lnSpc>
                          <a:spcPct val="100000"/>
                        </a:lnSpc>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i</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bt</a:t>
                      </a:r>
                      <a:r>
                        <a:rPr lang="en-US" sz="2200" spc="-20" dirty="0">
                          <a:effectLst/>
                          <a:latin typeface="Myriad Pro" panose="020B0503030403020204"/>
                          <a:ea typeface="Times New Roman" panose="02020603050405020304" pitchFamily="18" charset="0"/>
                        </a:rPr>
                        <a:t>or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eve</a:t>
                      </a:r>
                      <a:r>
                        <a:rPr lang="en-US" sz="2200" spc="5" dirty="0">
                          <a:effectLst/>
                          <a:latin typeface="Myriad Pro" panose="020B0503030403020204"/>
                          <a:ea typeface="Times New Roman" panose="02020603050405020304" pitchFamily="18" charset="0"/>
                        </a:rPr>
                        <a:t>nu</a:t>
                      </a:r>
                      <a:r>
                        <a:rPr lang="en-US" sz="2200" spc="-20" dirty="0">
                          <a:effectLst/>
                          <a:latin typeface="Myriad Pro" panose="020B0503030403020204"/>
                          <a:ea typeface="Times New Roman" panose="02020603050405020304" pitchFamily="18" charset="0"/>
                        </a:rPr>
                        <a:t>e.</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923239722"/>
                  </a:ext>
                </a:extLst>
              </a:tr>
              <a:tr h="545594">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ol</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ff</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21569152"/>
                  </a:ext>
                </a:extLst>
              </a:tr>
            </a:tbl>
          </a:graphicData>
        </a:graphic>
      </p:graphicFrame>
      <p:sp>
        <p:nvSpPr>
          <p:cNvPr id="10" name="Text Box 2"/>
          <p:cNvSpPr txBox="1">
            <a:spLocks noChangeArrowheads="1"/>
          </p:cNvSpPr>
          <p:nvPr/>
        </p:nvSpPr>
        <p:spPr bwMode="auto">
          <a:xfrm>
            <a:off x="698379" y="1601875"/>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grpSp>
        <p:nvGrpSpPr>
          <p:cNvPr id="12" name="Group 11"/>
          <p:cNvGrpSpPr/>
          <p:nvPr/>
        </p:nvGrpSpPr>
        <p:grpSpPr>
          <a:xfrm>
            <a:off x="183606" y="215518"/>
            <a:ext cx="11824789" cy="1120072"/>
            <a:chOff x="183606" y="292509"/>
            <a:chExt cx="11824789" cy="1120072"/>
          </a:xfrm>
        </p:grpSpPr>
        <p:sp>
          <p:nvSpPr>
            <p:cNvPr id="13"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4"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1253582656"/>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68970" y="6198668"/>
            <a:ext cx="1223030" cy="659331"/>
          </a:xfrm>
          <a:prstGeom prst="rect">
            <a:avLst/>
          </a:prstGeom>
        </p:spPr>
      </p:pic>
      <p:graphicFrame>
        <p:nvGraphicFramePr>
          <p:cNvPr id="2" name="Table 1"/>
          <p:cNvGraphicFramePr>
            <a:graphicFrameLocks noGrp="1"/>
          </p:cNvGraphicFramePr>
          <p:nvPr>
            <p:extLst/>
          </p:nvPr>
        </p:nvGraphicFramePr>
        <p:xfrm>
          <a:off x="783736" y="1916735"/>
          <a:ext cx="10566400" cy="4236971"/>
        </p:xfrm>
        <a:graphic>
          <a:graphicData uri="http://schemas.openxmlformats.org/drawingml/2006/table">
            <a:tbl>
              <a:tblPr firstRow="1" bandRow="1">
                <a:tableStyleId>{5940675A-B579-460E-94D1-54222C63F5DA}</a:tableStyleId>
              </a:tblPr>
              <a:tblGrid>
                <a:gridCol w="4163649">
                  <a:extLst>
                    <a:ext uri="{9D8B030D-6E8A-4147-A177-3AD203B41FA5}">
                      <a16:colId xmlns:a16="http://schemas.microsoft.com/office/drawing/2014/main" val="1797231549"/>
                    </a:ext>
                  </a:extLst>
                </a:gridCol>
                <a:gridCol w="6402751">
                  <a:extLst>
                    <a:ext uri="{9D8B030D-6E8A-4147-A177-3AD203B41FA5}">
                      <a16:colId xmlns:a16="http://schemas.microsoft.com/office/drawing/2014/main" val="1400300890"/>
                    </a:ext>
                  </a:extLst>
                </a:gridCol>
              </a:tblGrid>
              <a:tr h="381960">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Pr</a:t>
                      </a:r>
                      <a:r>
                        <a:rPr lang="en-US" sz="2200" b="1" spc="5" dirty="0">
                          <a:effectLst/>
                          <a:latin typeface="Myriad Pro" panose="020B0503030403020204"/>
                          <a:ea typeface="Times New Roman" panose="02020603050405020304" pitchFamily="18" charset="0"/>
                        </a:rPr>
                        <a:t>e</a:t>
                      </a:r>
                      <a:r>
                        <a:rPr lang="en-US" sz="2200" b="1" spc="-2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y</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nt</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473381">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95"/>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a:t>
                      </a:r>
                      <a:r>
                        <a:rPr lang="en-US" sz="2200" spc="-40">
                          <a:effectLst/>
                          <a:latin typeface="Myriad Pro" panose="020B0503030403020204"/>
                          <a:ea typeface="Times New Roman" panose="02020603050405020304" pitchFamily="18" charset="0"/>
                        </a:rPr>
                        <a:t>y</a:t>
                      </a:r>
                      <a:r>
                        <a:rPr lang="en-US" sz="2200" spc="1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192023294"/>
                  </a:ext>
                </a:extLst>
              </a:tr>
              <a:tr h="748501">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fu</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265732409"/>
                  </a:ext>
                </a:extLst>
              </a:tr>
              <a:tr h="552945">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i</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un</a:t>
                      </a:r>
                      <a:r>
                        <a:rPr lang="en-US" sz="2200" spc="-20" dirty="0">
                          <a:effectLst/>
                          <a:latin typeface="Myriad Pro" panose="020B0503030403020204"/>
                          <a:ea typeface="Times New Roman" panose="02020603050405020304" pitchFamily="18" charset="0"/>
                        </a:rPr>
                        <a:t>li</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194989330"/>
                  </a:ext>
                </a:extLst>
              </a:tr>
              <a:tr h="739064">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to</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923239722"/>
                  </a:ext>
                </a:extLst>
              </a:tr>
              <a:tr h="841632">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tc>
                  <a:txBody>
                    <a:bodyPr/>
                    <a:lstStyle/>
                    <a:p>
                      <a:pPr marL="83185" marR="96520">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nc</a:t>
                      </a:r>
                      <a:r>
                        <a:rPr lang="en-US" sz="2200" dirty="0">
                          <a:effectLst/>
                          <a:latin typeface="Myriad Pro" panose="020B0503030403020204"/>
                          <a:ea typeface="Times New Roman" panose="02020603050405020304" pitchFamily="18" charset="0"/>
                        </a:rPr>
                        <a:t>e</a:t>
                      </a:r>
                      <a:r>
                        <a:rPr lang="en-US" sz="2200" spc="3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y</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3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4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6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hic</a:t>
                      </a:r>
                      <a:r>
                        <a:rPr lang="en-US" sz="2200" dirty="0">
                          <a:effectLst/>
                          <a:latin typeface="Myriad Pro" panose="020B0503030403020204"/>
                          <a:ea typeface="Times New Roman" panose="02020603050405020304" pitchFamily="18" charset="0"/>
                        </a:rPr>
                        <a:t>h</a:t>
                      </a:r>
                      <a:r>
                        <a:rPr lang="en-US" sz="2200" spc="4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4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4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4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eo</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ent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21569152"/>
                  </a:ext>
                </a:extLst>
              </a:tr>
            </a:tbl>
          </a:graphicData>
        </a:graphic>
      </p:graphicFrame>
      <p:grpSp>
        <p:nvGrpSpPr>
          <p:cNvPr id="10" name="Group 9"/>
          <p:cNvGrpSpPr/>
          <p:nvPr/>
        </p:nvGrpSpPr>
        <p:grpSpPr>
          <a:xfrm>
            <a:off x="183606" y="215518"/>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
        <p:nvSpPr>
          <p:cNvPr id="14" name="Text Box 2"/>
          <p:cNvSpPr txBox="1">
            <a:spLocks noChangeArrowheads="1"/>
          </p:cNvSpPr>
          <p:nvPr/>
        </p:nvSpPr>
        <p:spPr bwMode="auto">
          <a:xfrm>
            <a:off x="698379" y="1457500"/>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1276978869"/>
      </p:ext>
    </p:extLst>
  </p:cSld>
  <p:clrMapOvr>
    <a:masterClrMapping/>
  </p:clrMapOvr>
  <p:transition>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6804" y="6315180"/>
            <a:ext cx="1065196" cy="574243"/>
          </a:xfrm>
          <a:prstGeom prst="rect">
            <a:avLst/>
          </a:prstGeom>
        </p:spPr>
      </p:pic>
      <p:graphicFrame>
        <p:nvGraphicFramePr>
          <p:cNvPr id="2" name="Table 1"/>
          <p:cNvGraphicFramePr>
            <a:graphicFrameLocks noGrp="1"/>
          </p:cNvGraphicFramePr>
          <p:nvPr>
            <p:extLst/>
          </p:nvPr>
        </p:nvGraphicFramePr>
        <p:xfrm>
          <a:off x="812800" y="1964864"/>
          <a:ext cx="10566400" cy="4437594"/>
        </p:xfrm>
        <a:graphic>
          <a:graphicData uri="http://schemas.openxmlformats.org/drawingml/2006/table">
            <a:tbl>
              <a:tblPr firstRow="1" bandRow="1">
                <a:tableStyleId>{5940675A-B579-460E-94D1-54222C63F5DA}</a:tableStyleId>
              </a:tblPr>
              <a:tblGrid>
                <a:gridCol w="4441407">
                  <a:extLst>
                    <a:ext uri="{9D8B030D-6E8A-4147-A177-3AD203B41FA5}">
                      <a16:colId xmlns:a16="http://schemas.microsoft.com/office/drawing/2014/main" val="1797231549"/>
                    </a:ext>
                  </a:extLst>
                </a:gridCol>
                <a:gridCol w="6124993">
                  <a:extLst>
                    <a:ext uri="{9D8B030D-6E8A-4147-A177-3AD203B41FA5}">
                      <a16:colId xmlns:a16="http://schemas.microsoft.com/office/drawing/2014/main" val="1400300890"/>
                    </a:ext>
                  </a:extLst>
                </a:gridCol>
              </a:tblGrid>
              <a:tr h="390926">
                <a:tc gridSpan="2">
                  <a:txBody>
                    <a:bodyPr/>
                    <a:lstStyle/>
                    <a:p>
                      <a:pPr>
                        <a:lnSpc>
                          <a:spcPct val="100000"/>
                        </a:lnSpc>
                        <a:spcBef>
                          <a:spcPts val="30"/>
                        </a:spcBef>
                        <a:spcAft>
                          <a:spcPts val="0"/>
                        </a:spcAft>
                      </a:pPr>
                      <a:r>
                        <a:rPr lang="en-US" sz="2200" b="1" i="0" dirty="0">
                          <a:effectLst/>
                          <a:latin typeface="Myriad Pro" panose="020B0503030403020204"/>
                          <a:ea typeface="Times New Roman" panose="02020603050405020304" pitchFamily="18" charset="0"/>
                        </a:rPr>
                        <a:t>I</a:t>
                      </a:r>
                      <a:r>
                        <a:rPr lang="en-US" sz="2200" b="1" i="0" spc="-5" dirty="0">
                          <a:effectLst/>
                          <a:latin typeface="Myriad Pro" panose="020B0503030403020204"/>
                          <a:ea typeface="Times New Roman" panose="02020603050405020304" pitchFamily="18" charset="0"/>
                        </a:rPr>
                        <a:t>n</a:t>
                      </a:r>
                      <a:r>
                        <a:rPr lang="en-US" sz="2200" b="1" i="0" spc="-20" dirty="0">
                          <a:effectLst/>
                          <a:latin typeface="Myriad Pro" panose="020B0503030403020204"/>
                          <a:ea typeface="Times New Roman" panose="02020603050405020304" pitchFamily="18" charset="0"/>
                        </a:rPr>
                        <a:t>v</a:t>
                      </a:r>
                      <a:r>
                        <a:rPr lang="en-US" sz="2200" b="1" i="0" spc="5" dirty="0">
                          <a:effectLst/>
                          <a:latin typeface="Myriad Pro" panose="020B0503030403020204"/>
                          <a:ea typeface="Times New Roman" panose="02020603050405020304" pitchFamily="18" charset="0"/>
                        </a:rPr>
                        <a:t>e</a:t>
                      </a:r>
                      <a:r>
                        <a:rPr lang="en-US" sz="2200" b="1" i="0" spc="-5" dirty="0">
                          <a:effectLst/>
                          <a:latin typeface="Myriad Pro" panose="020B0503030403020204"/>
                          <a:ea typeface="Times New Roman" panose="02020603050405020304" pitchFamily="18" charset="0"/>
                        </a:rPr>
                        <a:t>n</a:t>
                      </a:r>
                      <a:r>
                        <a:rPr lang="en-US" sz="2200" b="1" i="0" spc="-15" dirty="0">
                          <a:effectLst/>
                          <a:latin typeface="Myriad Pro" panose="020B0503030403020204"/>
                          <a:ea typeface="Times New Roman" panose="02020603050405020304" pitchFamily="18" charset="0"/>
                        </a:rPr>
                        <a:t>t</a:t>
                      </a:r>
                      <a:r>
                        <a:rPr lang="en-US" sz="2200" b="1" i="0" spc="5" dirty="0">
                          <a:effectLst/>
                          <a:latin typeface="Myriad Pro" panose="020B0503030403020204"/>
                          <a:ea typeface="Times New Roman" panose="02020603050405020304" pitchFamily="18" charset="0"/>
                        </a:rPr>
                        <a:t>or</a:t>
                      </a:r>
                      <a:r>
                        <a:rPr lang="en-US" sz="2200" b="1" i="0" spc="-20" dirty="0">
                          <a:effectLst/>
                          <a:latin typeface="Myriad Pro" panose="020B0503030403020204"/>
                          <a:ea typeface="Times New Roman" panose="02020603050405020304" pitchFamily="18" charset="0"/>
                        </a:rPr>
                        <a:t>i</a:t>
                      </a:r>
                      <a:r>
                        <a:rPr lang="en-US" sz="2200" b="1" i="0" spc="5" dirty="0">
                          <a:effectLst/>
                          <a:latin typeface="Myriad Pro" panose="020B0503030403020204"/>
                          <a:ea typeface="Times New Roman" panose="02020603050405020304" pitchFamily="18" charset="0"/>
                        </a:rPr>
                        <a:t>es</a:t>
                      </a:r>
                      <a:endParaRPr lang="en-US" sz="2200" i="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358588">
                <a:tc>
                  <a:txBody>
                    <a:bodyPr/>
                    <a:lstStyle/>
                    <a:p>
                      <a:pPr marL="84455">
                        <a:lnSpc>
                          <a:spcPct val="100000"/>
                        </a:lnSpc>
                        <a:spcBef>
                          <a:spcPts val="495"/>
                        </a:spcBef>
                        <a:spcAft>
                          <a:spcPts val="0"/>
                        </a:spcAft>
                      </a:pP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h</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n</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t</a:t>
                      </a:r>
                      <a:r>
                        <a:rPr lang="en-US" sz="2200" i="0" dirty="0">
                          <a:effectLst/>
                          <a:latin typeface="Myriad Pro" panose="020B0503030403020204"/>
                          <a:ea typeface="Times New Roman" panose="02020603050405020304" pitchFamily="18" charset="0"/>
                        </a:rPr>
                        <a:t>o </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c</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r</a:t>
                      </a:r>
                      <a:r>
                        <a:rPr lang="en-US" sz="2200" i="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95"/>
                        </a:spcBef>
                        <a:spcAft>
                          <a:spcPts val="0"/>
                        </a:spcAft>
                      </a:pP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h</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n</a:t>
                      </a:r>
                      <a:r>
                        <a:rPr lang="en-US" sz="2200" i="0" spc="2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a</a:t>
                      </a:r>
                      <a:r>
                        <a:rPr lang="en-US" sz="2200" i="0" spc="-10" dirty="0">
                          <a:effectLst/>
                          <a:latin typeface="Myriad Pro" panose="020B0503030403020204"/>
                          <a:ea typeface="Times New Roman" panose="02020603050405020304" pitchFamily="18" charset="0"/>
                        </a:rPr>
                        <a:t>c</a:t>
                      </a:r>
                      <a:r>
                        <a:rPr lang="en-US" sz="2200" i="0" spc="-5" dirty="0">
                          <a:effectLst/>
                          <a:latin typeface="Myriad Pro" panose="020B0503030403020204"/>
                          <a:ea typeface="Times New Roman" panose="02020603050405020304" pitchFamily="18" charset="0"/>
                        </a:rPr>
                        <a:t>qu</a:t>
                      </a:r>
                      <a:r>
                        <a:rPr lang="en-US" sz="2200" i="0" spc="5" dirty="0">
                          <a:effectLst/>
                          <a:latin typeface="Myriad Pro" panose="020B0503030403020204"/>
                          <a:ea typeface="Times New Roman" panose="02020603050405020304" pitchFamily="18" charset="0"/>
                        </a:rPr>
                        <a:t>i</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d.</a:t>
                      </a:r>
                      <a:endParaRPr lang="en-US" sz="2200" i="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1192023294"/>
                  </a:ext>
                </a:extLst>
              </a:tr>
              <a:tr h="215153">
                <a:tc>
                  <a:txBody>
                    <a:bodyPr/>
                    <a:lstStyle/>
                    <a:p>
                      <a:pPr marL="84455">
                        <a:lnSpc>
                          <a:spcPct val="100000"/>
                        </a:lnSpc>
                        <a:spcBef>
                          <a:spcPts val="480"/>
                        </a:spcBef>
                        <a:spcAft>
                          <a:spcPts val="0"/>
                        </a:spcAft>
                      </a:pPr>
                      <a:r>
                        <a:rPr lang="en-US" sz="2200" i="0" spc="5" dirty="0">
                          <a:effectLst/>
                          <a:latin typeface="Myriad Pro" panose="020B0503030403020204"/>
                          <a:ea typeface="Times New Roman" panose="02020603050405020304" pitchFamily="18" charset="0"/>
                        </a:rPr>
                        <a:t>M</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a</a:t>
                      </a:r>
                      <a:r>
                        <a:rPr lang="en-US" sz="2200" i="0" dirty="0">
                          <a:effectLst/>
                          <a:latin typeface="Myriad Pro" panose="020B0503030403020204"/>
                          <a:ea typeface="Times New Roman" panose="02020603050405020304" pitchFamily="18" charset="0"/>
                        </a:rPr>
                        <a:t>s</a:t>
                      </a:r>
                      <a:r>
                        <a:rPr lang="en-US" sz="2200" i="0" spc="5" dirty="0">
                          <a:effectLst/>
                          <a:latin typeface="Myriad Pro" panose="020B0503030403020204"/>
                          <a:ea typeface="Times New Roman" panose="02020603050405020304" pitchFamily="18" charset="0"/>
                        </a:rPr>
                        <a:t>u</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m</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n</a:t>
                      </a:r>
                      <a:r>
                        <a:rPr lang="en-US" sz="2200" i="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i="0" spc="-5">
                          <a:effectLst/>
                          <a:latin typeface="Myriad Pro" panose="020B0503030403020204"/>
                          <a:ea typeface="Times New Roman" panose="02020603050405020304" pitchFamily="18" charset="0"/>
                        </a:rPr>
                        <a:t>P</a:t>
                      </a:r>
                      <a:r>
                        <a:rPr lang="en-US" sz="2200" i="0" spc="5">
                          <a:effectLst/>
                          <a:latin typeface="Myriad Pro" panose="020B0503030403020204"/>
                          <a:ea typeface="Times New Roman" panose="02020603050405020304" pitchFamily="18" charset="0"/>
                        </a:rPr>
                        <a:t>u</a:t>
                      </a:r>
                      <a:r>
                        <a:rPr lang="en-US" sz="2200" i="0" spc="-15">
                          <a:effectLst/>
                          <a:latin typeface="Myriad Pro" panose="020B0503030403020204"/>
                          <a:ea typeface="Times New Roman" panose="02020603050405020304" pitchFamily="18" charset="0"/>
                        </a:rPr>
                        <a:t>r</a:t>
                      </a:r>
                      <a:r>
                        <a:rPr lang="en-US" sz="2200" i="0" spc="5">
                          <a:effectLst/>
                          <a:latin typeface="Myriad Pro" panose="020B0503030403020204"/>
                          <a:ea typeface="Times New Roman" panose="02020603050405020304" pitchFamily="18" charset="0"/>
                        </a:rPr>
                        <a:t>c</a:t>
                      </a:r>
                      <a:r>
                        <a:rPr lang="en-US" sz="2200" i="0" spc="-20">
                          <a:effectLst/>
                          <a:latin typeface="Myriad Pro" panose="020B0503030403020204"/>
                          <a:ea typeface="Times New Roman" panose="02020603050405020304" pitchFamily="18" charset="0"/>
                        </a:rPr>
                        <a:t>h</a:t>
                      </a:r>
                      <a:r>
                        <a:rPr lang="en-US" sz="2200" i="0" spc="5">
                          <a:effectLst/>
                          <a:latin typeface="Myriad Pro" panose="020B0503030403020204"/>
                          <a:ea typeface="Times New Roman" panose="02020603050405020304" pitchFamily="18" charset="0"/>
                        </a:rPr>
                        <a:t>as</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d </a:t>
                      </a:r>
                      <a:r>
                        <a:rPr lang="en-US" sz="2200" i="0" spc="5">
                          <a:effectLst/>
                          <a:latin typeface="Myriad Pro" panose="020B0503030403020204"/>
                          <a:ea typeface="Times New Roman" panose="02020603050405020304" pitchFamily="18" charset="0"/>
                        </a:rPr>
                        <a:t>in</a:t>
                      </a:r>
                      <a:r>
                        <a:rPr lang="en-US" sz="2200" i="0" spc="-20">
                          <a:effectLst/>
                          <a:latin typeface="Myriad Pro" panose="020B0503030403020204"/>
                          <a:ea typeface="Times New Roman" panose="02020603050405020304" pitchFamily="18" charset="0"/>
                        </a:rPr>
                        <a:t>ve</a:t>
                      </a:r>
                      <a:r>
                        <a:rPr lang="en-US" sz="2200" i="0" spc="-5">
                          <a:effectLst/>
                          <a:latin typeface="Myriad Pro" panose="020B0503030403020204"/>
                          <a:ea typeface="Times New Roman" panose="02020603050405020304" pitchFamily="18" charset="0"/>
                        </a:rPr>
                        <a:t>n</a:t>
                      </a:r>
                      <a:r>
                        <a:rPr lang="en-US" sz="2200" i="0" spc="5">
                          <a:effectLst/>
                          <a:latin typeface="Myriad Pro" panose="020B0503030403020204"/>
                          <a:ea typeface="Times New Roman" panose="02020603050405020304" pitchFamily="18" charset="0"/>
                        </a:rPr>
                        <a:t>t</a:t>
                      </a:r>
                      <a:r>
                        <a:rPr lang="en-US" sz="2200" i="0" spc="-20">
                          <a:effectLst/>
                          <a:latin typeface="Myriad Pro" panose="020B0503030403020204"/>
                          <a:ea typeface="Times New Roman" panose="02020603050405020304" pitchFamily="18" charset="0"/>
                        </a:rPr>
                        <a:t>o</a:t>
                      </a:r>
                      <a:r>
                        <a:rPr lang="en-US" sz="2200" i="0" spc="-5">
                          <a:effectLst/>
                          <a:latin typeface="Myriad Pro" panose="020B0503030403020204"/>
                          <a:ea typeface="Times New Roman" panose="02020603050405020304" pitchFamily="18" charset="0"/>
                        </a:rPr>
                        <a:t>r</a:t>
                      </a:r>
                      <a:r>
                        <a:rPr lang="en-US" sz="2200" i="0" spc="5">
                          <a:effectLst/>
                          <a:latin typeface="Myriad Pro" panose="020B0503030403020204"/>
                          <a:ea typeface="Times New Roman" panose="02020603050405020304" pitchFamily="18" charset="0"/>
                        </a:rPr>
                        <a:t>i</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s:</a:t>
                      </a:r>
                      <a:r>
                        <a:rPr lang="en-US" sz="2200" i="0" spc="-5">
                          <a:effectLst/>
                          <a:latin typeface="Myriad Pro" panose="020B0503030403020204"/>
                          <a:ea typeface="Times New Roman" panose="02020603050405020304" pitchFamily="18" charset="0"/>
                        </a:rPr>
                        <a:t> </a:t>
                      </a:r>
                      <a:r>
                        <a:rPr lang="en-US" sz="2200" i="0" spc="-40">
                          <a:effectLst/>
                          <a:latin typeface="Myriad Pro" panose="020B0503030403020204"/>
                          <a:ea typeface="Times New Roman" panose="02020603050405020304" pitchFamily="18" charset="0"/>
                        </a:rPr>
                        <a:t>A</a:t>
                      </a:r>
                      <a:r>
                        <a:rPr lang="en-US" sz="2200" i="0">
                          <a:effectLst/>
                          <a:latin typeface="Myriad Pro" panose="020B0503030403020204"/>
                          <a:ea typeface="Times New Roman" panose="02020603050405020304" pitchFamily="18" charset="0"/>
                        </a:rPr>
                        <a:t>t</a:t>
                      </a:r>
                      <a:r>
                        <a:rPr lang="en-US" sz="2200" i="0" spc="10">
                          <a:effectLst/>
                          <a:latin typeface="Myriad Pro" panose="020B0503030403020204"/>
                          <a:ea typeface="Times New Roman" panose="02020603050405020304" pitchFamily="18" charset="0"/>
                        </a:rPr>
                        <a:t> </a:t>
                      </a:r>
                      <a:r>
                        <a:rPr lang="en-US" sz="2200" i="0" spc="5">
                          <a:effectLst/>
                          <a:latin typeface="Myriad Pro" panose="020B0503030403020204"/>
                          <a:ea typeface="Times New Roman" panose="02020603050405020304" pitchFamily="18" charset="0"/>
                        </a:rPr>
                        <a:t>c</a:t>
                      </a:r>
                      <a:r>
                        <a:rPr lang="en-US" sz="2200" i="0" spc="-20">
                          <a:effectLst/>
                          <a:latin typeface="Myriad Pro" panose="020B0503030403020204"/>
                          <a:ea typeface="Times New Roman" panose="02020603050405020304" pitchFamily="18" charset="0"/>
                        </a:rPr>
                        <a:t>o</a:t>
                      </a:r>
                      <a:r>
                        <a:rPr lang="en-US" sz="2200" i="0">
                          <a:effectLst/>
                          <a:latin typeface="Myriad Pro" panose="020B0503030403020204"/>
                          <a:ea typeface="Times New Roman" panose="02020603050405020304" pitchFamily="18" charset="0"/>
                        </a:rPr>
                        <a:t>s</a:t>
                      </a:r>
                      <a:r>
                        <a:rPr lang="en-US" sz="2200" i="0" spc="5">
                          <a:effectLst/>
                          <a:latin typeface="Myriad Pro" panose="020B0503030403020204"/>
                          <a:ea typeface="Times New Roman" panose="02020603050405020304" pitchFamily="18" charset="0"/>
                        </a:rPr>
                        <a:t>t.</a:t>
                      </a:r>
                      <a:endParaRPr lang="en-US" sz="2200" i="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265732409"/>
                  </a:ext>
                </a:extLst>
              </a:tr>
              <a:tr h="1160033">
                <a:tc>
                  <a:txBody>
                    <a:bodyPr/>
                    <a:lstStyle/>
                    <a:p>
                      <a:pPr marL="84455">
                        <a:lnSpc>
                          <a:spcPct val="100000"/>
                        </a:lnSpc>
                        <a:spcBef>
                          <a:spcPts val="495"/>
                        </a:spcBef>
                        <a:spcAft>
                          <a:spcPts val="0"/>
                        </a:spcAft>
                      </a:pP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h</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n</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t</a:t>
                      </a:r>
                      <a:r>
                        <a:rPr lang="en-US" sz="2200" i="0" dirty="0">
                          <a:effectLst/>
                          <a:latin typeface="Myriad Pro" panose="020B0503030403020204"/>
                          <a:ea typeface="Times New Roman" panose="02020603050405020304" pitchFamily="18" charset="0"/>
                        </a:rPr>
                        <a:t>o </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c</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r</a:t>
                      </a:r>
                      <a:r>
                        <a:rPr lang="en-US" sz="2200" i="0" dirty="0">
                          <a:effectLst/>
                          <a:latin typeface="Myriad Pro" panose="020B0503030403020204"/>
                          <a:ea typeface="Times New Roman" panose="02020603050405020304" pitchFamily="18" charset="0"/>
                        </a:rPr>
                        <a:t>d</a:t>
                      </a:r>
                      <a:r>
                        <a:rPr lang="en-US" sz="2200" i="0" spc="10" dirty="0">
                          <a:effectLst/>
                          <a:latin typeface="Myriad Pro" panose="020B0503030403020204"/>
                          <a:ea typeface="Times New Roman" panose="02020603050405020304" pitchFamily="18" charset="0"/>
                        </a:rPr>
                        <a:t> </a:t>
                      </a:r>
                      <a:r>
                        <a:rPr lang="en-US" sz="2200" i="0" spc="15" dirty="0">
                          <a:effectLst/>
                          <a:latin typeface="Myriad Pro" panose="020B0503030403020204"/>
                          <a:ea typeface="Times New Roman" panose="02020603050405020304" pitchFamily="18" charset="0"/>
                        </a:rPr>
                        <a:t>i</a:t>
                      </a:r>
                      <a:r>
                        <a:rPr lang="en-US" sz="2200" i="0" spc="-25" dirty="0">
                          <a:effectLst/>
                          <a:latin typeface="Myriad Pro" panose="020B0503030403020204"/>
                          <a:ea typeface="Times New Roman" panose="02020603050405020304" pitchFamily="18" charset="0"/>
                        </a:rPr>
                        <a:t>m</a:t>
                      </a:r>
                      <a:r>
                        <a:rPr lang="en-US" sz="2200" i="0" spc="5" dirty="0">
                          <a:effectLst/>
                          <a:latin typeface="Myriad Pro" panose="020B0503030403020204"/>
                          <a:ea typeface="Times New Roman" panose="02020603050405020304" pitchFamily="18" charset="0"/>
                        </a:rPr>
                        <a:t>p</a:t>
                      </a:r>
                      <a:r>
                        <a:rPr lang="en-US" sz="2200" i="0" spc="-20" dirty="0">
                          <a:effectLst/>
                          <a:latin typeface="Myriad Pro" panose="020B0503030403020204"/>
                          <a:ea typeface="Times New Roman" panose="02020603050405020304" pitchFamily="18" charset="0"/>
                        </a:rPr>
                        <a:t>a</a:t>
                      </a:r>
                      <a:r>
                        <a:rPr lang="en-US" sz="2200" i="0" spc="5" dirty="0">
                          <a:effectLst/>
                          <a:latin typeface="Myriad Pro" panose="020B0503030403020204"/>
                          <a:ea typeface="Times New Roman" panose="02020603050405020304" pitchFamily="18" charset="0"/>
                        </a:rPr>
                        <a:t>i</a:t>
                      </a:r>
                      <a:r>
                        <a:rPr lang="en-US" sz="2200" i="0" spc="-5" dirty="0">
                          <a:effectLst/>
                          <a:latin typeface="Myriad Pro" panose="020B0503030403020204"/>
                          <a:ea typeface="Times New Roman" panose="02020603050405020304" pitchFamily="18" charset="0"/>
                        </a:rPr>
                        <a:t>r</a:t>
                      </a:r>
                      <a:r>
                        <a:rPr lang="en-US" sz="2200" i="0" dirty="0">
                          <a:effectLst/>
                          <a:latin typeface="Myriad Pro" panose="020B0503030403020204"/>
                          <a:ea typeface="Times New Roman" panose="02020603050405020304" pitchFamily="18" charset="0"/>
                        </a:rPr>
                        <a:t>m</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n</a:t>
                      </a:r>
                      <a:r>
                        <a:rPr lang="en-US" sz="2200" i="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95"/>
                        </a:spcBef>
                        <a:spcAft>
                          <a:spcPts val="0"/>
                        </a:spcAft>
                      </a:pPr>
                      <a:r>
                        <a:rPr lang="en-US" sz="2200" i="0" dirty="0">
                          <a:effectLst/>
                          <a:latin typeface="Myriad Pro" panose="020B0503030403020204"/>
                          <a:ea typeface="Times New Roman" panose="02020603050405020304" pitchFamily="18" charset="0"/>
                        </a:rPr>
                        <a:t>G</a:t>
                      </a:r>
                      <a:r>
                        <a:rPr lang="en-US" sz="2200" i="0" spc="5" dirty="0">
                          <a:effectLst/>
                          <a:latin typeface="Myriad Pro" panose="020B0503030403020204"/>
                          <a:ea typeface="Times New Roman" panose="02020603050405020304" pitchFamily="18" charset="0"/>
                        </a:rPr>
                        <a:t>o</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d</a:t>
                      </a:r>
                      <a:r>
                        <a:rPr lang="en-US" sz="2200" i="0" dirty="0">
                          <a:effectLst/>
                          <a:latin typeface="Myriad Pro" panose="020B0503030403020204"/>
                          <a:ea typeface="Times New Roman" panose="02020603050405020304" pitchFamily="18" charset="0"/>
                        </a:rPr>
                        <a:t>s</a:t>
                      </a:r>
                      <a:r>
                        <a:rPr lang="en-US" sz="2200" i="0" spc="-2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f</a:t>
                      </a:r>
                      <a:r>
                        <a:rPr lang="en-US" sz="2200" i="0" spc="-5"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r</a:t>
                      </a:r>
                      <a:r>
                        <a:rPr lang="en-US" sz="2200" i="0" spc="-10" dirty="0">
                          <a:effectLst/>
                          <a:latin typeface="Myriad Pro" panose="020B0503030403020204"/>
                          <a:ea typeface="Times New Roman" panose="02020603050405020304" pitchFamily="18" charset="0"/>
                        </a:rPr>
                        <a:t> </a:t>
                      </a:r>
                      <a:r>
                        <a:rPr lang="en-US" sz="2200" i="0" dirty="0">
                          <a:effectLst/>
                          <a:latin typeface="Myriad Pro" panose="020B0503030403020204"/>
                          <a:ea typeface="Times New Roman" panose="02020603050405020304" pitchFamily="18" charset="0"/>
                        </a:rPr>
                        <a:t>s</a:t>
                      </a:r>
                      <a:r>
                        <a:rPr lang="en-US" sz="2200" i="0" spc="-20" dirty="0">
                          <a:effectLst/>
                          <a:latin typeface="Myriad Pro" panose="020B0503030403020204"/>
                          <a:ea typeface="Times New Roman" panose="02020603050405020304" pitchFamily="18" charset="0"/>
                        </a:rPr>
                        <a:t>a</a:t>
                      </a:r>
                      <a:r>
                        <a:rPr lang="en-US" sz="2200" i="0" spc="5" dirty="0">
                          <a:effectLst/>
                          <a:latin typeface="Myriad Pro" panose="020B0503030403020204"/>
                          <a:ea typeface="Times New Roman" panose="02020603050405020304" pitchFamily="18" charset="0"/>
                        </a:rPr>
                        <a:t>le</a:t>
                      </a:r>
                      <a:r>
                        <a:rPr lang="en-US" sz="2200" i="0" dirty="0">
                          <a:effectLst/>
                          <a:latin typeface="Myriad Pro" panose="020B0503030403020204"/>
                          <a:ea typeface="Times New Roman" panose="02020603050405020304" pitchFamily="18" charset="0"/>
                        </a:rPr>
                        <a:t>: </a:t>
                      </a: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r</a:t>
                      </a:r>
                      <a:r>
                        <a:rPr lang="en-US" sz="2200" i="0" spc="5" dirty="0">
                          <a:effectLst/>
                          <a:latin typeface="Myriad Pro" panose="020B0503030403020204"/>
                          <a:ea typeface="Times New Roman" panose="02020603050405020304" pitchFamily="18" charset="0"/>
                        </a:rPr>
                        <a:t>it</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a:t>
                      </a:r>
                      <a:r>
                        <a:rPr lang="en-US" sz="2200" i="0" spc="5" dirty="0">
                          <a:effectLst/>
                          <a:latin typeface="Myriad Pro" panose="020B0503030403020204"/>
                          <a:ea typeface="Times New Roman" panose="02020603050405020304" pitchFamily="18" charset="0"/>
                        </a:rPr>
                        <a:t>d</a:t>
                      </a:r>
                      <a:r>
                        <a:rPr lang="en-US" sz="2200" i="0" spc="-20" dirty="0">
                          <a:effectLst/>
                          <a:latin typeface="Myriad Pro" panose="020B0503030403020204"/>
                          <a:ea typeface="Times New Roman" panose="02020603050405020304" pitchFamily="18" charset="0"/>
                        </a:rPr>
                        <a:t>o</a:t>
                      </a:r>
                      <a:r>
                        <a:rPr lang="en-US" sz="2200" i="0" spc="-40" dirty="0">
                          <a:effectLst/>
                          <a:latin typeface="Myriad Pro" panose="020B0503030403020204"/>
                          <a:ea typeface="Times New Roman" panose="02020603050405020304" pitchFamily="18" charset="0"/>
                        </a:rPr>
                        <a:t>w</a:t>
                      </a:r>
                      <a:r>
                        <a:rPr lang="en-US" sz="2200" i="0" dirty="0">
                          <a:effectLst/>
                          <a:latin typeface="Myriad Pro" panose="020B0503030403020204"/>
                          <a:ea typeface="Times New Roman" panose="02020603050405020304" pitchFamily="18" charset="0"/>
                        </a:rPr>
                        <a:t>n</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t</a:t>
                      </a:r>
                      <a:r>
                        <a:rPr lang="en-US" sz="2200" i="0" dirty="0">
                          <a:effectLst/>
                          <a:latin typeface="Myriad Pro" panose="020B0503030403020204"/>
                          <a:ea typeface="Times New Roman" panose="02020603050405020304" pitchFamily="18" charset="0"/>
                        </a:rPr>
                        <a:t>o </a:t>
                      </a:r>
                      <a:r>
                        <a:rPr lang="en-US" sz="2200" i="0" spc="-20" dirty="0">
                          <a:effectLst/>
                          <a:latin typeface="Myriad Pro" panose="020B0503030403020204"/>
                          <a:ea typeface="Times New Roman" panose="02020603050405020304" pitchFamily="18" charset="0"/>
                        </a:rPr>
                        <a:t>l</a:t>
                      </a:r>
                      <a:r>
                        <a:rPr lang="en-US" sz="2200" i="0" spc="-5" dirty="0">
                          <a:effectLst/>
                          <a:latin typeface="Myriad Pro" panose="020B0503030403020204"/>
                          <a:ea typeface="Times New Roman" panose="02020603050405020304" pitchFamily="18" charset="0"/>
                        </a:rPr>
                        <a:t>o</a:t>
                      </a:r>
                      <a:r>
                        <a:rPr lang="en-US" sz="2200" i="0" spc="-30" dirty="0">
                          <a:effectLst/>
                          <a:latin typeface="Myriad Pro" panose="020B0503030403020204"/>
                          <a:ea typeface="Times New Roman" panose="02020603050405020304" pitchFamily="18" charset="0"/>
                        </a:rPr>
                        <a:t>w</a:t>
                      </a:r>
                      <a:r>
                        <a:rPr lang="en-US" sz="2200" i="0" spc="-1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r </a:t>
                      </a:r>
                      <a:r>
                        <a:rPr lang="en-US" sz="2200" i="0" spc="-20"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f </a:t>
                      </a:r>
                      <a:r>
                        <a:rPr lang="en-US" sz="2200" i="0" spc="5" dirty="0">
                          <a:effectLst/>
                          <a:latin typeface="Myriad Pro" panose="020B0503030403020204"/>
                          <a:ea typeface="Times New Roman" panose="02020603050405020304" pitchFamily="18" charset="0"/>
                        </a:rPr>
                        <a:t>c</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s</a:t>
                      </a:r>
                      <a:r>
                        <a:rPr lang="en-US" sz="2200" i="0" dirty="0">
                          <a:effectLst/>
                          <a:latin typeface="Myriad Pro" panose="020B0503030403020204"/>
                          <a:ea typeface="Times New Roman" panose="02020603050405020304" pitchFamily="18" charset="0"/>
                        </a:rPr>
                        <a:t>t</a:t>
                      </a:r>
                      <a:r>
                        <a:rPr lang="en-US" sz="2200" i="0" spc="10" dirty="0">
                          <a:effectLst/>
                          <a:latin typeface="Myriad Pro" panose="020B0503030403020204"/>
                          <a:ea typeface="Times New Roman" panose="02020603050405020304" pitchFamily="18" charset="0"/>
                        </a:rPr>
                        <a:t> </a:t>
                      </a:r>
                      <a:r>
                        <a:rPr lang="en-US" sz="2200" i="0" spc="-10" dirty="0">
                          <a:effectLst/>
                          <a:latin typeface="Myriad Pro" panose="020B0503030403020204"/>
                          <a:ea typeface="Times New Roman" panose="02020603050405020304" pitchFamily="18" charset="0"/>
                        </a:rPr>
                        <a:t>a</a:t>
                      </a:r>
                      <a:r>
                        <a:rPr lang="en-US" sz="2200" i="0" spc="-5" dirty="0">
                          <a:effectLst/>
                          <a:latin typeface="Myriad Pro" panose="020B0503030403020204"/>
                          <a:ea typeface="Times New Roman" panose="02020603050405020304" pitchFamily="18" charset="0"/>
                        </a:rPr>
                        <a:t>n</a:t>
                      </a:r>
                      <a:r>
                        <a:rPr lang="en-US" sz="2200" i="0" dirty="0">
                          <a:effectLst/>
                          <a:latin typeface="Myriad Pro" panose="020B0503030403020204"/>
                          <a:ea typeface="Times New Roman" panose="02020603050405020304" pitchFamily="18" charset="0"/>
                        </a:rPr>
                        <a:t>d </a:t>
                      </a:r>
                      <a:r>
                        <a:rPr lang="en-US" sz="2200" i="0" spc="5" dirty="0">
                          <a:effectLst/>
                          <a:latin typeface="Myriad Pro" panose="020B0503030403020204"/>
                          <a:ea typeface="Times New Roman" panose="02020603050405020304" pitchFamily="18" charset="0"/>
                        </a:rPr>
                        <a:t>s</a:t>
                      </a:r>
                      <a:r>
                        <a:rPr lang="en-US" sz="2200" i="0" spc="-20" dirty="0">
                          <a:effectLst/>
                          <a:latin typeface="Myriad Pro" panose="020B0503030403020204"/>
                          <a:ea typeface="Times New Roman" panose="02020603050405020304" pitchFamily="18" charset="0"/>
                        </a:rPr>
                        <a:t>ell</a:t>
                      </a:r>
                      <a:r>
                        <a:rPr lang="en-US" sz="2200" i="0" spc="5" dirty="0">
                          <a:effectLst/>
                          <a:latin typeface="Myriad Pro" panose="020B0503030403020204"/>
                          <a:ea typeface="Times New Roman" panose="02020603050405020304" pitchFamily="18" charset="0"/>
                        </a:rPr>
                        <a:t>in</a:t>
                      </a:r>
                      <a:r>
                        <a:rPr lang="en-US" sz="2200" i="0" dirty="0">
                          <a:effectLst/>
                          <a:latin typeface="Myriad Pro" panose="020B0503030403020204"/>
                          <a:ea typeface="Times New Roman" panose="02020603050405020304" pitchFamily="18" charset="0"/>
                        </a:rPr>
                        <a:t>g </a:t>
                      </a:r>
                      <a:r>
                        <a:rPr lang="en-US" sz="2200" i="0" spc="5" dirty="0">
                          <a:effectLst/>
                          <a:latin typeface="Myriad Pro" panose="020B0503030403020204"/>
                          <a:ea typeface="Times New Roman" panose="02020603050405020304" pitchFamily="18" charset="0"/>
                        </a:rPr>
                        <a:t>p</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i</a:t>
                      </a:r>
                      <a:r>
                        <a:rPr lang="en-US" sz="2200" i="0" spc="5" dirty="0">
                          <a:effectLst/>
                          <a:latin typeface="Myriad Pro" panose="020B0503030403020204"/>
                          <a:ea typeface="Times New Roman" panose="02020603050405020304" pitchFamily="18" charset="0"/>
                        </a:rPr>
                        <a:t>c</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a:t>
                      </a:r>
                    </a:p>
                    <a:p>
                      <a:pPr marL="83185" marR="305435">
                        <a:lnSpc>
                          <a:spcPct val="100000"/>
                        </a:lnSpc>
                        <a:spcAft>
                          <a:spcPts val="0"/>
                        </a:spcAft>
                      </a:pPr>
                      <a:r>
                        <a:rPr lang="en-US" sz="2200" i="0" dirty="0">
                          <a:effectLst/>
                          <a:latin typeface="Myriad Pro" panose="020B0503030403020204"/>
                          <a:ea typeface="Times New Roman" panose="02020603050405020304" pitchFamily="18" charset="0"/>
                        </a:rPr>
                        <a:t>G</a:t>
                      </a:r>
                      <a:r>
                        <a:rPr lang="en-US" sz="2200" i="0" spc="5" dirty="0">
                          <a:effectLst/>
                          <a:latin typeface="Myriad Pro" panose="020B0503030403020204"/>
                          <a:ea typeface="Times New Roman" panose="02020603050405020304" pitchFamily="18" charset="0"/>
                        </a:rPr>
                        <a:t>o</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d</a:t>
                      </a:r>
                      <a:r>
                        <a:rPr lang="en-US" sz="2200" i="0" dirty="0">
                          <a:effectLst/>
                          <a:latin typeface="Myriad Pro" panose="020B0503030403020204"/>
                          <a:ea typeface="Times New Roman" panose="02020603050405020304" pitchFamily="18" charset="0"/>
                        </a:rPr>
                        <a:t>s</a:t>
                      </a:r>
                      <a:r>
                        <a:rPr lang="en-US" sz="2200" i="0" spc="-2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f</a:t>
                      </a:r>
                      <a:r>
                        <a:rPr lang="en-US" sz="2200" i="0" spc="-5"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r</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u</a:t>
                      </a:r>
                      <a:r>
                        <a:rPr lang="en-US" sz="2200" i="0" spc="-15" dirty="0">
                          <a:effectLst/>
                          <a:latin typeface="Myriad Pro" panose="020B0503030403020204"/>
                          <a:ea typeface="Times New Roman" panose="02020603050405020304" pitchFamily="18" charset="0"/>
                        </a:rPr>
                        <a:t>s</a:t>
                      </a:r>
                      <a:r>
                        <a:rPr lang="en-US" sz="2200" i="0" dirty="0">
                          <a:effectLst/>
                          <a:latin typeface="Myriad Pro" panose="020B0503030403020204"/>
                          <a:ea typeface="Times New Roman" panose="02020603050405020304" pitchFamily="18" charset="0"/>
                        </a:rPr>
                        <a:t>e</a:t>
                      </a:r>
                      <a:r>
                        <a:rPr lang="en-US" sz="2200" i="0" spc="-2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d</a:t>
                      </a:r>
                      <a:r>
                        <a:rPr lang="en-US" sz="2200" i="0" spc="-5" dirty="0">
                          <a:effectLst/>
                          <a:latin typeface="Myriad Pro" panose="020B0503030403020204"/>
                          <a:ea typeface="Times New Roman" panose="02020603050405020304" pitchFamily="18" charset="0"/>
                        </a:rPr>
                        <a:t>i</a:t>
                      </a:r>
                      <a:r>
                        <a:rPr lang="en-US" sz="2200" i="0" spc="-15" dirty="0">
                          <a:effectLst/>
                          <a:latin typeface="Myriad Pro" panose="020B0503030403020204"/>
                          <a:ea typeface="Times New Roman" panose="02020603050405020304" pitchFamily="18" charset="0"/>
                        </a:rPr>
                        <a:t>s</a:t>
                      </a:r>
                      <a:r>
                        <a:rPr lang="en-US" sz="2200" i="0" spc="5" dirty="0">
                          <a:effectLst/>
                          <a:latin typeface="Myriad Pro" panose="020B0503030403020204"/>
                          <a:ea typeface="Times New Roman" panose="02020603050405020304" pitchFamily="18" charset="0"/>
                        </a:rPr>
                        <a:t>t</a:t>
                      </a:r>
                      <a:r>
                        <a:rPr lang="en-US" sz="2200" i="0"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ib</a:t>
                      </a:r>
                      <a:r>
                        <a:rPr lang="en-US" sz="2200" i="0" spc="5" dirty="0">
                          <a:effectLst/>
                          <a:latin typeface="Myriad Pro" panose="020B0503030403020204"/>
                          <a:ea typeface="Times New Roman" panose="02020603050405020304" pitchFamily="18" charset="0"/>
                        </a:rPr>
                        <a:t>u</a:t>
                      </a:r>
                      <a:r>
                        <a:rPr lang="en-US" sz="2200" i="0" spc="-5" dirty="0">
                          <a:effectLst/>
                          <a:latin typeface="Myriad Pro" panose="020B0503030403020204"/>
                          <a:ea typeface="Times New Roman" panose="02020603050405020304" pitchFamily="18" charset="0"/>
                        </a:rPr>
                        <a:t>tio</a:t>
                      </a:r>
                      <a:r>
                        <a:rPr lang="en-US" sz="2200" i="0" spc="5" dirty="0">
                          <a:effectLst/>
                          <a:latin typeface="Myriad Pro" panose="020B0503030403020204"/>
                          <a:ea typeface="Times New Roman" panose="02020603050405020304" pitchFamily="18" charset="0"/>
                        </a:rPr>
                        <a:t>n</a:t>
                      </a:r>
                      <a:r>
                        <a:rPr lang="en-US" sz="2200" i="0" dirty="0">
                          <a:effectLst/>
                          <a:latin typeface="Myriad Pro" panose="020B0503030403020204"/>
                          <a:ea typeface="Times New Roman" panose="02020603050405020304" pitchFamily="18" charset="0"/>
                        </a:rPr>
                        <a:t>: </a:t>
                      </a: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r</a:t>
                      </a:r>
                      <a:r>
                        <a:rPr lang="en-US" sz="2200" i="0" spc="5" dirty="0">
                          <a:effectLst/>
                          <a:latin typeface="Myriad Pro" panose="020B0503030403020204"/>
                          <a:ea typeface="Times New Roman" panose="02020603050405020304" pitchFamily="18" charset="0"/>
                        </a:rPr>
                        <a:t>it</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-do</a:t>
                      </a:r>
                      <a:r>
                        <a:rPr lang="en-US" sz="2200" i="0" spc="-40" dirty="0">
                          <a:effectLst/>
                          <a:latin typeface="Myriad Pro" panose="020B0503030403020204"/>
                          <a:ea typeface="Times New Roman" panose="02020603050405020304" pitchFamily="18" charset="0"/>
                        </a:rPr>
                        <a:t>w</a:t>
                      </a:r>
                      <a:r>
                        <a:rPr lang="en-US" sz="2200" i="0" dirty="0">
                          <a:effectLst/>
                          <a:latin typeface="Myriad Pro" panose="020B0503030403020204"/>
                          <a:ea typeface="Times New Roman" panose="02020603050405020304" pitchFamily="18" charset="0"/>
                        </a:rPr>
                        <a:t>n</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i</a:t>
                      </a:r>
                      <a:r>
                        <a:rPr lang="en-US" sz="2200" i="0" dirty="0">
                          <a:effectLst/>
                          <a:latin typeface="Myriad Pro" panose="020B0503030403020204"/>
                          <a:ea typeface="Times New Roman" panose="02020603050405020304" pitchFamily="18" charset="0"/>
                        </a:rPr>
                        <a:t>f </a:t>
                      </a:r>
                      <a:r>
                        <a:rPr lang="en-US" sz="2200" i="0" spc="-20" dirty="0">
                          <a:effectLst/>
                          <a:latin typeface="Myriad Pro" panose="020B0503030403020204"/>
                          <a:ea typeface="Times New Roman" panose="02020603050405020304" pitchFamily="18" charset="0"/>
                        </a:rPr>
                        <a:t>t</a:t>
                      </a:r>
                      <a:r>
                        <a:rPr lang="en-US" sz="2200" i="0" spc="5" dirty="0">
                          <a:effectLst/>
                          <a:latin typeface="Myriad Pro" panose="020B0503030403020204"/>
                          <a:ea typeface="Times New Roman" panose="02020603050405020304" pitchFamily="18" charset="0"/>
                        </a:rPr>
                        <a:t>h</a:t>
                      </a:r>
                      <a:r>
                        <a:rPr lang="en-US" sz="2200" i="0" dirty="0">
                          <a:effectLst/>
                          <a:latin typeface="Myriad Pro" panose="020B0503030403020204"/>
                          <a:ea typeface="Times New Roman" panose="02020603050405020304" pitchFamily="18" charset="0"/>
                        </a:rPr>
                        <a:t>e</a:t>
                      </a:r>
                      <a:r>
                        <a:rPr lang="en-US" sz="2200" i="0" spc="-15" dirty="0">
                          <a:effectLst/>
                          <a:latin typeface="Myriad Pro" panose="020B0503030403020204"/>
                          <a:ea typeface="Times New Roman" panose="02020603050405020304" pitchFamily="18" charset="0"/>
                        </a:rPr>
                        <a:t> </a:t>
                      </a:r>
                      <a:r>
                        <a:rPr lang="en-US" sz="2200" i="0" spc="-20" dirty="0">
                          <a:effectLst/>
                          <a:latin typeface="Myriad Pro" panose="020B0503030403020204"/>
                          <a:ea typeface="Times New Roman" panose="02020603050405020304" pitchFamily="18" charset="0"/>
                        </a:rPr>
                        <a:t>v</a:t>
                      </a:r>
                      <a:r>
                        <a:rPr lang="en-US" sz="2200" i="0" spc="5" dirty="0">
                          <a:effectLst/>
                          <a:latin typeface="Myriad Pro" panose="020B0503030403020204"/>
                          <a:ea typeface="Times New Roman" panose="02020603050405020304" pitchFamily="18" charset="0"/>
                        </a:rPr>
                        <a:t>a</a:t>
                      </a:r>
                      <a:r>
                        <a:rPr lang="en-US" sz="2200" i="0" spc="-20" dirty="0">
                          <a:effectLst/>
                          <a:latin typeface="Myriad Pro" panose="020B0503030403020204"/>
                          <a:ea typeface="Times New Roman" panose="02020603050405020304" pitchFamily="18" charset="0"/>
                        </a:rPr>
                        <a:t>l</a:t>
                      </a:r>
                      <a:r>
                        <a:rPr lang="en-US" sz="2200" i="0" spc="5" dirty="0">
                          <a:effectLst/>
                          <a:latin typeface="Myriad Pro" panose="020B0503030403020204"/>
                          <a:ea typeface="Times New Roman" panose="02020603050405020304" pitchFamily="18" charset="0"/>
                        </a:rPr>
                        <a:t>u</a:t>
                      </a:r>
                      <a:r>
                        <a:rPr lang="en-US" sz="2200" i="0" dirty="0">
                          <a:effectLst/>
                          <a:latin typeface="Myriad Pro" panose="020B0503030403020204"/>
                          <a:ea typeface="Times New Roman" panose="02020603050405020304" pitchFamily="18" charset="0"/>
                        </a:rPr>
                        <a:t>e</a:t>
                      </a:r>
                      <a:r>
                        <a:rPr lang="en-US" sz="2200" i="0" spc="-15"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t</a:t>
                      </a:r>
                      <a:r>
                        <a:rPr lang="en-US" sz="2200" i="0" dirty="0">
                          <a:effectLst/>
                          <a:latin typeface="Myriad Pro" panose="020B0503030403020204"/>
                          <a:ea typeface="Times New Roman" panose="02020603050405020304" pitchFamily="18" charset="0"/>
                        </a:rPr>
                        <a:t>o</a:t>
                      </a:r>
                      <a:r>
                        <a:rPr lang="en-US" sz="2200" i="0" spc="-15"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th</a:t>
                      </a:r>
                      <a:r>
                        <a:rPr lang="en-US" sz="2200" i="0" dirty="0">
                          <a:effectLst/>
                          <a:latin typeface="Myriad Pro" panose="020B0503030403020204"/>
                          <a:ea typeface="Times New Roman" panose="02020603050405020304" pitchFamily="18" charset="0"/>
                        </a:rPr>
                        <a:t>e</a:t>
                      </a:r>
                      <a:r>
                        <a:rPr lang="en-US" sz="2200" i="0" spc="-15" dirty="0">
                          <a:effectLst/>
                          <a:latin typeface="Myriad Pro" panose="020B0503030403020204"/>
                          <a:ea typeface="Times New Roman" panose="02020603050405020304" pitchFamily="18" charset="0"/>
                        </a:rPr>
                        <a:t> </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nt</a:t>
                      </a:r>
                      <a:r>
                        <a:rPr lang="en-US" sz="2200" i="0" spc="5" dirty="0">
                          <a:effectLst/>
                          <a:latin typeface="Myriad Pro" panose="020B0503030403020204"/>
                          <a:ea typeface="Times New Roman" panose="02020603050405020304" pitchFamily="18" charset="0"/>
                        </a:rPr>
                        <a:t>it</a:t>
                      </a:r>
                      <a:r>
                        <a:rPr lang="en-US" sz="2200" i="0" dirty="0">
                          <a:effectLst/>
                          <a:latin typeface="Myriad Pro" panose="020B0503030403020204"/>
                          <a:ea typeface="Times New Roman" panose="02020603050405020304" pitchFamily="18" charset="0"/>
                        </a:rPr>
                        <a:t>y</a:t>
                      </a:r>
                      <a:r>
                        <a:rPr lang="en-US" sz="2200" i="0" spc="-25" dirty="0">
                          <a:effectLst/>
                          <a:latin typeface="Myriad Pro" panose="020B0503030403020204"/>
                          <a:ea typeface="Times New Roman" panose="02020603050405020304" pitchFamily="18" charset="0"/>
                        </a:rPr>
                        <a:t> </a:t>
                      </a:r>
                      <a:r>
                        <a:rPr lang="en-US" sz="2200" i="0" spc="10" dirty="0">
                          <a:effectLst/>
                          <a:latin typeface="Myriad Pro" panose="020B0503030403020204"/>
                          <a:ea typeface="Times New Roman" panose="02020603050405020304" pitchFamily="18" charset="0"/>
                        </a:rPr>
                        <a:t>d</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c</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a</a:t>
                      </a:r>
                      <a:r>
                        <a:rPr lang="en-US" sz="2200" i="0" spc="-15" dirty="0">
                          <a:effectLst/>
                          <a:latin typeface="Myriad Pro" panose="020B0503030403020204"/>
                          <a:ea typeface="Times New Roman" panose="02020603050405020304" pitchFamily="18" charset="0"/>
                        </a:rPr>
                        <a:t>s</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s (</a:t>
                      </a:r>
                      <a:r>
                        <a:rPr lang="en-US" sz="2200" i="0" spc="-5" dirty="0">
                          <a:effectLst/>
                          <a:latin typeface="Myriad Pro" panose="020B0503030403020204"/>
                          <a:ea typeface="Times New Roman" panose="02020603050405020304" pitchFamily="18" charset="0"/>
                        </a:rPr>
                        <a:t>f</a:t>
                      </a:r>
                      <a:r>
                        <a:rPr lang="en-US" sz="2200" i="0" spc="-20"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r </a:t>
                      </a:r>
                      <a:r>
                        <a:rPr lang="en-US" sz="2200" i="0" spc="-20" dirty="0">
                          <a:effectLst/>
                          <a:latin typeface="Myriad Pro" panose="020B0503030403020204"/>
                          <a:ea typeface="Times New Roman" panose="02020603050405020304" pitchFamily="18" charset="0"/>
                        </a:rPr>
                        <a:t>ex</a:t>
                      </a:r>
                      <a:r>
                        <a:rPr lang="en-US" sz="2200" i="0" spc="5" dirty="0">
                          <a:effectLst/>
                          <a:latin typeface="Myriad Pro" panose="020B0503030403020204"/>
                          <a:ea typeface="Times New Roman" panose="02020603050405020304" pitchFamily="18" charset="0"/>
                        </a:rPr>
                        <a:t>amp</a:t>
                      </a:r>
                      <a:r>
                        <a:rPr lang="en-US" sz="2200" i="0" spc="-20" dirty="0">
                          <a:effectLst/>
                          <a:latin typeface="Myriad Pro" panose="020B0503030403020204"/>
                          <a:ea typeface="Times New Roman" panose="02020603050405020304" pitchFamily="18" charset="0"/>
                        </a:rPr>
                        <a:t>le</a:t>
                      </a:r>
                      <a:r>
                        <a:rPr lang="en-US" sz="2200" i="0" dirty="0">
                          <a:effectLst/>
                          <a:latin typeface="Myriad Pro" panose="020B0503030403020204"/>
                          <a:ea typeface="Times New Roman" panose="02020603050405020304" pitchFamily="18" charset="0"/>
                        </a:rPr>
                        <a:t>,</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mat</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r</a:t>
                      </a:r>
                      <a:r>
                        <a:rPr lang="en-US" sz="2200" i="0" spc="5" dirty="0">
                          <a:effectLst/>
                          <a:latin typeface="Myriad Pro" panose="020B0503030403020204"/>
                          <a:ea typeface="Times New Roman" panose="02020603050405020304" pitchFamily="18" charset="0"/>
                        </a:rPr>
                        <a:t>ia</a:t>
                      </a:r>
                      <a:r>
                        <a:rPr lang="en-US" sz="2200" i="0" spc="-20" dirty="0">
                          <a:effectLst/>
                          <a:latin typeface="Myriad Pro" panose="020B0503030403020204"/>
                          <a:ea typeface="Times New Roman" panose="02020603050405020304" pitchFamily="18" charset="0"/>
                        </a:rPr>
                        <a:t>l</a:t>
                      </a:r>
                      <a:r>
                        <a:rPr lang="en-US" sz="2200" i="0" dirty="0">
                          <a:effectLst/>
                          <a:latin typeface="Myriad Pro" panose="020B0503030403020204"/>
                          <a:ea typeface="Times New Roman" panose="02020603050405020304" pitchFamily="18" charset="0"/>
                        </a:rPr>
                        <a:t>s</a:t>
                      </a:r>
                      <a:r>
                        <a:rPr lang="en-US" sz="2200" i="0" spc="5" dirty="0">
                          <a:effectLst/>
                          <a:latin typeface="Myriad Pro" panose="020B0503030403020204"/>
                          <a:ea typeface="Times New Roman" panose="02020603050405020304" pitchFamily="18" charset="0"/>
                        </a:rPr>
                        <a:t> t</a:t>
                      </a:r>
                      <a:r>
                        <a:rPr lang="en-US" sz="2200" i="0" dirty="0">
                          <a:effectLst/>
                          <a:latin typeface="Myriad Pro" panose="020B0503030403020204"/>
                          <a:ea typeface="Times New Roman" panose="02020603050405020304" pitchFamily="18" charset="0"/>
                        </a:rPr>
                        <a:t>o</a:t>
                      </a:r>
                      <a:r>
                        <a:rPr lang="en-US" sz="2200" i="0" spc="-15"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b</a:t>
                      </a:r>
                      <a:r>
                        <a:rPr lang="en-US" sz="2200" i="0" dirty="0">
                          <a:effectLst/>
                          <a:latin typeface="Myriad Pro" panose="020B0503030403020204"/>
                          <a:ea typeface="Times New Roman" panose="02020603050405020304" pitchFamily="18" charset="0"/>
                        </a:rPr>
                        <a:t>e</a:t>
                      </a:r>
                      <a:r>
                        <a:rPr lang="en-US" sz="2200" i="0" spc="-15"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d</a:t>
                      </a:r>
                      <a:r>
                        <a:rPr lang="en-US" sz="2200" i="0" spc="5" dirty="0">
                          <a:effectLst/>
                          <a:latin typeface="Myriad Pro" panose="020B0503030403020204"/>
                          <a:ea typeface="Times New Roman" panose="02020603050405020304" pitchFamily="18" charset="0"/>
                        </a:rPr>
                        <a:t>i</a:t>
                      </a:r>
                      <a:r>
                        <a:rPr lang="en-US" sz="2200" i="0" spc="-15" dirty="0">
                          <a:effectLst/>
                          <a:latin typeface="Myriad Pro" panose="020B0503030403020204"/>
                          <a:ea typeface="Times New Roman" panose="02020603050405020304" pitchFamily="18" charset="0"/>
                        </a:rPr>
                        <a:t>s</a:t>
                      </a:r>
                      <a:r>
                        <a:rPr lang="en-US" sz="2200" i="0" spc="5" dirty="0">
                          <a:effectLst/>
                          <a:latin typeface="Myriad Pro" panose="020B0503030403020204"/>
                          <a:ea typeface="Times New Roman" panose="02020603050405020304" pitchFamily="18" charset="0"/>
                        </a:rPr>
                        <a:t>t</a:t>
                      </a:r>
                      <a:r>
                        <a:rPr lang="en-US" sz="2200" i="0" spc="-30" dirty="0">
                          <a:effectLst/>
                          <a:latin typeface="Myriad Pro" panose="020B0503030403020204"/>
                          <a:ea typeface="Times New Roman" panose="02020603050405020304" pitchFamily="18" charset="0"/>
                        </a:rPr>
                        <a:t>r</a:t>
                      </a:r>
                      <a:r>
                        <a:rPr lang="en-US" sz="2200" i="0" spc="5" dirty="0">
                          <a:effectLst/>
                          <a:latin typeface="Myriad Pro" panose="020B0503030403020204"/>
                          <a:ea typeface="Times New Roman" panose="02020603050405020304" pitchFamily="18" charset="0"/>
                        </a:rPr>
                        <a:t>i</a:t>
                      </a:r>
                      <a:r>
                        <a:rPr lang="en-US" sz="2200" i="0" spc="-20" dirty="0">
                          <a:effectLst/>
                          <a:latin typeface="Myriad Pro" panose="020B0503030403020204"/>
                          <a:ea typeface="Times New Roman" panose="02020603050405020304" pitchFamily="18" charset="0"/>
                        </a:rPr>
                        <a:t>b</a:t>
                      </a:r>
                      <a:r>
                        <a:rPr lang="en-US" sz="2200" i="0" spc="5" dirty="0">
                          <a:effectLst/>
                          <a:latin typeface="Myriad Pro" panose="020B0503030403020204"/>
                          <a:ea typeface="Times New Roman" panose="02020603050405020304" pitchFamily="18" charset="0"/>
                        </a:rPr>
                        <a:t>ut</a:t>
                      </a:r>
                      <a:r>
                        <a:rPr lang="en-US" sz="2200" i="0" spc="-45"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d</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a</a:t>
                      </a:r>
                      <a:r>
                        <a:rPr lang="en-US" sz="2200" i="0" spc="-30" dirty="0">
                          <a:effectLst/>
                          <a:latin typeface="Myriad Pro" panose="020B0503030403020204"/>
                          <a:ea typeface="Times New Roman" panose="02020603050405020304" pitchFamily="18" charset="0"/>
                        </a:rPr>
                        <a:t>r</a:t>
                      </a:r>
                      <a:r>
                        <a:rPr lang="en-US" sz="2200" i="0" dirty="0">
                          <a:effectLst/>
                          <a:latin typeface="Myriad Pro" panose="020B0503030403020204"/>
                          <a:ea typeface="Times New Roman" panose="02020603050405020304" pitchFamily="18" charset="0"/>
                        </a:rPr>
                        <a:t>e</a:t>
                      </a:r>
                      <a:r>
                        <a:rPr lang="en-US" sz="2200" i="0" spc="-15" dirty="0">
                          <a:effectLst/>
                          <a:latin typeface="Myriad Pro" panose="020B0503030403020204"/>
                          <a:ea typeface="Times New Roman" panose="02020603050405020304" pitchFamily="18" charset="0"/>
                        </a:rPr>
                        <a:t> </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u</a:t>
                      </a:r>
                      <a:r>
                        <a:rPr lang="en-US" sz="2200" i="0" dirty="0">
                          <a:effectLst/>
                          <a:latin typeface="Myriad Pro" panose="020B0503030403020204"/>
                          <a:ea typeface="Times New Roman" panose="02020603050405020304" pitchFamily="18" charset="0"/>
                        </a:rPr>
                        <a:t>t</a:t>
                      </a:r>
                      <a:r>
                        <a:rPr lang="en-US" sz="2200" i="0" spc="10" dirty="0">
                          <a:effectLst/>
                          <a:latin typeface="Myriad Pro" panose="020B0503030403020204"/>
                          <a:ea typeface="Times New Roman" panose="02020603050405020304" pitchFamily="18" charset="0"/>
                        </a:rPr>
                        <a:t> </a:t>
                      </a:r>
                      <a:r>
                        <a:rPr lang="en-US" sz="2200" i="0" spc="-20"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f </a:t>
                      </a:r>
                      <a:r>
                        <a:rPr lang="en-US" sz="2200" i="0" spc="-5" dirty="0">
                          <a:effectLst/>
                          <a:latin typeface="Myriad Pro" panose="020B0503030403020204"/>
                          <a:ea typeface="Times New Roman" panose="02020603050405020304" pitchFamily="18" charset="0"/>
                        </a:rPr>
                        <a:t>d</a:t>
                      </a:r>
                      <a:r>
                        <a:rPr lang="en-US" sz="2200" i="0" spc="-10" dirty="0">
                          <a:effectLst/>
                          <a:latin typeface="Myriad Pro" panose="020B0503030403020204"/>
                          <a:ea typeface="Times New Roman" panose="02020603050405020304" pitchFamily="18" charset="0"/>
                        </a:rPr>
                        <a:t>a</a:t>
                      </a:r>
                      <a:r>
                        <a:rPr lang="en-US" sz="2200" i="0" spc="5" dirty="0">
                          <a:effectLst/>
                          <a:latin typeface="Myriad Pro" panose="020B0503030403020204"/>
                          <a:ea typeface="Times New Roman" panose="02020603050405020304" pitchFamily="18" charset="0"/>
                        </a:rPr>
                        <a:t>t</a:t>
                      </a:r>
                      <a:r>
                        <a:rPr lang="en-US" sz="2200" i="0" dirty="0">
                          <a:effectLst/>
                          <a:latin typeface="Myriad Pro" panose="020B0503030403020204"/>
                          <a:ea typeface="Times New Roman" panose="02020603050405020304" pitchFamily="18" charset="0"/>
                        </a:rPr>
                        <a:t>e</a:t>
                      </a:r>
                      <a:r>
                        <a:rPr lang="en-US" sz="2200" i="0" spc="-15" dirty="0">
                          <a:effectLst/>
                          <a:latin typeface="Myriad Pro" panose="020B0503030403020204"/>
                          <a:ea typeface="Times New Roman" panose="02020603050405020304" pitchFamily="18" charset="0"/>
                        </a:rPr>
                        <a:t> </a:t>
                      </a:r>
                      <a:r>
                        <a:rPr lang="en-US" sz="2200" i="0" spc="-20"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r </a:t>
                      </a:r>
                      <a:r>
                        <a:rPr lang="en-US" sz="2200" i="0" spc="-5" dirty="0">
                          <a:effectLst/>
                          <a:latin typeface="Myriad Pro" panose="020B0503030403020204"/>
                          <a:ea typeface="Times New Roman" panose="02020603050405020304" pitchFamily="18" charset="0"/>
                        </a:rPr>
                        <a:t>d</a:t>
                      </a:r>
                      <a:r>
                        <a:rPr lang="en-US" sz="2200" i="0" dirty="0">
                          <a:effectLst/>
                          <a:latin typeface="Myriad Pro" panose="020B0503030403020204"/>
                          <a:ea typeface="Times New Roman" panose="02020603050405020304" pitchFamily="18" charset="0"/>
                        </a:rPr>
                        <a:t>a</a:t>
                      </a:r>
                      <a:r>
                        <a:rPr lang="en-US" sz="2200" i="0" spc="-15" dirty="0">
                          <a:effectLst/>
                          <a:latin typeface="Myriad Pro" panose="020B0503030403020204"/>
                          <a:ea typeface="Times New Roman" panose="02020603050405020304" pitchFamily="18" charset="0"/>
                        </a:rPr>
                        <a:t>m</a:t>
                      </a:r>
                      <a:r>
                        <a:rPr lang="en-US" sz="2200" i="0" spc="5" dirty="0">
                          <a:effectLst/>
                          <a:latin typeface="Myriad Pro" panose="020B0503030403020204"/>
                          <a:ea typeface="Times New Roman" panose="02020603050405020304" pitchFamily="18" charset="0"/>
                        </a:rPr>
                        <a:t>a</a:t>
                      </a:r>
                      <a:r>
                        <a:rPr lang="en-US" sz="2200" i="0" spc="-5" dirty="0">
                          <a:effectLst/>
                          <a:latin typeface="Myriad Pro" panose="020B0503030403020204"/>
                          <a:ea typeface="Times New Roman" panose="02020603050405020304" pitchFamily="18" charset="0"/>
                        </a:rPr>
                        <a:t>g</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d</a:t>
                      </a:r>
                      <a:r>
                        <a:rPr lang="en-US" sz="2200" i="0" spc="-5" dirty="0">
                          <a:effectLst/>
                          <a:latin typeface="Myriad Pro" panose="020B0503030403020204"/>
                          <a:ea typeface="Times New Roman" panose="02020603050405020304" pitchFamily="18" charset="0"/>
                        </a:rPr>
                        <a:t>)</a:t>
                      </a:r>
                      <a:r>
                        <a:rPr lang="en-US" sz="2200" i="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194989330"/>
                  </a:ext>
                </a:extLst>
              </a:tr>
              <a:tr h="254598">
                <a:tc>
                  <a:txBody>
                    <a:bodyPr/>
                    <a:lstStyle/>
                    <a:p>
                      <a:pPr marL="84455">
                        <a:lnSpc>
                          <a:spcPct val="100000"/>
                        </a:lnSpc>
                        <a:spcBef>
                          <a:spcPts val="485"/>
                        </a:spcBef>
                        <a:spcAft>
                          <a:spcPts val="0"/>
                        </a:spcAft>
                      </a:pPr>
                      <a:r>
                        <a:rPr lang="en-US" sz="2200" i="0" spc="5">
                          <a:effectLst/>
                          <a:latin typeface="Myriad Pro" panose="020B0503030403020204"/>
                          <a:ea typeface="Times New Roman" panose="02020603050405020304" pitchFamily="18" charset="0"/>
                        </a:rPr>
                        <a:t>C</a:t>
                      </a:r>
                      <a:r>
                        <a:rPr lang="en-US" sz="2200" i="0" spc="-10">
                          <a:effectLst/>
                          <a:latin typeface="Myriad Pro" panose="020B0503030403020204"/>
                          <a:ea typeface="Times New Roman" panose="02020603050405020304" pitchFamily="18" charset="0"/>
                        </a:rPr>
                        <a:t>ha</a:t>
                      </a:r>
                      <a:r>
                        <a:rPr lang="en-US" sz="2200" i="0" spc="5">
                          <a:effectLst/>
                          <a:latin typeface="Myriad Pro" panose="020B0503030403020204"/>
                          <a:ea typeface="Times New Roman" panose="02020603050405020304" pitchFamily="18" charset="0"/>
                        </a:rPr>
                        <a:t>n</a:t>
                      </a:r>
                      <a:r>
                        <a:rPr lang="en-US" sz="2200" i="0" spc="-20">
                          <a:effectLst/>
                          <a:latin typeface="Myriad Pro" panose="020B0503030403020204"/>
                          <a:ea typeface="Times New Roman" panose="02020603050405020304" pitchFamily="18" charset="0"/>
                        </a:rPr>
                        <a:t>g</a:t>
                      </a:r>
                      <a:r>
                        <a:rPr lang="en-US" sz="2200" i="0">
                          <a:effectLst/>
                          <a:latin typeface="Myriad Pro" panose="020B0503030403020204"/>
                          <a:ea typeface="Times New Roman" panose="02020603050405020304" pitchFamily="18" charset="0"/>
                        </a:rPr>
                        <a:t>e</a:t>
                      </a:r>
                      <a:r>
                        <a:rPr lang="en-US" sz="2200" i="0" spc="-15">
                          <a:effectLst/>
                          <a:latin typeface="Myriad Pro" panose="020B0503030403020204"/>
                          <a:ea typeface="Times New Roman" panose="02020603050405020304" pitchFamily="18" charset="0"/>
                        </a:rPr>
                        <a:t> </a:t>
                      </a:r>
                      <a:r>
                        <a:rPr lang="en-US" sz="2200" i="0">
                          <a:effectLst/>
                          <a:latin typeface="Myriad Pro" panose="020B0503030403020204"/>
                          <a:ea typeface="Times New Roman" panose="02020603050405020304" pitchFamily="18" charset="0"/>
                        </a:rPr>
                        <a:t>m</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as</a:t>
                      </a:r>
                      <a:r>
                        <a:rPr lang="en-US" sz="2200" i="0" spc="5">
                          <a:effectLst/>
                          <a:latin typeface="Myriad Pro" panose="020B0503030403020204"/>
                          <a:ea typeface="Times New Roman" panose="02020603050405020304" pitchFamily="18" charset="0"/>
                        </a:rPr>
                        <a:t>u</a:t>
                      </a:r>
                      <a:r>
                        <a:rPr lang="en-US" sz="2200" i="0" spc="-5">
                          <a:effectLst/>
                          <a:latin typeface="Myriad Pro" panose="020B0503030403020204"/>
                          <a:ea typeface="Times New Roman" panose="02020603050405020304" pitchFamily="18" charset="0"/>
                        </a:rPr>
                        <a:t>r</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m</a:t>
                      </a:r>
                      <a:r>
                        <a:rPr lang="en-US" sz="2200" i="0" spc="-20">
                          <a:effectLst/>
                          <a:latin typeface="Myriad Pro" panose="020B0503030403020204"/>
                          <a:ea typeface="Times New Roman" panose="02020603050405020304" pitchFamily="18" charset="0"/>
                        </a:rPr>
                        <a:t>e</a:t>
                      </a:r>
                      <a:r>
                        <a:rPr lang="en-US" sz="2200" i="0" spc="5">
                          <a:effectLst/>
                          <a:latin typeface="Myriad Pro" panose="020B0503030403020204"/>
                          <a:ea typeface="Times New Roman" panose="02020603050405020304" pitchFamily="18" charset="0"/>
                        </a:rPr>
                        <a:t>n</a:t>
                      </a:r>
                      <a:r>
                        <a:rPr lang="en-US" sz="2200" i="0">
                          <a:effectLst/>
                          <a:latin typeface="Myriad Pro" panose="020B0503030403020204"/>
                          <a:ea typeface="Times New Roman" panose="02020603050405020304" pitchFamily="18" charset="0"/>
                        </a:rPr>
                        <a:t>t</a:t>
                      </a:r>
                      <a:r>
                        <a:rPr lang="en-US" sz="2200" i="0" spc="-15">
                          <a:effectLst/>
                          <a:latin typeface="Myriad Pro" panose="020B0503030403020204"/>
                          <a:ea typeface="Times New Roman" panose="02020603050405020304" pitchFamily="18" charset="0"/>
                        </a:rPr>
                        <a:t> </a:t>
                      </a:r>
                      <a:r>
                        <a:rPr lang="en-US" sz="2200" i="0" spc="5">
                          <a:effectLst/>
                          <a:latin typeface="Myriad Pro" panose="020B0503030403020204"/>
                          <a:ea typeface="Times New Roman" panose="02020603050405020304" pitchFamily="18" charset="0"/>
                        </a:rPr>
                        <a:t>a</a:t>
                      </a:r>
                      <a:r>
                        <a:rPr lang="en-US" sz="2200" i="0">
                          <a:effectLst/>
                          <a:latin typeface="Myriad Pro" panose="020B0503030403020204"/>
                          <a:ea typeface="Times New Roman" panose="02020603050405020304" pitchFamily="18" charset="0"/>
                        </a:rPr>
                        <a:t>t</a:t>
                      </a:r>
                      <a:r>
                        <a:rPr lang="en-US" sz="2200" i="0" spc="-5">
                          <a:effectLst/>
                          <a:latin typeface="Myriad Pro" panose="020B0503030403020204"/>
                          <a:ea typeface="Times New Roman" panose="02020603050405020304" pitchFamily="18" charset="0"/>
                        </a:rPr>
                        <a:t> </a:t>
                      </a:r>
                      <a:r>
                        <a:rPr lang="en-US" sz="2200" i="0" spc="-15">
                          <a:effectLst/>
                          <a:latin typeface="Myriad Pro" panose="020B0503030403020204"/>
                          <a:ea typeface="Times New Roman" panose="02020603050405020304" pitchFamily="18" charset="0"/>
                        </a:rPr>
                        <a:t>r</a:t>
                      </a:r>
                      <a:r>
                        <a:rPr lang="en-US" sz="2200" i="0" spc="-20">
                          <a:effectLst/>
                          <a:latin typeface="Myriad Pro" panose="020B0503030403020204"/>
                          <a:ea typeface="Times New Roman" panose="02020603050405020304" pitchFamily="18" charset="0"/>
                        </a:rPr>
                        <a:t>e</a:t>
                      </a:r>
                      <a:r>
                        <a:rPr lang="en-US" sz="2200" i="0" spc="-5">
                          <a:effectLst/>
                          <a:latin typeface="Myriad Pro" panose="020B0503030403020204"/>
                          <a:ea typeface="Times New Roman" panose="02020603050405020304" pitchFamily="18" charset="0"/>
                        </a:rPr>
                        <a:t>p</a:t>
                      </a:r>
                      <a:r>
                        <a:rPr lang="en-US" sz="2200" i="0" spc="-20">
                          <a:effectLst/>
                          <a:latin typeface="Myriad Pro" panose="020B0503030403020204"/>
                          <a:ea typeface="Times New Roman" panose="02020603050405020304" pitchFamily="18" charset="0"/>
                        </a:rPr>
                        <a:t>o</a:t>
                      </a:r>
                      <a:r>
                        <a:rPr lang="en-US" sz="2200" i="0" spc="-15">
                          <a:effectLst/>
                          <a:latin typeface="Myriad Pro" panose="020B0503030403020204"/>
                          <a:ea typeface="Times New Roman" panose="02020603050405020304" pitchFamily="18" charset="0"/>
                        </a:rPr>
                        <a:t>r</a:t>
                      </a:r>
                      <a:r>
                        <a:rPr lang="en-US" sz="2200" i="0" spc="-10">
                          <a:effectLst/>
                          <a:latin typeface="Myriad Pro" panose="020B0503030403020204"/>
                          <a:ea typeface="Times New Roman" panose="02020603050405020304" pitchFamily="18" charset="0"/>
                        </a:rPr>
                        <a:t>tin</a:t>
                      </a:r>
                      <a:r>
                        <a:rPr lang="en-US" sz="2200" i="0">
                          <a:effectLst/>
                          <a:latin typeface="Myriad Pro" panose="020B0503030403020204"/>
                          <a:ea typeface="Times New Roman" panose="02020603050405020304" pitchFamily="18" charset="0"/>
                        </a:rPr>
                        <a:t>g</a:t>
                      </a:r>
                      <a:r>
                        <a:rPr lang="en-US" sz="2200" i="0" spc="-25">
                          <a:effectLst/>
                          <a:latin typeface="Myriad Pro" panose="020B0503030403020204"/>
                          <a:ea typeface="Times New Roman" panose="02020603050405020304" pitchFamily="18" charset="0"/>
                        </a:rPr>
                        <a:t> </a:t>
                      </a:r>
                      <a:r>
                        <a:rPr lang="en-US" sz="2200" i="0" spc="-10">
                          <a:effectLst/>
                          <a:latin typeface="Myriad Pro" panose="020B0503030403020204"/>
                          <a:ea typeface="Times New Roman" panose="02020603050405020304" pitchFamily="18" charset="0"/>
                        </a:rPr>
                        <a:t>date</a:t>
                      </a:r>
                      <a:endParaRPr lang="en-US" sz="2200" i="0">
                        <a:effectLst/>
                        <a:latin typeface="Myriad Pro" panose="020B0503030403020204"/>
                        <a:ea typeface="Times New Roman" panose="02020603050405020304" pitchFamily="18" charset="0"/>
                      </a:endParaRPr>
                    </a:p>
                  </a:txBody>
                  <a:tcPr marL="0" marR="0" marT="0" marB="0" anchor="ctr"/>
                </a:tc>
                <a:tc>
                  <a:txBody>
                    <a:bodyPr/>
                    <a:lstStyle/>
                    <a:p>
                      <a:pPr marL="83185">
                        <a:lnSpc>
                          <a:spcPct val="100000"/>
                        </a:lnSpc>
                        <a:spcBef>
                          <a:spcPts val="485"/>
                        </a:spcBef>
                        <a:spcAft>
                          <a:spcPts val="0"/>
                        </a:spcAft>
                      </a:pPr>
                      <a:r>
                        <a:rPr lang="en-US" sz="2200" i="0" spc="-5"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n</a:t>
                      </a:r>
                      <a:r>
                        <a:rPr lang="en-US" sz="2200" i="0" spc="-20" dirty="0">
                          <a:effectLst/>
                          <a:latin typeface="Myriad Pro" panose="020B0503030403020204"/>
                          <a:ea typeface="Times New Roman" panose="02020603050405020304" pitchFamily="18" charset="0"/>
                        </a:rPr>
                        <a:t>l</a:t>
                      </a:r>
                      <a:r>
                        <a:rPr lang="en-US" sz="2200" i="0" dirty="0">
                          <a:effectLst/>
                          <a:latin typeface="Myriad Pro" panose="020B0503030403020204"/>
                          <a:ea typeface="Times New Roman" panose="02020603050405020304" pitchFamily="18" charset="0"/>
                        </a:rPr>
                        <a:t>y</a:t>
                      </a:r>
                      <a:r>
                        <a:rPr lang="en-US" sz="2200" i="0" spc="-25"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i</a:t>
                      </a:r>
                      <a:r>
                        <a:rPr lang="en-US" sz="2200" i="0" dirty="0">
                          <a:effectLst/>
                          <a:latin typeface="Myriad Pro" panose="020B0503030403020204"/>
                          <a:ea typeface="Times New Roman" panose="02020603050405020304" pitchFamily="18" charset="0"/>
                        </a:rPr>
                        <a:t>f </a:t>
                      </a:r>
                      <a:r>
                        <a:rPr lang="en-US" sz="2200" i="0" spc="5" dirty="0">
                          <a:effectLst/>
                          <a:latin typeface="Myriad Pro" panose="020B0503030403020204"/>
                          <a:ea typeface="Times New Roman" panose="02020603050405020304" pitchFamily="18" charset="0"/>
                        </a:rPr>
                        <a:t>i</a:t>
                      </a:r>
                      <a:r>
                        <a:rPr lang="en-US" sz="2200" i="0" spc="-15" dirty="0">
                          <a:effectLst/>
                          <a:latin typeface="Myriad Pro" panose="020B0503030403020204"/>
                          <a:ea typeface="Times New Roman" panose="02020603050405020304" pitchFamily="18" charset="0"/>
                        </a:rPr>
                        <a:t>m</a:t>
                      </a:r>
                      <a:r>
                        <a:rPr lang="en-US" sz="2200" i="0" spc="5" dirty="0">
                          <a:effectLst/>
                          <a:latin typeface="Myriad Pro" panose="020B0503030403020204"/>
                          <a:ea typeface="Times New Roman" panose="02020603050405020304" pitchFamily="18" charset="0"/>
                        </a:rPr>
                        <a:t>p</a:t>
                      </a:r>
                      <a:r>
                        <a:rPr lang="en-US" sz="2200" i="0" spc="-20" dirty="0">
                          <a:effectLst/>
                          <a:latin typeface="Myriad Pro" panose="020B0503030403020204"/>
                          <a:ea typeface="Times New Roman" panose="02020603050405020304" pitchFamily="18" charset="0"/>
                        </a:rPr>
                        <a:t>a</a:t>
                      </a:r>
                      <a:r>
                        <a:rPr lang="en-US" sz="2200" i="0" spc="5" dirty="0">
                          <a:effectLst/>
                          <a:latin typeface="Myriad Pro" panose="020B0503030403020204"/>
                          <a:ea typeface="Times New Roman" panose="02020603050405020304" pitchFamily="18" charset="0"/>
                        </a:rPr>
                        <a:t>i</a:t>
                      </a:r>
                      <a:r>
                        <a:rPr lang="en-US" sz="2200" i="0" spc="-5" dirty="0">
                          <a:effectLst/>
                          <a:latin typeface="Myriad Pro" panose="020B0503030403020204"/>
                          <a:ea typeface="Times New Roman" panose="02020603050405020304" pitchFamily="18" charset="0"/>
                        </a:rPr>
                        <a:t>r</a:t>
                      </a:r>
                      <a:r>
                        <a:rPr lang="en-US" sz="2200" i="0" spc="-20" dirty="0">
                          <a:effectLst/>
                          <a:latin typeface="Myriad Pro" panose="020B0503030403020204"/>
                          <a:ea typeface="Times New Roman" panose="02020603050405020304" pitchFamily="18" charset="0"/>
                        </a:rPr>
                        <a:t>e</a:t>
                      </a:r>
                      <a:r>
                        <a:rPr lang="en-US" sz="2200" i="0" spc="5" dirty="0">
                          <a:effectLst/>
                          <a:latin typeface="Myriad Pro" panose="020B0503030403020204"/>
                          <a:ea typeface="Times New Roman" panose="02020603050405020304" pitchFamily="18" charset="0"/>
                        </a:rPr>
                        <a:t>d.</a:t>
                      </a:r>
                      <a:endParaRPr lang="en-US" sz="2200" i="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923239722"/>
                  </a:ext>
                </a:extLst>
              </a:tr>
              <a:tr h="491266">
                <a:tc>
                  <a:txBody>
                    <a:bodyPr/>
                    <a:lstStyle/>
                    <a:p>
                      <a:pPr marL="84455">
                        <a:lnSpc>
                          <a:spcPct val="100000"/>
                        </a:lnSpc>
                        <a:spcBef>
                          <a:spcPts val="480"/>
                        </a:spcBef>
                        <a:spcAft>
                          <a:spcPts val="0"/>
                        </a:spcAft>
                      </a:pPr>
                      <a:r>
                        <a:rPr lang="en-US" sz="2200" i="0" spc="-40">
                          <a:effectLst/>
                          <a:latin typeface="Myriad Pro" panose="020B0503030403020204"/>
                          <a:ea typeface="Times New Roman" panose="02020603050405020304" pitchFamily="18" charset="0"/>
                        </a:rPr>
                        <a:t>W</a:t>
                      </a:r>
                      <a:r>
                        <a:rPr lang="en-US" sz="2200" i="0" spc="5">
                          <a:effectLst/>
                          <a:latin typeface="Myriad Pro" panose="020B0503030403020204"/>
                          <a:ea typeface="Times New Roman" panose="02020603050405020304" pitchFamily="18" charset="0"/>
                        </a:rPr>
                        <a:t>h</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n</a:t>
                      </a:r>
                      <a:r>
                        <a:rPr lang="en-US" sz="2200" i="0" spc="10">
                          <a:effectLst/>
                          <a:latin typeface="Myriad Pro" panose="020B0503030403020204"/>
                          <a:ea typeface="Times New Roman" panose="02020603050405020304" pitchFamily="18" charset="0"/>
                        </a:rPr>
                        <a:t> </a:t>
                      </a:r>
                      <a:r>
                        <a:rPr lang="en-US" sz="2200" i="0" spc="5">
                          <a:effectLst/>
                          <a:latin typeface="Myriad Pro" panose="020B0503030403020204"/>
                          <a:ea typeface="Times New Roman" panose="02020603050405020304" pitchFamily="18" charset="0"/>
                        </a:rPr>
                        <a:t>t</a:t>
                      </a:r>
                      <a:r>
                        <a:rPr lang="en-US" sz="2200" i="0">
                          <a:effectLst/>
                          <a:latin typeface="Myriad Pro" panose="020B0503030403020204"/>
                          <a:ea typeface="Times New Roman" panose="02020603050405020304" pitchFamily="18" charset="0"/>
                        </a:rPr>
                        <a:t>o </a:t>
                      </a:r>
                      <a:r>
                        <a:rPr lang="en-US" sz="2200" i="0" spc="5">
                          <a:effectLst/>
                          <a:latin typeface="Myriad Pro" panose="020B0503030403020204"/>
                          <a:ea typeface="Times New Roman" panose="02020603050405020304" pitchFamily="18" charset="0"/>
                        </a:rPr>
                        <a:t>n</a:t>
                      </a:r>
                      <a:r>
                        <a:rPr lang="en-US" sz="2200" i="0">
                          <a:effectLst/>
                          <a:latin typeface="Myriad Pro" panose="020B0503030403020204"/>
                          <a:ea typeface="Times New Roman" panose="02020603050405020304" pitchFamily="18" charset="0"/>
                        </a:rPr>
                        <a:t>o </a:t>
                      </a:r>
                      <a:r>
                        <a:rPr lang="en-US" sz="2200" i="0" spc="-20">
                          <a:effectLst/>
                          <a:latin typeface="Myriad Pro" panose="020B0503030403020204"/>
                          <a:ea typeface="Times New Roman" panose="02020603050405020304" pitchFamily="18" charset="0"/>
                        </a:rPr>
                        <a:t>lo</a:t>
                      </a:r>
                      <a:r>
                        <a:rPr lang="en-US" sz="2200" i="0" spc="5">
                          <a:effectLst/>
                          <a:latin typeface="Myriad Pro" panose="020B0503030403020204"/>
                          <a:ea typeface="Times New Roman" panose="02020603050405020304" pitchFamily="18" charset="0"/>
                        </a:rPr>
                        <a:t>n</a:t>
                      </a:r>
                      <a:r>
                        <a:rPr lang="en-US" sz="2200" i="0" spc="-20">
                          <a:effectLst/>
                          <a:latin typeface="Myriad Pro" panose="020B0503030403020204"/>
                          <a:ea typeface="Times New Roman" panose="02020603050405020304" pitchFamily="18" charset="0"/>
                        </a:rPr>
                        <a:t>ge</a:t>
                      </a:r>
                      <a:r>
                        <a:rPr lang="en-US" sz="2200" i="0">
                          <a:effectLst/>
                          <a:latin typeface="Myriad Pro" panose="020B0503030403020204"/>
                          <a:ea typeface="Times New Roman" panose="02020603050405020304" pitchFamily="18" charset="0"/>
                        </a:rPr>
                        <a:t>r </a:t>
                      </a:r>
                      <a:r>
                        <a:rPr lang="en-US" sz="2200" i="0" spc="-5">
                          <a:effectLst/>
                          <a:latin typeface="Myriad Pro" panose="020B0503030403020204"/>
                          <a:ea typeface="Times New Roman" panose="02020603050405020304" pitchFamily="18" charset="0"/>
                        </a:rPr>
                        <a:t>r</a:t>
                      </a:r>
                      <a:r>
                        <a:rPr lang="en-US" sz="2200" i="0" spc="-20">
                          <a:effectLst/>
                          <a:latin typeface="Myriad Pro" panose="020B0503030403020204"/>
                          <a:ea typeface="Times New Roman" panose="02020603050405020304" pitchFamily="18" charset="0"/>
                        </a:rPr>
                        <a:t>e</a:t>
                      </a:r>
                      <a:r>
                        <a:rPr lang="en-US" sz="2200" i="0" spc="5">
                          <a:effectLst/>
                          <a:latin typeface="Myriad Pro" panose="020B0503030403020204"/>
                          <a:ea typeface="Times New Roman" panose="02020603050405020304" pitchFamily="18" charset="0"/>
                        </a:rPr>
                        <a:t>c</a:t>
                      </a:r>
                      <a:r>
                        <a:rPr lang="en-US" sz="2200" i="0" spc="-20">
                          <a:effectLst/>
                          <a:latin typeface="Myriad Pro" panose="020B0503030403020204"/>
                          <a:ea typeface="Times New Roman" panose="02020603050405020304" pitchFamily="18" charset="0"/>
                        </a:rPr>
                        <a:t>o</a:t>
                      </a:r>
                      <a:r>
                        <a:rPr lang="en-US" sz="2200" i="0" spc="-5">
                          <a:effectLst/>
                          <a:latin typeface="Myriad Pro" panose="020B0503030403020204"/>
                          <a:ea typeface="Times New Roman" panose="02020603050405020304" pitchFamily="18" charset="0"/>
                        </a:rPr>
                        <a:t>r</a:t>
                      </a:r>
                      <a:r>
                        <a:rPr lang="en-US" sz="2200" i="0">
                          <a:effectLst/>
                          <a:latin typeface="Myriad Pro" panose="020B0503030403020204"/>
                          <a:ea typeface="Times New Roman" panose="02020603050405020304" pitchFamily="18" charset="0"/>
                        </a:rPr>
                        <a:t>d</a:t>
                      </a:r>
                      <a:r>
                        <a:rPr lang="en-US" sz="2200" i="0" spc="20">
                          <a:effectLst/>
                          <a:latin typeface="Myriad Pro" panose="020B0503030403020204"/>
                          <a:ea typeface="Times New Roman" panose="02020603050405020304" pitchFamily="18" charset="0"/>
                        </a:rPr>
                        <a:t> </a:t>
                      </a:r>
                      <a:r>
                        <a:rPr lang="en-US" sz="2200" i="0" spc="-5">
                          <a:effectLst/>
                          <a:latin typeface="Myriad Pro" panose="020B0503030403020204"/>
                          <a:ea typeface="Times New Roman" panose="02020603050405020304" pitchFamily="18" charset="0"/>
                        </a:rPr>
                        <a:t>(</a:t>
                      </a:r>
                      <a:r>
                        <a:rPr lang="en-US" sz="2200" i="0" spc="-40">
                          <a:effectLst/>
                          <a:latin typeface="Myriad Pro" panose="020B0503030403020204"/>
                          <a:ea typeface="Times New Roman" panose="02020603050405020304" pitchFamily="18" charset="0"/>
                        </a:rPr>
                        <a:t>w</a:t>
                      </a:r>
                      <a:r>
                        <a:rPr lang="en-US" sz="2200" i="0" spc="5">
                          <a:effectLst/>
                          <a:latin typeface="Myriad Pro" panose="020B0503030403020204"/>
                          <a:ea typeface="Times New Roman" panose="02020603050405020304" pitchFamily="18" charset="0"/>
                        </a:rPr>
                        <a:t>h</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n</a:t>
                      </a:r>
                      <a:r>
                        <a:rPr lang="en-US" sz="2200" i="0" spc="10">
                          <a:effectLst/>
                          <a:latin typeface="Myriad Pro" panose="020B0503030403020204"/>
                          <a:ea typeface="Times New Roman" panose="02020603050405020304" pitchFamily="18" charset="0"/>
                        </a:rPr>
                        <a:t> </a:t>
                      </a:r>
                      <a:r>
                        <a:rPr lang="en-US" sz="2200" i="0" spc="5">
                          <a:effectLst/>
                          <a:latin typeface="Myriad Pro" panose="020B0503030403020204"/>
                          <a:ea typeface="Times New Roman" panose="02020603050405020304" pitchFamily="18" charset="0"/>
                        </a:rPr>
                        <a:t>t</a:t>
                      </a:r>
                      <a:r>
                        <a:rPr lang="en-US" sz="2200" i="0">
                          <a:effectLst/>
                          <a:latin typeface="Myriad Pro" panose="020B0503030403020204"/>
                          <a:ea typeface="Times New Roman" panose="02020603050405020304" pitchFamily="18" charset="0"/>
                        </a:rPr>
                        <a:t>o </a:t>
                      </a:r>
                      <a:r>
                        <a:rPr lang="en-US" sz="2200" i="0" spc="-20">
                          <a:effectLst/>
                          <a:latin typeface="Myriad Pro" panose="020B0503030403020204"/>
                          <a:ea typeface="Times New Roman" panose="02020603050405020304" pitchFamily="18" charset="0"/>
                        </a:rPr>
                        <a:t>e</a:t>
                      </a:r>
                      <a:r>
                        <a:rPr lang="en-US" sz="2200" i="0" spc="-5">
                          <a:effectLst/>
                          <a:latin typeface="Myriad Pro" panose="020B0503030403020204"/>
                          <a:ea typeface="Times New Roman" panose="02020603050405020304" pitchFamily="18" charset="0"/>
                        </a:rPr>
                        <a:t>x</a:t>
                      </a:r>
                      <a:r>
                        <a:rPr lang="en-US" sz="2200" i="0" spc="5">
                          <a:effectLst/>
                          <a:latin typeface="Myriad Pro" panose="020B0503030403020204"/>
                          <a:ea typeface="Times New Roman" panose="02020603050405020304" pitchFamily="18" charset="0"/>
                        </a:rPr>
                        <a:t>p</a:t>
                      </a:r>
                      <a:r>
                        <a:rPr lang="en-US" sz="2200" i="0" spc="-20">
                          <a:effectLst/>
                          <a:latin typeface="Myriad Pro" panose="020B0503030403020204"/>
                          <a:ea typeface="Times New Roman" panose="02020603050405020304" pitchFamily="18" charset="0"/>
                        </a:rPr>
                        <a:t>e</a:t>
                      </a:r>
                      <a:r>
                        <a:rPr lang="en-US" sz="2200" i="0" spc="5">
                          <a:effectLst/>
                          <a:latin typeface="Myriad Pro" panose="020B0503030403020204"/>
                          <a:ea typeface="Times New Roman" panose="02020603050405020304" pitchFamily="18" charset="0"/>
                        </a:rPr>
                        <a:t>n</a:t>
                      </a:r>
                      <a:r>
                        <a:rPr lang="en-US" sz="2200" i="0">
                          <a:effectLst/>
                          <a:latin typeface="Myriad Pro" panose="020B0503030403020204"/>
                          <a:ea typeface="Times New Roman" panose="02020603050405020304" pitchFamily="18" charset="0"/>
                        </a:rPr>
                        <a:t>s</a:t>
                      </a:r>
                      <a:r>
                        <a:rPr lang="en-US" sz="2200" i="0" spc="-20">
                          <a:effectLst/>
                          <a:latin typeface="Myriad Pro" panose="020B0503030403020204"/>
                          <a:ea typeface="Times New Roman" panose="02020603050405020304" pitchFamily="18" charset="0"/>
                        </a:rPr>
                        <a:t>e</a:t>
                      </a:r>
                      <a:r>
                        <a:rPr lang="en-US" sz="2200" i="0">
                          <a:effectLst/>
                          <a:latin typeface="Myriad Pro" panose="020B0503030403020204"/>
                          <a:ea typeface="Times New Roman" panose="02020603050405020304" pitchFamily="18" charset="0"/>
                        </a:rPr>
                        <a:t>)</a:t>
                      </a:r>
                    </a:p>
                  </a:txBody>
                  <a:tcPr marL="0" marR="0" marT="0" marB="0" anchor="ctr"/>
                </a:tc>
                <a:tc>
                  <a:txBody>
                    <a:bodyPr/>
                    <a:lstStyle/>
                    <a:p>
                      <a:pPr marL="83185">
                        <a:lnSpc>
                          <a:spcPct val="100000"/>
                        </a:lnSpc>
                        <a:spcBef>
                          <a:spcPts val="480"/>
                        </a:spcBef>
                        <a:spcAft>
                          <a:spcPts val="0"/>
                        </a:spcAft>
                      </a:pP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h</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n</a:t>
                      </a:r>
                      <a:r>
                        <a:rPr lang="en-US" sz="2200" i="0" spc="10" dirty="0">
                          <a:effectLst/>
                          <a:latin typeface="Myriad Pro" panose="020B0503030403020204"/>
                          <a:ea typeface="Times New Roman" panose="02020603050405020304" pitchFamily="18" charset="0"/>
                        </a:rPr>
                        <a:t> </a:t>
                      </a:r>
                      <a:r>
                        <a:rPr lang="en-US" sz="2200" i="0" dirty="0">
                          <a:effectLst/>
                          <a:latin typeface="Myriad Pro" panose="020B0503030403020204"/>
                          <a:ea typeface="Times New Roman" panose="02020603050405020304" pitchFamily="18" charset="0"/>
                        </a:rPr>
                        <a:t>s</a:t>
                      </a:r>
                      <a:r>
                        <a:rPr lang="en-US" sz="2200" i="0" spc="-5" dirty="0">
                          <a:effectLst/>
                          <a:latin typeface="Myriad Pro" panose="020B0503030403020204"/>
                          <a:ea typeface="Times New Roman" panose="02020603050405020304" pitchFamily="18" charset="0"/>
                        </a:rPr>
                        <a:t>o</a:t>
                      </a:r>
                      <a:r>
                        <a:rPr lang="en-US" sz="2200" i="0" spc="-20" dirty="0">
                          <a:effectLst/>
                          <a:latin typeface="Myriad Pro" panose="020B0503030403020204"/>
                          <a:ea typeface="Times New Roman" panose="02020603050405020304" pitchFamily="18" charset="0"/>
                        </a:rPr>
                        <a:t>l</a:t>
                      </a:r>
                      <a:r>
                        <a:rPr lang="en-US" sz="2200" i="0" spc="5" dirty="0">
                          <a:effectLst/>
                          <a:latin typeface="Myriad Pro" panose="020B0503030403020204"/>
                          <a:ea typeface="Times New Roman" panose="02020603050405020304" pitchFamily="18" charset="0"/>
                        </a:rPr>
                        <a:t>d</a:t>
                      </a:r>
                      <a:r>
                        <a:rPr lang="en-US" sz="2200" i="0" dirty="0">
                          <a:effectLst/>
                          <a:latin typeface="Myriad Pro" panose="020B0503030403020204"/>
                          <a:ea typeface="Times New Roman" panose="02020603050405020304" pitchFamily="18" charset="0"/>
                        </a:rPr>
                        <a:t>,</a:t>
                      </a:r>
                      <a:r>
                        <a:rPr lang="en-US" sz="2200" i="0" spc="10" dirty="0">
                          <a:effectLst/>
                          <a:latin typeface="Myriad Pro" panose="020B0503030403020204"/>
                          <a:ea typeface="Times New Roman" panose="02020603050405020304" pitchFamily="18" charset="0"/>
                        </a:rPr>
                        <a:t> </a:t>
                      </a:r>
                      <a:r>
                        <a:rPr lang="en-US" sz="2200" i="0" spc="-5" dirty="0">
                          <a:effectLst/>
                          <a:latin typeface="Myriad Pro" panose="020B0503030403020204"/>
                          <a:ea typeface="Times New Roman" panose="02020603050405020304" pitchFamily="18" charset="0"/>
                        </a:rPr>
                        <a:t>d</a:t>
                      </a:r>
                      <a:r>
                        <a:rPr lang="en-US" sz="2200" i="0" spc="5" dirty="0">
                          <a:effectLst/>
                          <a:latin typeface="Myriad Pro" panose="020B0503030403020204"/>
                          <a:ea typeface="Times New Roman" panose="02020603050405020304" pitchFamily="18" charset="0"/>
                        </a:rPr>
                        <a:t>i</a:t>
                      </a:r>
                      <a:r>
                        <a:rPr lang="en-US" sz="2200" i="0" spc="-15" dirty="0">
                          <a:effectLst/>
                          <a:latin typeface="Myriad Pro" panose="020B0503030403020204"/>
                          <a:ea typeface="Times New Roman" panose="02020603050405020304" pitchFamily="18" charset="0"/>
                        </a:rPr>
                        <a:t>s</a:t>
                      </a:r>
                      <a:r>
                        <a:rPr lang="en-US" sz="2200" i="0" spc="5" dirty="0">
                          <a:effectLst/>
                          <a:latin typeface="Myriad Pro" panose="020B0503030403020204"/>
                          <a:ea typeface="Times New Roman" panose="02020603050405020304" pitchFamily="18" charset="0"/>
                        </a:rPr>
                        <a:t>t</a:t>
                      </a:r>
                      <a:r>
                        <a:rPr lang="en-US" sz="2200" i="0" spc="-30" dirty="0">
                          <a:effectLst/>
                          <a:latin typeface="Myriad Pro" panose="020B0503030403020204"/>
                          <a:ea typeface="Times New Roman" panose="02020603050405020304" pitchFamily="18" charset="0"/>
                        </a:rPr>
                        <a:t>r</a:t>
                      </a:r>
                      <a:r>
                        <a:rPr lang="en-US" sz="2200" i="0" spc="5" dirty="0">
                          <a:effectLst/>
                          <a:latin typeface="Myriad Pro" panose="020B0503030403020204"/>
                          <a:ea typeface="Times New Roman" panose="02020603050405020304" pitchFamily="18" charset="0"/>
                        </a:rPr>
                        <a:t>i</a:t>
                      </a:r>
                      <a:r>
                        <a:rPr lang="en-US" sz="2200" i="0" spc="-20" dirty="0">
                          <a:effectLst/>
                          <a:latin typeface="Myriad Pro" panose="020B0503030403020204"/>
                          <a:ea typeface="Times New Roman" panose="02020603050405020304" pitchFamily="18" charset="0"/>
                        </a:rPr>
                        <a:t>b</a:t>
                      </a:r>
                      <a:r>
                        <a:rPr lang="en-US" sz="2200" i="0" spc="5" dirty="0">
                          <a:effectLst/>
                          <a:latin typeface="Myriad Pro" panose="020B0503030403020204"/>
                          <a:ea typeface="Times New Roman" panose="02020603050405020304" pitchFamily="18" charset="0"/>
                        </a:rPr>
                        <a:t>ut</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d </a:t>
                      </a:r>
                      <a:r>
                        <a:rPr lang="en-US" sz="2200" i="0" spc="-20" dirty="0">
                          <a:effectLst/>
                          <a:latin typeface="Myriad Pro" panose="020B0503030403020204"/>
                          <a:ea typeface="Times New Roman" panose="02020603050405020304" pitchFamily="18" charset="0"/>
                        </a:rPr>
                        <a:t>o</a:t>
                      </a:r>
                      <a:r>
                        <a:rPr lang="en-US" sz="2200" i="0" dirty="0">
                          <a:effectLst/>
                          <a:latin typeface="Myriad Pro" panose="020B0503030403020204"/>
                          <a:ea typeface="Times New Roman" panose="02020603050405020304" pitchFamily="18" charset="0"/>
                        </a:rPr>
                        <a:t>r </a:t>
                      </a:r>
                      <a:r>
                        <a:rPr lang="en-US" sz="2200" i="0" spc="-40" dirty="0">
                          <a:effectLst/>
                          <a:latin typeface="Myriad Pro" panose="020B0503030403020204"/>
                          <a:ea typeface="Times New Roman" panose="02020603050405020304" pitchFamily="18" charset="0"/>
                        </a:rPr>
                        <a:t>w</a:t>
                      </a:r>
                      <a:r>
                        <a:rPr lang="en-US" sz="2200" i="0" spc="-5" dirty="0">
                          <a:effectLst/>
                          <a:latin typeface="Myriad Pro" panose="020B0503030403020204"/>
                          <a:ea typeface="Times New Roman" panose="02020603050405020304" pitchFamily="18" charset="0"/>
                        </a:rPr>
                        <a:t>r</a:t>
                      </a:r>
                      <a:r>
                        <a:rPr lang="en-US" sz="2200" i="0" spc="5" dirty="0">
                          <a:effectLst/>
                          <a:latin typeface="Myriad Pro" panose="020B0503030403020204"/>
                          <a:ea typeface="Times New Roman" panose="02020603050405020304" pitchFamily="18" charset="0"/>
                        </a:rPr>
                        <a:t>itt</a:t>
                      </a:r>
                      <a:r>
                        <a:rPr lang="en-US" sz="2200" i="0" spc="-20" dirty="0">
                          <a:effectLst/>
                          <a:latin typeface="Myriad Pro" panose="020B0503030403020204"/>
                          <a:ea typeface="Times New Roman" panose="02020603050405020304" pitchFamily="18" charset="0"/>
                        </a:rPr>
                        <a:t>e</a:t>
                      </a:r>
                      <a:r>
                        <a:rPr lang="en-US" sz="2200" i="0" dirty="0">
                          <a:effectLst/>
                          <a:latin typeface="Myriad Pro" panose="020B0503030403020204"/>
                          <a:ea typeface="Times New Roman" panose="02020603050405020304" pitchFamily="18" charset="0"/>
                        </a:rPr>
                        <a:t>n</a:t>
                      </a:r>
                      <a:r>
                        <a:rPr lang="en-US" sz="2200" i="0" spc="20" dirty="0">
                          <a:effectLst/>
                          <a:latin typeface="Myriad Pro" panose="020B0503030403020204"/>
                          <a:ea typeface="Times New Roman" panose="02020603050405020304" pitchFamily="18" charset="0"/>
                        </a:rPr>
                        <a:t> </a:t>
                      </a:r>
                      <a:r>
                        <a:rPr lang="en-US" sz="2200" i="0" spc="-20" dirty="0">
                          <a:effectLst/>
                          <a:latin typeface="Myriad Pro" panose="020B0503030403020204"/>
                          <a:ea typeface="Times New Roman" panose="02020603050405020304" pitchFamily="18" charset="0"/>
                        </a:rPr>
                        <a:t>o</a:t>
                      </a:r>
                      <a:r>
                        <a:rPr lang="en-US" sz="2200" i="0" spc="-5" dirty="0">
                          <a:effectLst/>
                          <a:latin typeface="Myriad Pro" panose="020B0503030403020204"/>
                          <a:ea typeface="Times New Roman" panose="02020603050405020304" pitchFamily="18" charset="0"/>
                        </a:rPr>
                        <a:t>ff</a:t>
                      </a:r>
                      <a:r>
                        <a:rPr lang="en-US" sz="2200" i="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21569152"/>
                  </a:ext>
                </a:extLst>
              </a:tr>
            </a:tbl>
          </a:graphicData>
        </a:graphic>
      </p:graphicFrame>
      <p:grpSp>
        <p:nvGrpSpPr>
          <p:cNvPr id="15" name="Group 14"/>
          <p:cNvGrpSpPr/>
          <p:nvPr/>
        </p:nvGrpSpPr>
        <p:grpSpPr>
          <a:xfrm>
            <a:off x="183606" y="215518"/>
            <a:ext cx="11824789" cy="1120072"/>
            <a:chOff x="183606" y="292509"/>
            <a:chExt cx="11824789" cy="1120072"/>
          </a:xfrm>
        </p:grpSpPr>
        <p:sp>
          <p:nvSpPr>
            <p:cNvPr id="17"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8"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
        <p:nvSpPr>
          <p:cNvPr id="19" name="Text Box 2"/>
          <p:cNvSpPr txBox="1">
            <a:spLocks noChangeArrowheads="1"/>
          </p:cNvSpPr>
          <p:nvPr/>
        </p:nvSpPr>
        <p:spPr bwMode="auto">
          <a:xfrm>
            <a:off x="765754" y="1457500"/>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1800675553"/>
      </p:ext>
    </p:extLst>
  </p:cSld>
  <p:clrMapOvr>
    <a:masterClrMapping/>
  </p:clrMapOvr>
  <p:transition>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9537" y="6289434"/>
            <a:ext cx="1062463" cy="572770"/>
          </a:xfrm>
          <a:prstGeom prst="rect">
            <a:avLst/>
          </a:prstGeom>
        </p:spPr>
      </p:pic>
      <p:graphicFrame>
        <p:nvGraphicFramePr>
          <p:cNvPr id="2" name="Table 1"/>
          <p:cNvGraphicFramePr>
            <a:graphicFrameLocks noGrp="1"/>
          </p:cNvGraphicFramePr>
          <p:nvPr>
            <p:extLst/>
          </p:nvPr>
        </p:nvGraphicFramePr>
        <p:xfrm>
          <a:off x="615055" y="2078796"/>
          <a:ext cx="10961891" cy="4079600"/>
        </p:xfrm>
        <a:graphic>
          <a:graphicData uri="http://schemas.openxmlformats.org/drawingml/2006/table">
            <a:tbl>
              <a:tblPr firstRow="1" bandRow="1">
                <a:tableStyleId>{5940675A-B579-460E-94D1-54222C63F5DA}</a:tableStyleId>
              </a:tblPr>
              <a:tblGrid>
                <a:gridCol w="4093065">
                  <a:extLst>
                    <a:ext uri="{9D8B030D-6E8A-4147-A177-3AD203B41FA5}">
                      <a16:colId xmlns:a16="http://schemas.microsoft.com/office/drawing/2014/main" val="1797231549"/>
                    </a:ext>
                  </a:extLst>
                </a:gridCol>
                <a:gridCol w="6868826">
                  <a:extLst>
                    <a:ext uri="{9D8B030D-6E8A-4147-A177-3AD203B41FA5}">
                      <a16:colId xmlns:a16="http://schemas.microsoft.com/office/drawing/2014/main" val="1400300890"/>
                    </a:ext>
                  </a:extLst>
                </a:gridCol>
              </a:tblGrid>
              <a:tr h="480854">
                <a:tc gridSpan="2">
                  <a:txBody>
                    <a:bodyPr/>
                    <a:lstStyle/>
                    <a:p>
                      <a:pPr marL="84455">
                        <a:lnSpc>
                          <a:spcPct val="100000"/>
                        </a:lnSpc>
                        <a:spcBef>
                          <a:spcPts val="495"/>
                        </a:spcBef>
                        <a:spcAft>
                          <a:spcPts val="0"/>
                        </a:spcAft>
                      </a:pPr>
                      <a:r>
                        <a:rPr lang="en-US" sz="2200" b="1" dirty="0">
                          <a:effectLst/>
                          <a:latin typeface="Myriad Pro" panose="020B0503030403020204"/>
                          <a:ea typeface="Times New Roman" panose="02020603050405020304" pitchFamily="18" charset="0"/>
                        </a:rPr>
                        <a:t>Pr</a:t>
                      </a:r>
                      <a:r>
                        <a:rPr lang="en-US" sz="2200" b="1" spc="5" dirty="0">
                          <a:effectLst/>
                          <a:latin typeface="Myriad Pro" panose="020B0503030403020204"/>
                          <a:ea typeface="Times New Roman" panose="02020603050405020304" pitchFamily="18" charset="0"/>
                        </a:rPr>
                        <a:t>o</a:t>
                      </a:r>
                      <a:r>
                        <a:rPr lang="en-US" sz="2200" b="1" spc="-25" dirty="0">
                          <a:effectLst/>
                          <a:latin typeface="Myriad Pro" panose="020B0503030403020204"/>
                          <a:ea typeface="Times New Roman" panose="02020603050405020304" pitchFamily="18" charset="0"/>
                        </a:rPr>
                        <a:t>p</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r</a:t>
                      </a:r>
                      <a:r>
                        <a:rPr lang="en-US" sz="2200" b="1" spc="-30"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y</a:t>
                      </a:r>
                      <a:r>
                        <a:rPr lang="en-US" sz="2200" b="1" dirty="0">
                          <a:effectLst/>
                          <a:latin typeface="Myriad Pro" panose="020B0503030403020204"/>
                          <a:ea typeface="Times New Roman" panose="02020603050405020304" pitchFamily="18" charset="0"/>
                        </a:rPr>
                        <a:t>,</a:t>
                      </a:r>
                      <a:r>
                        <a:rPr lang="en-US" sz="2200" b="1" spc="10" dirty="0">
                          <a:effectLst/>
                          <a:latin typeface="Myriad Pro" panose="020B0503030403020204"/>
                          <a:ea typeface="Times New Roman" panose="02020603050405020304" pitchFamily="18" charset="0"/>
                        </a:rPr>
                        <a:t> </a:t>
                      </a:r>
                      <a:r>
                        <a:rPr lang="en-US" sz="2200" b="1" spc="-2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lan</a:t>
                      </a:r>
                      <a:r>
                        <a:rPr lang="en-US" sz="2200" b="1" dirty="0">
                          <a:effectLst/>
                          <a:latin typeface="Myriad Pro" panose="020B0503030403020204"/>
                          <a:ea typeface="Times New Roman" panose="02020603050405020304" pitchFamily="18" charset="0"/>
                        </a:rPr>
                        <a:t>t</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E</a:t>
                      </a:r>
                      <a:r>
                        <a:rPr lang="en-US" sz="2200" b="1" spc="-15" dirty="0">
                          <a:effectLst/>
                          <a:latin typeface="Myriad Pro" panose="020B0503030403020204"/>
                          <a:ea typeface="Times New Roman" panose="02020603050405020304" pitchFamily="18" charset="0"/>
                        </a:rPr>
                        <a:t>q</a:t>
                      </a:r>
                      <a:r>
                        <a:rPr lang="en-US" sz="2200" b="1" spc="-5" dirty="0">
                          <a:effectLst/>
                          <a:latin typeface="Myriad Pro" panose="020B0503030403020204"/>
                          <a:ea typeface="Times New Roman" panose="02020603050405020304" pitchFamily="18" charset="0"/>
                        </a:rPr>
                        <a:t>uip</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t </a:t>
                      </a:r>
                      <a:r>
                        <a:rPr lang="en-US" sz="2200" b="1" spc="-5" dirty="0">
                          <a:effectLst/>
                          <a:latin typeface="Myriad Pro" panose="020B0503030403020204"/>
                          <a:ea typeface="Times New Roman" panose="02020603050405020304" pitchFamily="18" charset="0"/>
                        </a:rPr>
                        <a:t>(</a:t>
                      </a:r>
                      <a:r>
                        <a:rPr lang="en-US" sz="2200" b="1" spc="5"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n</a:t>
                      </a:r>
                      <a:r>
                        <a:rPr lang="en-US" sz="2200" b="1" spc="-10" dirty="0">
                          <a:effectLst/>
                          <a:latin typeface="Myriad Pro" panose="020B0503030403020204"/>
                          <a:ea typeface="Times New Roman" panose="02020603050405020304" pitchFamily="18" charset="0"/>
                        </a:rPr>
                        <a:t>c</a:t>
                      </a:r>
                      <a:r>
                        <a:rPr lang="en-US" sz="2200" b="1" spc="10" dirty="0">
                          <a:effectLst/>
                          <a:latin typeface="Myriad Pro" panose="020B0503030403020204"/>
                          <a:ea typeface="Times New Roman" panose="02020603050405020304" pitchFamily="18" charset="0"/>
                        </a:rPr>
                        <a:t>l</a:t>
                      </a:r>
                      <a:r>
                        <a:rPr lang="en-US" sz="2200" b="1" spc="-5" dirty="0">
                          <a:effectLst/>
                          <a:latin typeface="Myriad Pro" panose="020B0503030403020204"/>
                          <a:ea typeface="Times New Roman" panose="02020603050405020304" pitchFamily="18" charset="0"/>
                        </a:rPr>
                        <a:t>u</a:t>
                      </a:r>
                      <a:r>
                        <a:rPr lang="en-US" sz="2200" b="1" spc="-1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i</a:t>
                      </a:r>
                      <a:r>
                        <a:rPr lang="en-US" sz="2200" b="1" spc="-2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g</a:t>
                      </a:r>
                      <a:r>
                        <a:rPr lang="en-US" sz="2200" b="1" spc="10" dirty="0">
                          <a:effectLst/>
                          <a:latin typeface="Myriad Pro" panose="020B0503030403020204"/>
                          <a:ea typeface="Times New Roman" panose="02020603050405020304" pitchFamily="18" charset="0"/>
                        </a:rPr>
                        <a:t> </a:t>
                      </a:r>
                      <a:r>
                        <a:rPr lang="en-US" sz="2200" b="1" spc="-2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it</a:t>
                      </a:r>
                      <a:r>
                        <a:rPr lang="en-US" sz="2200" b="1" spc="-20"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g</a:t>
                      </a:r>
                      <a:r>
                        <a:rPr lang="en-US" sz="2200" b="1" dirty="0">
                          <a:effectLst/>
                          <a:latin typeface="Myriad Pro" panose="020B0503030403020204"/>
                          <a:ea typeface="Times New Roman" panose="02020603050405020304" pitchFamily="18" charset="0"/>
                        </a:rPr>
                        <a:t>e</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15" dirty="0">
                          <a:effectLst/>
                          <a:latin typeface="Myriad Pro" panose="020B0503030403020204"/>
                          <a:ea typeface="Times New Roman" panose="02020603050405020304" pitchFamily="18" charset="0"/>
                        </a:rPr>
                        <a:t>ss</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543126">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pu</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192023294"/>
                  </a:ext>
                </a:extLst>
              </a:tr>
              <a:tr h="553939">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i="1" dirty="0">
                          <a:effectLst/>
                          <a:latin typeface="Myriad Pro" panose="020B0503030403020204"/>
                          <a:ea typeface="Times New Roman" panose="02020603050405020304" pitchFamily="18" charset="0"/>
                        </a:rPr>
                        <a:t>P</a:t>
                      </a:r>
                      <a:r>
                        <a:rPr lang="en-US" sz="2200" i="1" spc="5" dirty="0">
                          <a:effectLst/>
                          <a:latin typeface="Myriad Pro" panose="020B0503030403020204"/>
                          <a:ea typeface="Times New Roman" panose="02020603050405020304" pitchFamily="18" charset="0"/>
                        </a:rPr>
                        <a:t>u</a:t>
                      </a:r>
                      <a:r>
                        <a:rPr lang="en-US" sz="2200" i="1" dirty="0">
                          <a:effectLst/>
                          <a:latin typeface="Myriad Pro" panose="020B0503030403020204"/>
                          <a:ea typeface="Times New Roman" panose="02020603050405020304" pitchFamily="18" charset="0"/>
                        </a:rPr>
                        <a:t>r</a:t>
                      </a:r>
                      <a:r>
                        <a:rPr lang="en-US" sz="2200" i="1" spc="-10" dirty="0">
                          <a:effectLst/>
                          <a:latin typeface="Myriad Pro" panose="020B0503030403020204"/>
                          <a:ea typeface="Times New Roman" panose="02020603050405020304" pitchFamily="18" charset="0"/>
                        </a:rPr>
                        <a:t>c</a:t>
                      </a:r>
                      <a:r>
                        <a:rPr lang="en-US" sz="2200" i="1" spc="-20" dirty="0">
                          <a:effectLst/>
                          <a:latin typeface="Myriad Pro" panose="020B0503030403020204"/>
                          <a:ea typeface="Times New Roman" panose="02020603050405020304" pitchFamily="18" charset="0"/>
                        </a:rPr>
                        <a:t>h</a:t>
                      </a:r>
                      <a:r>
                        <a:rPr lang="en-US" sz="2200" i="1" spc="5" dirty="0">
                          <a:effectLst/>
                          <a:latin typeface="Myriad Pro" panose="020B0503030403020204"/>
                          <a:ea typeface="Times New Roman" panose="02020603050405020304" pitchFamily="18" charset="0"/>
                        </a:rPr>
                        <a:t>a</a:t>
                      </a:r>
                      <a:r>
                        <a:rPr lang="en-US" sz="2200" i="1" dirty="0">
                          <a:effectLst/>
                          <a:latin typeface="Myriad Pro" panose="020B0503030403020204"/>
                          <a:ea typeface="Times New Roman" panose="02020603050405020304" pitchFamily="18" charset="0"/>
                        </a:rPr>
                        <a:t>s</a:t>
                      </a:r>
                      <a:r>
                        <a:rPr lang="en-US" sz="2200" i="1" spc="-2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ca</a:t>
                      </a:r>
                      <a:r>
                        <a:rPr lang="en-US" sz="2200" spc="-2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h </a:t>
                      </a:r>
                      <a:r>
                        <a:rPr lang="en-US" sz="2200" spc="-5" dirty="0">
                          <a:effectLst/>
                          <a:latin typeface="Myriad Pro" panose="020B0503030403020204"/>
                          <a:ea typeface="Times New Roman" panose="02020603050405020304" pitchFamily="18" charset="0"/>
                        </a:rPr>
                        <a:t>pri</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q</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D</a:t>
                      </a:r>
                      <a:r>
                        <a:rPr lang="en-US" sz="2200" i="1" spc="5" dirty="0">
                          <a:effectLst/>
                          <a:latin typeface="Myriad Pro" panose="020B0503030403020204"/>
                          <a:ea typeface="Times New Roman" panose="02020603050405020304" pitchFamily="18" charset="0"/>
                        </a:rPr>
                        <a:t>o</a:t>
                      </a:r>
                      <a:r>
                        <a:rPr lang="en-US" sz="2200" i="1" spc="-20"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a</a:t>
                      </a:r>
                      <a:r>
                        <a:rPr lang="en-US" sz="2200" i="1" spc="-20"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ed</a:t>
                      </a:r>
                      <a:r>
                        <a:rPr lang="en-US" sz="2200" i="1" dirty="0">
                          <a:effectLst/>
                          <a:latin typeface="Myriad Pro" panose="020B0503030403020204"/>
                          <a:ea typeface="Times New Roman" panose="02020603050405020304" pitchFamily="18" charset="0"/>
                        </a:rPr>
                        <a:t>:</a:t>
                      </a:r>
                      <a:r>
                        <a:rPr lang="en-US" sz="2200" i="1" spc="-2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a:t>
                      </a:r>
                      <a:r>
                        <a:rPr lang="en-US" sz="2200" spc="-15" dirty="0" err="1">
                          <a:effectLst/>
                          <a:latin typeface="Myriad Pro" panose="020B0503030403020204"/>
                          <a:ea typeface="Times New Roman" panose="02020603050405020304" pitchFamily="18" charset="0"/>
                        </a:rPr>
                        <a:t>r</a:t>
                      </a:r>
                      <a:r>
                        <a:rPr lang="en-US" sz="2200" spc="-10" dirty="0" err="1">
                          <a:effectLst/>
                          <a:latin typeface="Myriad Pro" panose="020B0503030403020204"/>
                          <a:ea typeface="Times New Roman" panose="02020603050405020304" pitchFamily="18" charset="0"/>
                        </a:rPr>
                        <a:t>a</a:t>
                      </a:r>
                      <a:r>
                        <a:rPr lang="en-US" sz="2200" spc="5" dirty="0" err="1">
                          <a:effectLst/>
                          <a:latin typeface="Myriad Pro" panose="020B0503030403020204"/>
                          <a:ea typeface="Times New Roman" panose="02020603050405020304" pitchFamily="18" charset="0"/>
                        </a:rPr>
                        <a:t>t</a:t>
                      </a:r>
                      <a:r>
                        <a:rPr lang="en-US" sz="2200" spc="-20" dirty="0" err="1">
                          <a:effectLst/>
                          <a:latin typeface="Myriad Pro" panose="020B0503030403020204"/>
                          <a:ea typeface="Times New Roman" panose="02020603050405020304" pitchFamily="18" charset="0"/>
                        </a:rPr>
                        <a:t>e</a:t>
                      </a:r>
                      <a:r>
                        <a:rPr lang="en-US" sz="2200" spc="-10" dirty="0" err="1">
                          <a:effectLst/>
                          <a:latin typeface="Myriad Pro" panose="020B0503030403020204"/>
                          <a:ea typeface="Times New Roman" panose="02020603050405020304" pitchFamily="18" charset="0"/>
                        </a:rPr>
                        <a:t>a</a:t>
                      </a:r>
                      <a:r>
                        <a:rPr lang="en-US" sz="2200" spc="5" dirty="0" err="1">
                          <a:effectLst/>
                          <a:latin typeface="Myriad Pro" panose="020B0503030403020204"/>
                          <a:ea typeface="Times New Roman" panose="02020603050405020304" pitchFamily="18" charset="0"/>
                        </a:rPr>
                        <a:t>b</a:t>
                      </a:r>
                      <a:r>
                        <a:rPr lang="en-US" sz="2200" spc="-20" dirty="0" err="1">
                          <a:effectLst/>
                          <a:latin typeface="Myriad Pro" panose="020B0503030403020204"/>
                          <a:ea typeface="Times New Roman" panose="02020603050405020304" pitchFamily="18" charset="0"/>
                        </a:rPr>
                        <a:t>l</a:t>
                      </a:r>
                      <a:r>
                        <a:rPr lang="en-US" sz="2200" dirty="0" err="1">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go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265732409"/>
                  </a:ext>
                </a:extLst>
              </a:tr>
              <a:tr h="1576491">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35"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249555">
                        <a:lnSpc>
                          <a:spcPct val="100000"/>
                        </a:lnSpc>
                        <a:spcBef>
                          <a:spcPts val="495"/>
                        </a:spcBef>
                        <a:spcAft>
                          <a:spcPts val="0"/>
                        </a:spcAft>
                      </a:pPr>
                      <a:r>
                        <a:rPr lang="en-US" sz="2200" i="1" dirty="0">
                          <a:effectLst/>
                          <a:latin typeface="Myriad Pro" panose="020B0503030403020204"/>
                          <a:ea typeface="Times New Roman" panose="02020603050405020304" pitchFamily="18" charset="0"/>
                        </a:rPr>
                        <a:t>Asset </a:t>
                      </a:r>
                      <a:r>
                        <a:rPr lang="en-US" sz="2200" i="1" spc="-20"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o </a:t>
                      </a:r>
                      <a:r>
                        <a:rPr lang="en-US" sz="2200" i="1" spc="-5" dirty="0">
                          <a:effectLst/>
                          <a:latin typeface="Myriad Pro" panose="020B0503030403020204"/>
                          <a:ea typeface="Times New Roman" panose="02020603050405020304" pitchFamily="18" charset="0"/>
                        </a:rPr>
                        <a:t>b</a:t>
                      </a:r>
                      <a:r>
                        <a:rPr lang="en-US" sz="2200" i="1"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 </a:t>
                      </a:r>
                      <a:r>
                        <a:rPr lang="en-US" sz="2200" i="1" spc="-15" dirty="0">
                          <a:effectLst/>
                          <a:latin typeface="Myriad Pro" panose="020B0503030403020204"/>
                          <a:ea typeface="Times New Roman" panose="02020603050405020304" pitchFamily="18" charset="0"/>
                        </a:rPr>
                        <a:t>s</a:t>
                      </a:r>
                      <a:r>
                        <a:rPr lang="en-US" sz="2200" i="1" spc="-5" dirty="0">
                          <a:effectLst/>
                          <a:latin typeface="Myriad Pro" panose="020B0503030403020204"/>
                          <a:ea typeface="Times New Roman" panose="02020603050405020304" pitchFamily="18" charset="0"/>
                        </a:rPr>
                        <a:t>ol</a:t>
                      </a:r>
                      <a:r>
                        <a:rPr lang="en-US" sz="2200" i="1" spc="5" dirty="0">
                          <a:effectLst/>
                          <a:latin typeface="Myriad Pro" panose="020B0503030403020204"/>
                          <a:ea typeface="Times New Roman" panose="02020603050405020304" pitchFamily="18" charset="0"/>
                        </a:rPr>
                        <a:t>d</a:t>
                      </a:r>
                      <a:r>
                        <a:rPr lang="en-US" sz="2200" i="1" dirty="0">
                          <a:effectLst/>
                          <a:latin typeface="Myriad Pro" panose="020B0503030403020204"/>
                          <a:ea typeface="Times New Roman" panose="02020603050405020304" pitchFamily="18" charset="0"/>
                        </a:rPr>
                        <a:t>:</a:t>
                      </a:r>
                      <a:r>
                        <a:rPr lang="en-US" sz="2200" i="1" spc="15" dirty="0">
                          <a:effectLst/>
                          <a:latin typeface="Myriad Pro" panose="020B0503030403020204"/>
                          <a:ea typeface="Times New Roman" panose="02020603050405020304" pitchFamily="18" charset="0"/>
                        </a:rPr>
                        <a:t> </a:t>
                      </a:r>
                      <a:r>
                        <a:rPr lang="en-US" sz="2200" spc="-5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ma</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qu</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ll</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lo</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r</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p>
                    <a:p>
                      <a:pPr marL="83185" marR="180340">
                        <a:lnSpc>
                          <a:spcPct val="100000"/>
                        </a:lnSpc>
                        <a:spcBef>
                          <a:spcPts val="295"/>
                        </a:spcBef>
                        <a:spcAft>
                          <a:spcPts val="0"/>
                        </a:spcAft>
                      </a:pPr>
                      <a:r>
                        <a:rPr lang="en-US" sz="2200" i="1" dirty="0">
                          <a:effectLst/>
                          <a:latin typeface="Myriad Pro" panose="020B0503030403020204"/>
                          <a:ea typeface="Times New Roman" panose="02020603050405020304" pitchFamily="18" charset="0"/>
                        </a:rPr>
                        <a:t>Asset </a:t>
                      </a:r>
                      <a:r>
                        <a:rPr lang="en-US" sz="2200" i="1" spc="-20" dirty="0">
                          <a:effectLst/>
                          <a:latin typeface="Myriad Pro" panose="020B0503030403020204"/>
                          <a:ea typeface="Times New Roman" panose="02020603050405020304" pitchFamily="18" charset="0"/>
                        </a:rPr>
                        <a:t>t</a:t>
                      </a:r>
                      <a:r>
                        <a:rPr lang="en-US" sz="2200" i="1" dirty="0">
                          <a:effectLst/>
                          <a:latin typeface="Myriad Pro" panose="020B0503030403020204"/>
                          <a:ea typeface="Times New Roman" panose="02020603050405020304" pitchFamily="18" charset="0"/>
                        </a:rPr>
                        <a:t>o </a:t>
                      </a:r>
                      <a:r>
                        <a:rPr lang="en-US" sz="2200" i="1" spc="-5" dirty="0">
                          <a:effectLst/>
                          <a:latin typeface="Myriad Pro" panose="020B0503030403020204"/>
                          <a:ea typeface="Times New Roman" panose="02020603050405020304" pitchFamily="18" charset="0"/>
                        </a:rPr>
                        <a:t>b</a:t>
                      </a:r>
                      <a:r>
                        <a:rPr lang="en-US" sz="2200" i="1" dirty="0">
                          <a:effectLst/>
                          <a:latin typeface="Myriad Pro" panose="020B0503030403020204"/>
                          <a:ea typeface="Times New Roman" panose="02020603050405020304" pitchFamily="18" charset="0"/>
                        </a:rPr>
                        <a:t>e</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u</a:t>
                      </a:r>
                      <a:r>
                        <a:rPr lang="en-US" sz="2200" i="1" spc="-15" dirty="0">
                          <a:effectLst/>
                          <a:latin typeface="Myriad Pro" panose="020B0503030403020204"/>
                          <a:ea typeface="Times New Roman" panose="02020603050405020304" pitchFamily="18" charset="0"/>
                        </a:rPr>
                        <a:t>s</a:t>
                      </a:r>
                      <a:r>
                        <a:rPr lang="en-US" sz="2200" i="1" spc="-1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d</a:t>
                      </a:r>
                      <a:r>
                        <a:rPr lang="en-US" sz="2200" i="1" dirty="0">
                          <a:effectLst/>
                          <a:latin typeface="Myriad Pro" panose="020B0503030403020204"/>
                          <a:ea typeface="Times New Roman" panose="02020603050405020304" pitchFamily="18" charset="0"/>
                        </a:rPr>
                        <a:t>:</a:t>
                      </a:r>
                      <a:r>
                        <a:rPr lang="en-US" sz="2200" i="1" spc="15" dirty="0">
                          <a:effectLst/>
                          <a:latin typeface="Myriad Pro" panose="020B0503030403020204"/>
                          <a:ea typeface="Times New Roman" panose="02020603050405020304" pitchFamily="18" charset="0"/>
                        </a:rPr>
                        <a:t> </a:t>
                      </a:r>
                      <a:r>
                        <a:rPr lang="en-US" sz="2200" spc="-6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tit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ll</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a:t>
                      </a:r>
                      <a:r>
                        <a:rPr lang="en-US" sz="2200" spc="-5" dirty="0">
                          <a:effectLst/>
                          <a:latin typeface="Myriad Pro" panose="020B0503030403020204"/>
                          <a:ea typeface="Times New Roman" panose="02020603050405020304" pitchFamily="18" charset="0"/>
                        </a:rPr>
                        <a:t>rr</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ov</a:t>
                      </a:r>
                      <a:r>
                        <a:rPr lang="en-US" sz="2200" spc="5" dirty="0">
                          <a:effectLst/>
                          <a:latin typeface="Myriad Pro" panose="020B0503030403020204"/>
                          <a:ea typeface="Times New Roman" panose="02020603050405020304" pitchFamily="18" charset="0"/>
                        </a:rPr>
                        <a:t>id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194989330"/>
                  </a:ext>
                </a:extLst>
              </a:tr>
            </a:tbl>
          </a:graphicData>
        </a:graphic>
      </p:graphicFrame>
      <p:grpSp>
        <p:nvGrpSpPr>
          <p:cNvPr id="15" name="Group 14"/>
          <p:cNvGrpSpPr/>
          <p:nvPr/>
        </p:nvGrpSpPr>
        <p:grpSpPr>
          <a:xfrm>
            <a:off x="183606" y="215518"/>
            <a:ext cx="11824789" cy="1120072"/>
            <a:chOff x="183606" y="292509"/>
            <a:chExt cx="11824789" cy="1120072"/>
          </a:xfrm>
        </p:grpSpPr>
        <p:sp>
          <p:nvSpPr>
            <p:cNvPr id="17"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8"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
        <p:nvSpPr>
          <p:cNvPr id="19" name="Text Box 2"/>
          <p:cNvSpPr txBox="1">
            <a:spLocks noChangeArrowheads="1"/>
          </p:cNvSpPr>
          <p:nvPr/>
        </p:nvSpPr>
        <p:spPr bwMode="auto">
          <a:xfrm>
            <a:off x="765754" y="1457500"/>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2852488209"/>
      </p:ext>
    </p:extLst>
  </p:cSld>
  <p:clrMapOvr>
    <a:masterClrMapping/>
  </p:clrMapOvr>
  <p:transition>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01179" y="5906863"/>
            <a:ext cx="1062463" cy="572770"/>
          </a:xfrm>
          <a:prstGeom prst="rect">
            <a:avLst/>
          </a:prstGeom>
        </p:spPr>
      </p:pic>
      <p:graphicFrame>
        <p:nvGraphicFramePr>
          <p:cNvPr id="2" name="Table 1"/>
          <p:cNvGraphicFramePr>
            <a:graphicFrameLocks noGrp="1"/>
          </p:cNvGraphicFramePr>
          <p:nvPr>
            <p:extLst/>
          </p:nvPr>
        </p:nvGraphicFramePr>
        <p:xfrm>
          <a:off x="615055" y="2116165"/>
          <a:ext cx="10961891" cy="2679311"/>
        </p:xfrm>
        <a:graphic>
          <a:graphicData uri="http://schemas.openxmlformats.org/drawingml/2006/table">
            <a:tbl>
              <a:tblPr firstRow="1" bandRow="1">
                <a:tableStyleId>{5940675A-B579-460E-94D1-54222C63F5DA}</a:tableStyleId>
              </a:tblPr>
              <a:tblGrid>
                <a:gridCol w="4093065">
                  <a:extLst>
                    <a:ext uri="{9D8B030D-6E8A-4147-A177-3AD203B41FA5}">
                      <a16:colId xmlns:a16="http://schemas.microsoft.com/office/drawing/2014/main" val="1797231549"/>
                    </a:ext>
                  </a:extLst>
                </a:gridCol>
                <a:gridCol w="6868826">
                  <a:extLst>
                    <a:ext uri="{9D8B030D-6E8A-4147-A177-3AD203B41FA5}">
                      <a16:colId xmlns:a16="http://schemas.microsoft.com/office/drawing/2014/main" val="1400300890"/>
                    </a:ext>
                  </a:extLst>
                </a:gridCol>
              </a:tblGrid>
              <a:tr h="480854">
                <a:tc gridSpan="2">
                  <a:txBody>
                    <a:bodyPr/>
                    <a:lstStyle/>
                    <a:p>
                      <a:pPr marL="84455">
                        <a:lnSpc>
                          <a:spcPct val="100000"/>
                        </a:lnSpc>
                        <a:spcBef>
                          <a:spcPts val="495"/>
                        </a:spcBef>
                        <a:spcAft>
                          <a:spcPts val="0"/>
                        </a:spcAft>
                      </a:pPr>
                      <a:r>
                        <a:rPr lang="en-US" sz="2200" b="1" dirty="0">
                          <a:effectLst/>
                          <a:latin typeface="Myriad Pro" panose="020B0503030403020204"/>
                          <a:ea typeface="Times New Roman" panose="02020603050405020304" pitchFamily="18" charset="0"/>
                        </a:rPr>
                        <a:t>Pr</a:t>
                      </a:r>
                      <a:r>
                        <a:rPr lang="en-US" sz="2200" b="1" spc="5" dirty="0">
                          <a:effectLst/>
                          <a:latin typeface="Myriad Pro" panose="020B0503030403020204"/>
                          <a:ea typeface="Times New Roman" panose="02020603050405020304" pitchFamily="18" charset="0"/>
                        </a:rPr>
                        <a:t>o</a:t>
                      </a:r>
                      <a:r>
                        <a:rPr lang="en-US" sz="2200" b="1" spc="-25" dirty="0">
                          <a:effectLst/>
                          <a:latin typeface="Myriad Pro" panose="020B0503030403020204"/>
                          <a:ea typeface="Times New Roman" panose="02020603050405020304" pitchFamily="18" charset="0"/>
                        </a:rPr>
                        <a:t>p</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r</a:t>
                      </a:r>
                      <a:r>
                        <a:rPr lang="en-US" sz="2200" b="1" spc="-30"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y</a:t>
                      </a:r>
                      <a:r>
                        <a:rPr lang="en-US" sz="2200" b="1" dirty="0">
                          <a:effectLst/>
                          <a:latin typeface="Myriad Pro" panose="020B0503030403020204"/>
                          <a:ea typeface="Times New Roman" panose="02020603050405020304" pitchFamily="18" charset="0"/>
                        </a:rPr>
                        <a:t>,</a:t>
                      </a:r>
                      <a:r>
                        <a:rPr lang="en-US" sz="2200" b="1" spc="10" dirty="0">
                          <a:effectLst/>
                          <a:latin typeface="Myriad Pro" panose="020B0503030403020204"/>
                          <a:ea typeface="Times New Roman" panose="02020603050405020304" pitchFamily="18" charset="0"/>
                        </a:rPr>
                        <a:t> </a:t>
                      </a:r>
                      <a:r>
                        <a:rPr lang="en-US" sz="2200" b="1" spc="-2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lan</a:t>
                      </a:r>
                      <a:r>
                        <a:rPr lang="en-US" sz="2200" b="1" dirty="0">
                          <a:effectLst/>
                          <a:latin typeface="Myriad Pro" panose="020B0503030403020204"/>
                          <a:ea typeface="Times New Roman" panose="02020603050405020304" pitchFamily="18" charset="0"/>
                        </a:rPr>
                        <a:t>t</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E</a:t>
                      </a:r>
                      <a:r>
                        <a:rPr lang="en-US" sz="2200" b="1" spc="-15" dirty="0">
                          <a:effectLst/>
                          <a:latin typeface="Myriad Pro" panose="020B0503030403020204"/>
                          <a:ea typeface="Times New Roman" panose="02020603050405020304" pitchFamily="18" charset="0"/>
                        </a:rPr>
                        <a:t>q</a:t>
                      </a:r>
                      <a:r>
                        <a:rPr lang="en-US" sz="2200" b="1" spc="-5" dirty="0">
                          <a:effectLst/>
                          <a:latin typeface="Myriad Pro" panose="020B0503030403020204"/>
                          <a:ea typeface="Times New Roman" panose="02020603050405020304" pitchFamily="18" charset="0"/>
                        </a:rPr>
                        <a:t>uip</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t </a:t>
                      </a:r>
                      <a:r>
                        <a:rPr lang="en-US" sz="2200" b="1" spc="-5" dirty="0">
                          <a:effectLst/>
                          <a:latin typeface="Myriad Pro" panose="020B0503030403020204"/>
                          <a:ea typeface="Times New Roman" panose="02020603050405020304" pitchFamily="18" charset="0"/>
                        </a:rPr>
                        <a:t>(</a:t>
                      </a:r>
                      <a:r>
                        <a:rPr lang="en-US" sz="2200" b="1" spc="5"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n</a:t>
                      </a:r>
                      <a:r>
                        <a:rPr lang="en-US" sz="2200" b="1" spc="-10" dirty="0">
                          <a:effectLst/>
                          <a:latin typeface="Myriad Pro" panose="020B0503030403020204"/>
                          <a:ea typeface="Times New Roman" panose="02020603050405020304" pitchFamily="18" charset="0"/>
                        </a:rPr>
                        <a:t>c</a:t>
                      </a:r>
                      <a:r>
                        <a:rPr lang="en-US" sz="2200" b="1" spc="10" dirty="0">
                          <a:effectLst/>
                          <a:latin typeface="Myriad Pro" panose="020B0503030403020204"/>
                          <a:ea typeface="Times New Roman" panose="02020603050405020304" pitchFamily="18" charset="0"/>
                        </a:rPr>
                        <a:t>l</a:t>
                      </a:r>
                      <a:r>
                        <a:rPr lang="en-US" sz="2200" b="1" spc="-5" dirty="0">
                          <a:effectLst/>
                          <a:latin typeface="Myriad Pro" panose="020B0503030403020204"/>
                          <a:ea typeface="Times New Roman" panose="02020603050405020304" pitchFamily="18" charset="0"/>
                        </a:rPr>
                        <a:t>u</a:t>
                      </a:r>
                      <a:r>
                        <a:rPr lang="en-US" sz="2200" b="1" spc="-1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i</a:t>
                      </a:r>
                      <a:r>
                        <a:rPr lang="en-US" sz="2200" b="1" spc="-2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g</a:t>
                      </a:r>
                      <a:r>
                        <a:rPr lang="en-US" sz="2200" b="1" spc="10" dirty="0">
                          <a:effectLst/>
                          <a:latin typeface="Myriad Pro" panose="020B0503030403020204"/>
                          <a:ea typeface="Times New Roman" panose="02020603050405020304" pitchFamily="18" charset="0"/>
                        </a:rPr>
                        <a:t> </a:t>
                      </a:r>
                      <a:r>
                        <a:rPr lang="en-US" sz="2200" b="1" spc="-2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it</a:t>
                      </a:r>
                      <a:r>
                        <a:rPr lang="en-US" sz="2200" b="1" spc="-20"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g</a:t>
                      </a:r>
                      <a:r>
                        <a:rPr lang="en-US" sz="2200" b="1" dirty="0">
                          <a:effectLst/>
                          <a:latin typeface="Myriad Pro" panose="020B0503030403020204"/>
                          <a:ea typeface="Times New Roman" panose="02020603050405020304" pitchFamily="18" charset="0"/>
                        </a:rPr>
                        <a:t>e</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15" dirty="0">
                          <a:effectLst/>
                          <a:latin typeface="Myriad Pro" panose="020B0503030403020204"/>
                          <a:ea typeface="Times New Roman" panose="02020603050405020304" pitchFamily="18" charset="0"/>
                        </a:rPr>
                        <a:t>ss</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s) (</a:t>
                      </a:r>
                      <a:r>
                        <a:rPr lang="en-US" sz="2200" b="1" spc="5" dirty="0" err="1">
                          <a:effectLst/>
                          <a:latin typeface="Myriad Pro" panose="020B0503030403020204"/>
                          <a:ea typeface="Times New Roman" panose="02020603050405020304" pitchFamily="18" charset="0"/>
                        </a:rPr>
                        <a:t>cont</a:t>
                      </a:r>
                      <a:r>
                        <a:rPr lang="en-US" sz="2200" b="1" spc="5" dirty="0">
                          <a:effectLst/>
                          <a:latin typeface="Myriad Pro" panose="020B0503030403020204"/>
                          <a:ea typeface="Times New Roman" panose="02020603050405020304" pitchFamily="18" charset="0"/>
                        </a:rPr>
                        <a:t>)</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1146345">
                <a:tc>
                  <a:txBody>
                    <a:bodyPr/>
                    <a:lstStyle/>
                    <a:p>
                      <a:pPr marL="84455">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166370">
                        <a:lnSpc>
                          <a:spcPct val="100000"/>
                        </a:lnSpc>
                        <a:spcBef>
                          <a:spcPts val="495"/>
                        </a:spcBef>
                        <a:spcAft>
                          <a:spcPts val="0"/>
                        </a:spcAft>
                      </a:pPr>
                      <a:r>
                        <a:rPr lang="en-US" sz="2200" i="1" dirty="0">
                          <a:effectLst/>
                          <a:latin typeface="Myriad Pro" panose="020B0503030403020204"/>
                          <a:ea typeface="Times New Roman" panose="02020603050405020304" pitchFamily="18" charset="0"/>
                        </a:rPr>
                        <a:t>R</a:t>
                      </a:r>
                      <a:r>
                        <a:rPr lang="en-US" sz="2200" i="1" spc="5" dirty="0">
                          <a:effectLst/>
                          <a:latin typeface="Myriad Pro" panose="020B0503030403020204"/>
                          <a:ea typeface="Times New Roman" panose="02020603050405020304" pitchFamily="18" charset="0"/>
                        </a:rPr>
                        <a:t>e</a:t>
                      </a:r>
                      <a:r>
                        <a:rPr lang="en-US" sz="2200" i="1" spc="-20" dirty="0">
                          <a:effectLst/>
                          <a:latin typeface="Myriad Pro" panose="020B0503030403020204"/>
                          <a:ea typeface="Times New Roman" panose="02020603050405020304" pitchFamily="18" charset="0"/>
                        </a:rPr>
                        <a:t>c</a:t>
                      </a:r>
                      <a:r>
                        <a:rPr lang="en-US" sz="2200" i="1" spc="5"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rd</a:t>
                      </a:r>
                      <a:r>
                        <a:rPr lang="en-US" sz="2200" i="1" spc="-15" dirty="0">
                          <a:effectLst/>
                          <a:latin typeface="Myriad Pro" panose="020B0503030403020204"/>
                          <a:ea typeface="Times New Roman" panose="02020603050405020304" pitchFamily="18" charset="0"/>
                        </a:rPr>
                        <a:t> </a:t>
                      </a:r>
                      <a:r>
                        <a:rPr lang="en-US" sz="2200" i="1" spc="-5" dirty="0">
                          <a:effectLst/>
                          <a:latin typeface="Myriad Pro" panose="020B0503030403020204"/>
                          <a:ea typeface="Times New Roman" panose="02020603050405020304" pitchFamily="18" charset="0"/>
                        </a:rPr>
                        <a:t>d</a:t>
                      </a:r>
                      <a:r>
                        <a:rPr lang="en-US" sz="2200" i="1" spc="-10" dirty="0">
                          <a:effectLst/>
                          <a:latin typeface="Myriad Pro" panose="020B0503030403020204"/>
                          <a:ea typeface="Times New Roman" panose="02020603050405020304" pitchFamily="18" charset="0"/>
                        </a:rPr>
                        <a:t>e</a:t>
                      </a:r>
                      <a:r>
                        <a:rPr lang="en-US" sz="2200" i="1" spc="-5" dirty="0">
                          <a:effectLst/>
                          <a:latin typeface="Myriad Pro" panose="020B0503030403020204"/>
                          <a:ea typeface="Times New Roman" panose="02020603050405020304" pitchFamily="18" charset="0"/>
                        </a:rPr>
                        <a:t>p</a:t>
                      </a:r>
                      <a:r>
                        <a:rPr lang="en-US" sz="2200" i="1" dirty="0">
                          <a:effectLst/>
                          <a:latin typeface="Myriad Pro" panose="020B0503030403020204"/>
                          <a:ea typeface="Times New Roman" panose="02020603050405020304" pitchFamily="18" charset="0"/>
                        </a:rPr>
                        <a:t>re</a:t>
                      </a:r>
                      <a:r>
                        <a:rPr lang="en-US" sz="2200" i="1" spc="-10" dirty="0">
                          <a:effectLst/>
                          <a:latin typeface="Myriad Pro" panose="020B0503030403020204"/>
                          <a:ea typeface="Times New Roman" panose="02020603050405020304" pitchFamily="18" charset="0"/>
                        </a:rPr>
                        <a:t>c</a:t>
                      </a:r>
                      <a:r>
                        <a:rPr lang="en-US" sz="2200" i="1" spc="-20" dirty="0">
                          <a:effectLst/>
                          <a:latin typeface="Myriad Pro" panose="020B0503030403020204"/>
                          <a:ea typeface="Times New Roman" panose="02020603050405020304" pitchFamily="18" charset="0"/>
                        </a:rPr>
                        <a:t>i</a:t>
                      </a:r>
                      <a:r>
                        <a:rPr lang="en-US" sz="2200" i="1" spc="5" dirty="0">
                          <a:effectLst/>
                          <a:latin typeface="Myriad Pro" panose="020B0503030403020204"/>
                          <a:ea typeface="Times New Roman" panose="02020603050405020304" pitchFamily="18" charset="0"/>
                        </a:rPr>
                        <a:t>a</a:t>
                      </a:r>
                      <a:r>
                        <a:rPr lang="en-US" sz="2200" i="1" spc="-20" dirty="0">
                          <a:effectLst/>
                          <a:latin typeface="Myriad Pro" panose="020B0503030403020204"/>
                          <a:ea typeface="Times New Roman" panose="02020603050405020304" pitchFamily="18" charset="0"/>
                        </a:rPr>
                        <a:t>t</a:t>
                      </a:r>
                      <a:r>
                        <a:rPr lang="en-US" sz="2200" i="1" spc="5" dirty="0">
                          <a:effectLst/>
                          <a:latin typeface="Myriad Pro" panose="020B0503030403020204"/>
                          <a:ea typeface="Times New Roman" panose="02020603050405020304" pitchFamily="18" charset="0"/>
                        </a:rPr>
                        <a:t>i</a:t>
                      </a:r>
                      <a:r>
                        <a:rPr lang="en-US" sz="2200" i="1" spc="-20" dirty="0">
                          <a:effectLst/>
                          <a:latin typeface="Myriad Pro" panose="020B0503030403020204"/>
                          <a:ea typeface="Times New Roman" panose="02020603050405020304" pitchFamily="18" charset="0"/>
                        </a:rPr>
                        <a:t>o</a:t>
                      </a:r>
                      <a:r>
                        <a:rPr lang="en-US" sz="2200" i="1" dirty="0">
                          <a:effectLst/>
                          <a:latin typeface="Myriad Pro" panose="020B0503030403020204"/>
                          <a:ea typeface="Times New Roman" panose="02020603050405020304" pitchFamily="18" charset="0"/>
                        </a:rPr>
                        <a:t>n</a:t>
                      </a:r>
                      <a:r>
                        <a:rPr lang="en-US" sz="2200" i="1"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p</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d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st</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l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if</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the </a:t>
                      </a:r>
                      <a:r>
                        <a:rPr lang="en-US" sz="2200"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u</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d s</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h</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 s</a:t>
                      </a:r>
                      <a:r>
                        <a:rPr lang="en-US" sz="2200" spc="5" dirty="0">
                          <a:effectLst/>
                          <a:latin typeface="Myriad Pro" panose="020B0503030403020204"/>
                          <a:ea typeface="Times New Roman" panose="02020603050405020304" pitchFamily="18" charset="0"/>
                        </a:rPr>
                        <a:t>t</a:t>
                      </a:r>
                      <a:r>
                        <a:rPr lang="en-US" sz="2200" spc="-3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ue</a:t>
                      </a:r>
                      <a:r>
                        <a:rPr lang="en-US" sz="2200" dirty="0">
                          <a:effectLst/>
                          <a:latin typeface="Myriad Pro" panose="020B0503030403020204"/>
                          <a:ea typeface="Times New Roman" panose="02020603050405020304" pitchFamily="18" charset="0"/>
                        </a:rPr>
                        <a:t>.</a:t>
                      </a:r>
                    </a:p>
                    <a:p>
                      <a:pPr marL="83185">
                        <a:lnSpc>
                          <a:spcPct val="100000"/>
                        </a:lnSpc>
                        <a:spcBef>
                          <a:spcPts val="295"/>
                        </a:spcBef>
                        <a:spcAft>
                          <a:spcPts val="0"/>
                        </a:spcAft>
                      </a:pP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923239722"/>
                  </a:ext>
                </a:extLst>
              </a:tr>
              <a:tr h="819237">
                <a:tc>
                  <a:txBody>
                    <a:bodyPr/>
                    <a:lstStyle/>
                    <a:p>
                      <a:pPr marL="84455">
                        <a:lnSpc>
                          <a:spcPct val="100000"/>
                        </a:lnSpc>
                        <a:spcBef>
                          <a:spcPts val="48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di</a:t>
                      </a:r>
                      <a:r>
                        <a:rPr lang="en-US" sz="2200" spc="-1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ff</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21569152"/>
                  </a:ext>
                </a:extLst>
              </a:tr>
            </a:tbl>
          </a:graphicData>
        </a:graphic>
      </p:graphicFrame>
      <p:grpSp>
        <p:nvGrpSpPr>
          <p:cNvPr id="10" name="Group 9"/>
          <p:cNvGrpSpPr/>
          <p:nvPr/>
        </p:nvGrpSpPr>
        <p:grpSpPr>
          <a:xfrm>
            <a:off x="183606" y="215518"/>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
        <p:nvSpPr>
          <p:cNvPr id="14" name="Text Box 2"/>
          <p:cNvSpPr txBox="1">
            <a:spLocks noChangeArrowheads="1"/>
          </p:cNvSpPr>
          <p:nvPr/>
        </p:nvSpPr>
        <p:spPr bwMode="auto">
          <a:xfrm>
            <a:off x="765754" y="1457500"/>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556192551"/>
      </p:ext>
    </p:extLst>
  </p:cSld>
  <p:clrMapOvr>
    <a:masterClrMapping/>
  </p:clrMapOvr>
  <p:transition>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1727" y="6103118"/>
            <a:ext cx="1400273" cy="754882"/>
          </a:xfrm>
          <a:prstGeom prst="rect">
            <a:avLst/>
          </a:prstGeom>
        </p:spPr>
      </p:pic>
      <p:grpSp>
        <p:nvGrpSpPr>
          <p:cNvPr id="10" name="Group 9"/>
          <p:cNvGrpSpPr/>
          <p:nvPr/>
        </p:nvGrpSpPr>
        <p:grpSpPr>
          <a:xfrm>
            <a:off x="183606" y="215518"/>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graphicFrame>
        <p:nvGraphicFramePr>
          <p:cNvPr id="2" name="Table 1"/>
          <p:cNvGraphicFramePr>
            <a:graphicFrameLocks noGrp="1"/>
          </p:cNvGraphicFramePr>
          <p:nvPr>
            <p:extLst/>
          </p:nvPr>
        </p:nvGraphicFramePr>
        <p:xfrm>
          <a:off x="615055" y="2028636"/>
          <a:ext cx="10961891" cy="4073556"/>
        </p:xfrm>
        <a:graphic>
          <a:graphicData uri="http://schemas.openxmlformats.org/drawingml/2006/table">
            <a:tbl>
              <a:tblPr firstRow="1" bandRow="1">
                <a:tableStyleId>{5940675A-B579-460E-94D1-54222C63F5DA}</a:tableStyleId>
              </a:tblPr>
              <a:tblGrid>
                <a:gridCol w="4093065">
                  <a:extLst>
                    <a:ext uri="{9D8B030D-6E8A-4147-A177-3AD203B41FA5}">
                      <a16:colId xmlns:a16="http://schemas.microsoft.com/office/drawing/2014/main" val="1797231549"/>
                    </a:ext>
                  </a:extLst>
                </a:gridCol>
                <a:gridCol w="6868826">
                  <a:extLst>
                    <a:ext uri="{9D8B030D-6E8A-4147-A177-3AD203B41FA5}">
                      <a16:colId xmlns:a16="http://schemas.microsoft.com/office/drawing/2014/main" val="1400300890"/>
                    </a:ext>
                  </a:extLst>
                </a:gridCol>
              </a:tblGrid>
              <a:tr h="480854">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n</a:t>
                      </a:r>
                      <a:r>
                        <a:rPr lang="en-US" sz="2200" b="1" spc="-20" dirty="0">
                          <a:effectLst/>
                          <a:latin typeface="Myriad Pro" panose="020B0503030403020204"/>
                          <a:ea typeface="Times New Roman" panose="02020603050405020304" pitchFamily="18" charset="0"/>
                        </a:rPr>
                        <a:t>v</a:t>
                      </a:r>
                      <a:r>
                        <a:rPr lang="en-US" sz="2200" b="1" dirty="0">
                          <a:effectLst/>
                          <a:latin typeface="Myriad Pro" panose="020B0503030403020204"/>
                          <a:ea typeface="Times New Roman" panose="02020603050405020304" pitchFamily="18" charset="0"/>
                        </a:rPr>
                        <a:t>es</a:t>
                      </a:r>
                      <a:r>
                        <a:rPr lang="en-US" sz="2200" b="1" spc="10" dirty="0">
                          <a:effectLst/>
                          <a:latin typeface="Myriad Pro" panose="020B0503030403020204"/>
                          <a:ea typeface="Times New Roman" panose="02020603050405020304" pitchFamily="18" charset="0"/>
                        </a:rPr>
                        <a:t>t</a:t>
                      </a:r>
                      <a:r>
                        <a:rPr lang="en-US" sz="2200" b="1" spc="-45" dirty="0">
                          <a:effectLst/>
                          <a:latin typeface="Myriad Pro" panose="020B0503030403020204"/>
                          <a:ea typeface="Times New Roman" panose="02020603050405020304" pitchFamily="18" charset="0"/>
                        </a:rPr>
                        <a:t>m</a:t>
                      </a:r>
                      <a:r>
                        <a:rPr lang="en-US" sz="2200" b="1"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nt</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543126">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pu</a:t>
                      </a:r>
                      <a:r>
                        <a:rPr lang="en-US" sz="2200" spc="-3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192023294"/>
                  </a:ext>
                </a:extLst>
              </a:tr>
              <a:tr h="553939">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265732409"/>
                  </a:ext>
                </a:extLst>
              </a:tr>
              <a:tr h="835748">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i</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marR="177165">
                        <a:lnSpc>
                          <a:spcPct val="100000"/>
                        </a:lnSpc>
                        <a:spcBef>
                          <a:spcPts val="495"/>
                        </a:spcBef>
                        <a:spcAft>
                          <a:spcPts val="0"/>
                        </a:spcAft>
                      </a:pPr>
                      <a:r>
                        <a:rPr lang="en-US" sz="2200" spc="-40">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rr</a:t>
                      </a:r>
                      <a:r>
                        <a:rPr lang="en-US" sz="2200" spc="-40">
                          <a:effectLst/>
                          <a:latin typeface="Myriad Pro" panose="020B0503030403020204"/>
                          <a:ea typeface="Times New Roman" panose="02020603050405020304" pitchFamily="18" charset="0"/>
                        </a:rPr>
                        <a:t>y</a:t>
                      </a:r>
                      <a:r>
                        <a:rPr lang="en-US" sz="2200" spc="5">
                          <a:effectLst/>
                          <a:latin typeface="Myriad Pro" panose="020B0503030403020204"/>
                          <a:ea typeface="Times New Roman" panose="02020603050405020304" pitchFamily="18" charset="0"/>
                        </a:rPr>
                        <a:t>in</a:t>
                      </a:r>
                      <a:r>
                        <a:rPr lang="en-US" sz="220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am</a:t>
                      </a:r>
                      <a:r>
                        <a:rPr lang="en-US" sz="2200" spc="-20">
                          <a:effectLst/>
                          <a:latin typeface="Myriad Pro" panose="020B0503030403020204"/>
                          <a:ea typeface="Times New Roman" panose="02020603050405020304" pitchFamily="18" charset="0"/>
                        </a:rPr>
                        <a:t>ou</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3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f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ve</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ov</a:t>
                      </a:r>
                      <a:r>
                        <a:rPr lang="en-US" sz="2200" spc="-1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a</a:t>
                      </a:r>
                      <a:r>
                        <a:rPr lang="en-US" sz="2200" spc="-20">
                          <a:effectLst/>
                          <a:latin typeface="Myriad Pro" panose="020B0503030403020204"/>
                          <a:ea typeface="Times New Roman" panose="02020603050405020304" pitchFamily="18" charset="0"/>
                        </a:rPr>
                        <a:t>l</a:t>
                      </a:r>
                      <a:r>
                        <a:rPr lang="en-US" sz="2200">
                          <a:effectLst/>
                          <a:latin typeface="Myriad Pro" panose="020B0503030403020204"/>
                          <a:ea typeface="Times New Roman" panose="02020603050405020304" pitchFamily="18" charset="0"/>
                        </a:rPr>
                        <a:t>l </a:t>
                      </a:r>
                      <a:r>
                        <a:rPr lang="en-US" sz="2200" spc="5">
                          <a:effectLst/>
                          <a:latin typeface="Myriad Pro" panose="020B0503030403020204"/>
                          <a:ea typeface="Times New Roman" panose="02020603050405020304" pitchFamily="18" charset="0"/>
                        </a:rPr>
                        <a:t>b</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itt</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d</a:t>
                      </a:r>
                      <a:r>
                        <a:rPr lang="en-US" sz="2200" spc="-20">
                          <a:effectLst/>
                          <a:latin typeface="Myriad Pro" panose="020B0503030403020204"/>
                          <a:ea typeface="Times New Roman" panose="02020603050405020304" pitchFamily="18" charset="0"/>
                        </a:rPr>
                        <a:t>o</a:t>
                      </a:r>
                      <a:r>
                        <a:rPr lang="en-US" sz="2200" spc="-40">
                          <a:effectLst/>
                          <a:latin typeface="Myriad Pro" panose="020B0503030403020204"/>
                          <a:ea typeface="Times New Roman" panose="02020603050405020304" pitchFamily="18" charset="0"/>
                        </a:rPr>
                        <a:t>w</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10">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a</a:t>
                      </a:r>
                      <a:r>
                        <a:rPr lang="en-US" sz="2200" spc="-1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k</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194989330"/>
                  </a:ext>
                </a:extLst>
              </a:tr>
              <a:tr h="527300">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3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ll</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b</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w</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923239722"/>
                  </a:ext>
                </a:extLst>
              </a:tr>
              <a:tr h="819237">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di</a:t>
                      </a:r>
                      <a:r>
                        <a:rPr lang="en-US" sz="2200" spc="-15"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itt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ff</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821569152"/>
                  </a:ext>
                </a:extLst>
              </a:tr>
            </a:tbl>
          </a:graphicData>
        </a:graphic>
      </p:graphicFrame>
      <p:sp>
        <p:nvSpPr>
          <p:cNvPr id="14" name="Text Box 2"/>
          <p:cNvSpPr txBox="1">
            <a:spLocks noChangeArrowheads="1"/>
          </p:cNvSpPr>
          <p:nvPr/>
        </p:nvSpPr>
        <p:spPr bwMode="auto">
          <a:xfrm>
            <a:off x="765754" y="1457500"/>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1367648419"/>
      </p:ext>
    </p:extLst>
  </p:cSld>
  <p:clrMapOvr>
    <a:masterClrMapping/>
  </p:clrMapOvr>
  <p:transition>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0" y="-47117"/>
            <a:ext cx="12235725" cy="1445555"/>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2064" y="5856447"/>
            <a:ext cx="1400273" cy="754882"/>
          </a:xfrm>
          <a:prstGeom prst="rect">
            <a:avLst/>
          </a:prstGeom>
        </p:spPr>
      </p:pic>
      <p:graphicFrame>
        <p:nvGraphicFramePr>
          <p:cNvPr id="2" name="Table 1"/>
          <p:cNvGraphicFramePr>
            <a:graphicFrameLocks noGrp="1"/>
          </p:cNvGraphicFramePr>
          <p:nvPr>
            <p:extLst/>
          </p:nvPr>
        </p:nvGraphicFramePr>
        <p:xfrm>
          <a:off x="636916" y="2203720"/>
          <a:ext cx="10961891" cy="3574700"/>
        </p:xfrm>
        <a:graphic>
          <a:graphicData uri="http://schemas.openxmlformats.org/drawingml/2006/table">
            <a:tbl>
              <a:tblPr firstRow="1" bandRow="1">
                <a:tableStyleId>{5940675A-B579-460E-94D1-54222C63F5DA}</a:tableStyleId>
              </a:tblPr>
              <a:tblGrid>
                <a:gridCol w="3351084">
                  <a:extLst>
                    <a:ext uri="{9D8B030D-6E8A-4147-A177-3AD203B41FA5}">
                      <a16:colId xmlns:a16="http://schemas.microsoft.com/office/drawing/2014/main" val="1797231549"/>
                    </a:ext>
                  </a:extLst>
                </a:gridCol>
                <a:gridCol w="7610807">
                  <a:extLst>
                    <a:ext uri="{9D8B030D-6E8A-4147-A177-3AD203B41FA5}">
                      <a16:colId xmlns:a16="http://schemas.microsoft.com/office/drawing/2014/main" val="1400300890"/>
                    </a:ext>
                  </a:extLst>
                </a:gridCol>
              </a:tblGrid>
              <a:tr h="480854">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h</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dirty="0">
                          <a:effectLst/>
                          <a:latin typeface="Myriad Pro" panose="020B0503030403020204"/>
                          <a:ea typeface="Times New Roman" panose="02020603050405020304" pitchFamily="18" charset="0"/>
                        </a:rPr>
                        <a:t>s</a:t>
                      </a:r>
                      <a:r>
                        <a:rPr lang="en-US" sz="2200" b="1" spc="-15" dirty="0">
                          <a:effectLst/>
                          <a:latin typeface="Myriad Pro" panose="020B0503030403020204"/>
                          <a:ea typeface="Times New Roman" panose="02020603050405020304" pitchFamily="18" charset="0"/>
                        </a:rPr>
                        <a:t>s</a:t>
                      </a:r>
                      <a:r>
                        <a:rPr lang="en-US" sz="2200" b="1" spc="5"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686832793"/>
                  </a:ext>
                </a:extLst>
              </a:tr>
              <a:tr h="869747">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25"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endParaRPr lang="en-US" sz="2200" dirty="0">
                        <a:effectLst/>
                        <a:latin typeface="Myriad Pro" panose="020B0503030403020204"/>
                        <a:ea typeface="Times New Roman" panose="02020603050405020304" pitchFamily="18" charset="0"/>
                      </a:endParaRPr>
                    </a:p>
                    <a:p>
                      <a:pPr marL="83185">
                        <a:lnSpc>
                          <a:spcPct val="100000"/>
                        </a:lnSpc>
                        <a:spcAft>
                          <a:spcPts val="0"/>
                        </a:spcAft>
                      </a:pP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a:t>
                      </a:r>
                      <a:r>
                        <a:rPr lang="en-US" sz="2200" baseline="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ac</a:t>
                      </a:r>
                      <a:r>
                        <a:rPr lang="en-US" sz="2200" spc="-5" dirty="0">
                          <a:effectLst/>
                          <a:latin typeface="Myriad Pro" panose="020B0503030403020204"/>
                          <a:ea typeface="Times New Roman" panose="02020603050405020304" pitchFamily="18" charset="0"/>
                        </a:rPr>
                        <a:t>quir</a:t>
                      </a:r>
                      <a:r>
                        <a:rPr lang="en-US" sz="2200" spc="-2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nd</a:t>
                      </a:r>
                      <a:endParaRPr lang="en-US" sz="2200" dirty="0">
                        <a:effectLst/>
                        <a:latin typeface="Myriad Pro" panose="020B0503030403020204"/>
                        <a:ea typeface="Times New Roman" panose="02020603050405020304" pitchFamily="18" charset="0"/>
                      </a:endParaRPr>
                    </a:p>
                    <a:p>
                      <a:pPr marL="83185">
                        <a:lnSpc>
                          <a:spcPct val="100000"/>
                        </a:lnSpc>
                        <a:spcAft>
                          <a:spcPts val="0"/>
                        </a:spcAft>
                      </a:pP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a:t>
                      </a:r>
                      <a:r>
                        <a:rPr lang="en-US" sz="2200"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5" dirty="0">
                          <a:effectLst/>
                          <a:latin typeface="Myriad Pro" panose="020B0503030403020204"/>
                          <a:ea typeface="Times New Roman" panose="02020603050405020304" pitchFamily="18" charset="0"/>
                        </a:rPr>
                        <a:t>l</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192023294"/>
                  </a:ext>
                </a:extLst>
              </a:tr>
              <a:tr h="341506">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ot</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i</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spc="-3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265732409"/>
                  </a:ext>
                </a:extLst>
              </a:tr>
              <a:tr h="1219200">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i</a:t>
                      </a:r>
                      <a:r>
                        <a:rPr lang="en-US" sz="2200" spc="-25">
                          <a:effectLst/>
                          <a:latin typeface="Myriad Pro" panose="020B0503030403020204"/>
                          <a:ea typeface="Times New Roman" panose="02020603050405020304" pitchFamily="18" charset="0"/>
                        </a:rPr>
                        <a:t>m</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p>
                  </a:txBody>
                  <a:tcPr marL="0" marR="0" marT="0" marB="0" anchor="ctr"/>
                </a:tc>
                <a:tc>
                  <a:txBody>
                    <a:bodyPr/>
                    <a:lstStyle/>
                    <a:p>
                      <a:pPr marL="83185" marR="245110">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rr</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ove</a:t>
                      </a:r>
                      <a:r>
                        <a:rPr lang="en-US" sz="2200" spc="1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k</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a:t>
                      </a:r>
                      <a:r>
                        <a:rPr lang="en-US" sz="2200" spc="-3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194989330"/>
                  </a:ext>
                </a:extLst>
              </a:tr>
              <a:tr h="527300">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ol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1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923239722"/>
                  </a:ext>
                </a:extLst>
              </a:tr>
            </a:tbl>
          </a:graphicData>
        </a:graphic>
      </p:graphicFrame>
      <p:grpSp>
        <p:nvGrpSpPr>
          <p:cNvPr id="10" name="Group 9"/>
          <p:cNvGrpSpPr/>
          <p:nvPr/>
        </p:nvGrpSpPr>
        <p:grpSpPr>
          <a:xfrm>
            <a:off x="183606" y="215518"/>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
        <p:nvSpPr>
          <p:cNvPr id="14" name="Text Box 2"/>
          <p:cNvSpPr txBox="1">
            <a:spLocks noChangeArrowheads="1"/>
          </p:cNvSpPr>
          <p:nvPr/>
        </p:nvSpPr>
        <p:spPr bwMode="auto">
          <a:xfrm>
            <a:off x="765754" y="1457500"/>
            <a:ext cx="8310867" cy="42073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3: Recording of Specific Types of Asset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2358944570"/>
      </p:ext>
    </p:extLst>
  </p:cSld>
  <p:clrMapOvr>
    <a:masterClrMapping/>
  </p:clrMapOvr>
  <p:transition>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38297" y="-32974"/>
            <a:ext cx="12235725" cy="17892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7600" y="6352674"/>
            <a:ext cx="1050202" cy="566160"/>
          </a:xfrm>
          <a:prstGeom prst="rect">
            <a:avLst/>
          </a:prstGeom>
        </p:spPr>
      </p:pic>
      <p:graphicFrame>
        <p:nvGraphicFramePr>
          <p:cNvPr id="2" name="Table 1"/>
          <p:cNvGraphicFramePr>
            <a:graphicFrameLocks noGrp="1"/>
          </p:cNvGraphicFramePr>
          <p:nvPr>
            <p:extLst/>
          </p:nvPr>
        </p:nvGraphicFramePr>
        <p:xfrm>
          <a:off x="580571" y="1860335"/>
          <a:ext cx="11030858" cy="4550317"/>
        </p:xfrm>
        <a:graphic>
          <a:graphicData uri="http://schemas.openxmlformats.org/drawingml/2006/table">
            <a:tbl>
              <a:tblPr firstRow="1" bandRow="1">
                <a:tableStyleId>{5940675A-B579-460E-94D1-54222C63F5DA}</a:tableStyleId>
              </a:tblPr>
              <a:tblGrid>
                <a:gridCol w="3193061">
                  <a:extLst>
                    <a:ext uri="{9D8B030D-6E8A-4147-A177-3AD203B41FA5}">
                      <a16:colId xmlns:a16="http://schemas.microsoft.com/office/drawing/2014/main" val="2167774472"/>
                    </a:ext>
                  </a:extLst>
                </a:gridCol>
                <a:gridCol w="7837797">
                  <a:extLst>
                    <a:ext uri="{9D8B030D-6E8A-4147-A177-3AD203B41FA5}">
                      <a16:colId xmlns:a16="http://schemas.microsoft.com/office/drawing/2014/main" val="20001"/>
                    </a:ext>
                  </a:extLst>
                </a:gridCol>
              </a:tblGrid>
              <a:tr h="384717">
                <a:tc gridSpan="2">
                  <a:txBody>
                    <a:bodyPr/>
                    <a:lstStyle/>
                    <a:p>
                      <a:pPr>
                        <a:lnSpc>
                          <a:spcPct val="100000"/>
                        </a:lnSpc>
                        <a:spcBef>
                          <a:spcPts val="5"/>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B</a:t>
                      </a:r>
                      <a:r>
                        <a:rPr lang="en-US" sz="2200" b="1" spc="-5" dirty="0">
                          <a:effectLst/>
                          <a:latin typeface="Myriad Pro" panose="020B0503030403020204"/>
                          <a:ea typeface="Times New Roman" panose="02020603050405020304" pitchFamily="18" charset="0"/>
                        </a:rPr>
                        <a:t>a</a:t>
                      </a:r>
                      <a:r>
                        <a:rPr lang="en-US" sz="2200" b="1" spc="10"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k</a:t>
                      </a:r>
                      <a:r>
                        <a:rPr lang="en-US" sz="2200" b="1" spc="-45"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er</a:t>
                      </a:r>
                      <a:r>
                        <a:rPr lang="en-US" sz="2200" b="1" spc="-5" dirty="0">
                          <a:effectLst/>
                          <a:latin typeface="Myriad Pro" panose="020B0503030403020204"/>
                          <a:ea typeface="Times New Roman" panose="02020603050405020304" pitchFamily="18" charset="0"/>
                        </a:rPr>
                        <a:t>d</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a</a:t>
                      </a:r>
                      <a:r>
                        <a:rPr lang="en-US" sz="2200" b="1" spc="10" dirty="0">
                          <a:effectLst/>
                          <a:latin typeface="Myriad Pro" panose="020B0503030403020204"/>
                          <a:ea typeface="Times New Roman" panose="02020603050405020304" pitchFamily="18" charset="0"/>
                        </a:rPr>
                        <a:t>f</a:t>
                      </a:r>
                      <a:r>
                        <a:rPr lang="en-US" sz="2200" b="1" dirty="0">
                          <a:effectLst/>
                          <a:latin typeface="Myriad Pro" panose="020B0503030403020204"/>
                          <a:ea typeface="Times New Roman" panose="02020603050405020304" pitchFamily="18" charset="0"/>
                        </a:rPr>
                        <a:t>t</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4292060015"/>
                  </a:ext>
                </a:extLst>
              </a:tr>
              <a:tr h="370840">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ove</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f</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spc="-10">
                          <a:effectLst/>
                          <a:latin typeface="Myriad Pro" panose="020B0503030403020204"/>
                          <a:ea typeface="Times New Roman" panose="02020603050405020304" pitchFamily="18" charset="0"/>
                        </a:rPr>
                        <a:t>cc</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3866423116"/>
                  </a:ext>
                </a:extLst>
              </a:tr>
              <a:tr h="370840">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ua</a:t>
                      </a:r>
                      <a:r>
                        <a:rPr lang="en-US" sz="2200" dirty="0">
                          <a:effectLst/>
                          <a:latin typeface="Myriad Pro" panose="020B0503030403020204"/>
                          <a:ea typeface="Times New Roman" panose="02020603050405020304" pitchFamily="18" charset="0"/>
                        </a:rPr>
                        <a:t>l </a:t>
                      </a:r>
                      <a:r>
                        <a:rPr lang="en-US" sz="2200" spc="-20" dirty="0">
                          <a:effectLst/>
                          <a:latin typeface="Myriad Pro" panose="020B0503030403020204"/>
                          <a:ea typeface="Times New Roman" panose="02020603050405020304" pitchFamily="18" charset="0"/>
                        </a:rPr>
                        <a:t>ove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40" dirty="0">
                          <a:effectLst/>
                          <a:latin typeface="Myriad Pro" panose="020B0503030403020204"/>
                          <a:ea typeface="Times New Roman" panose="02020603050405020304" pitchFamily="18" charset="0"/>
                        </a:rPr>
                        <a:t>y</a:t>
                      </a:r>
                      <a:r>
                        <a:rPr lang="en-US" sz="2200" spc="10"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83659278"/>
                  </a:ext>
                </a:extLst>
              </a:tr>
              <a:tr h="370840">
                <a:tc gridSpan="2">
                  <a:txBody>
                    <a:bodyPr/>
                    <a:lstStyle/>
                    <a:p>
                      <a:pPr marL="84455">
                        <a:lnSpc>
                          <a:spcPct val="100000"/>
                        </a:lnSpc>
                        <a:spcBef>
                          <a:spcPts val="495"/>
                        </a:spcBef>
                        <a:spcAft>
                          <a:spcPts val="0"/>
                        </a:spcAft>
                      </a:pPr>
                      <a:r>
                        <a:rPr lang="en-US" sz="2200" b="1" spc="-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re</a:t>
                      </a:r>
                      <a:r>
                        <a:rPr lang="en-US" sz="2200" b="1" spc="-1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i</a:t>
                      </a:r>
                      <a:r>
                        <a:rPr lang="en-US" sz="2200" b="1" spc="-30"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or</a:t>
                      </a:r>
                      <a:r>
                        <a:rPr lang="en-US" sz="2200" b="1" dirty="0">
                          <a:effectLst/>
                          <a:latin typeface="Myriad Pro" panose="020B0503030403020204"/>
                          <a:ea typeface="Times New Roman" panose="02020603050405020304" pitchFamily="18" charset="0"/>
                        </a:rPr>
                        <a:t>s</a:t>
                      </a:r>
                      <a:r>
                        <a:rPr lang="en-US" sz="2200" b="1" spc="-2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d</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10" dirty="0">
                          <a:effectLst/>
                          <a:latin typeface="Myriad Pro" panose="020B0503030403020204"/>
                          <a:ea typeface="Times New Roman" panose="02020603050405020304" pitchFamily="18" charset="0"/>
                        </a:rPr>
                        <a:t>cc</a:t>
                      </a:r>
                      <a:r>
                        <a:rPr lang="en-US" sz="2200" b="1" spc="5" dirty="0">
                          <a:effectLst/>
                          <a:latin typeface="Myriad Pro" panose="020B0503030403020204"/>
                          <a:ea typeface="Times New Roman" panose="02020603050405020304" pitchFamily="18" charset="0"/>
                        </a:rPr>
                        <a:t>r</a:t>
                      </a:r>
                      <a:r>
                        <a:rPr lang="en-US" sz="2200" b="1" spc="-25" dirty="0">
                          <a:effectLst/>
                          <a:latin typeface="Myriad Pro" panose="020B0503030403020204"/>
                          <a:ea typeface="Times New Roman" panose="02020603050405020304" pitchFamily="18" charset="0"/>
                        </a:rPr>
                        <a:t>u</a:t>
                      </a:r>
                      <a:r>
                        <a:rPr lang="en-US" sz="2200" b="1" spc="5"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d </a:t>
                      </a:r>
                      <a:r>
                        <a:rPr lang="en-US" sz="2200" b="1" spc="5" dirty="0">
                          <a:effectLst/>
                          <a:latin typeface="Myriad Pro" panose="020B0503030403020204"/>
                          <a:ea typeface="Times New Roman" panose="02020603050405020304" pitchFamily="18" charset="0"/>
                        </a:rPr>
                        <a:t>E</a:t>
                      </a:r>
                      <a:r>
                        <a:rPr lang="en-US" sz="2200" b="1" spc="-20" dirty="0">
                          <a:effectLst/>
                          <a:latin typeface="Myriad Pro" panose="020B0503030403020204"/>
                          <a:ea typeface="Times New Roman" panose="02020603050405020304" pitchFamily="18" charset="0"/>
                        </a:rPr>
                        <a:t>x</a:t>
                      </a:r>
                      <a:r>
                        <a:rPr lang="en-US" sz="2200" b="1" spc="-5" dirty="0">
                          <a:effectLst/>
                          <a:latin typeface="Myriad Pro" panose="020B0503030403020204"/>
                          <a:ea typeface="Times New Roman" panose="02020603050405020304" pitchFamily="18" charset="0"/>
                        </a:rPr>
                        <a:t>p</a:t>
                      </a:r>
                      <a:r>
                        <a:rPr lang="en-US" sz="2200" b="1" spc="-10" dirty="0">
                          <a:effectLst/>
                          <a:latin typeface="Myriad Pro" panose="020B0503030403020204"/>
                          <a:ea typeface="Times New Roman" panose="02020603050405020304" pitchFamily="18" charset="0"/>
                        </a:rPr>
                        <a:t>e</a:t>
                      </a:r>
                      <a:r>
                        <a:rPr lang="en-US" sz="2200" b="1" spc="-5" dirty="0">
                          <a:effectLst/>
                          <a:latin typeface="Myriad Pro" panose="020B0503030403020204"/>
                          <a:ea typeface="Times New Roman" panose="02020603050405020304" pitchFamily="18" charset="0"/>
                        </a:rPr>
                        <a:t>n</a:t>
                      </a:r>
                      <a:r>
                        <a:rPr lang="en-US" sz="2200" b="1" spc="-15"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3473718806"/>
                  </a:ext>
                </a:extLst>
              </a:tr>
              <a:tr h="370840">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p>
                  </a:txBody>
                  <a:tcPr marL="0" marR="0" marT="0" marB="0" anchor="ctr"/>
                </a:tc>
                <a:tc>
                  <a:txBody>
                    <a:bodyPr/>
                    <a:lstStyle/>
                    <a:p>
                      <a:pPr marL="83185" marR="3511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ac</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cc</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40" dirty="0">
                          <a:effectLst/>
                          <a:latin typeface="Myriad Pro" panose="020B0503030403020204"/>
                          <a:ea typeface="Times New Roman" panose="02020603050405020304" pitchFamily="18" charset="0"/>
                        </a:rPr>
                        <a:t>y</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ip</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v</a:t>
                      </a:r>
                      <a:r>
                        <a:rPr lang="en-US" sz="2200" spc="5" dirty="0">
                          <a:effectLst/>
                          <a:latin typeface="Myriad Pro" panose="020B0503030403020204"/>
                          <a:ea typeface="Times New Roman" panose="02020603050405020304" pitchFamily="18" charset="0"/>
                        </a:rPr>
                        <a:t>ic</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 f</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a</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pp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1205044307"/>
                  </a:ext>
                </a:extLst>
              </a:tr>
              <a:tr h="370840">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marR="1987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in</a:t>
                      </a:r>
                      <a:r>
                        <a:rPr lang="en-US" sz="2200" spc="-5"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 </a:t>
                      </a:r>
                      <a:r>
                        <a:rPr lang="en-US" sz="2200" spc="-6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 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vo</a:t>
                      </a:r>
                      <a:r>
                        <a:rPr lang="en-US" sz="2200" spc="5" dirty="0">
                          <a:effectLst/>
                          <a:latin typeface="Myriad Pro" panose="020B0503030403020204"/>
                          <a:ea typeface="Times New Roman" panose="02020603050405020304" pitchFamily="18" charset="0"/>
                        </a:rPr>
                        <a:t>ic</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ua</a:t>
                      </a:r>
                      <a:r>
                        <a:rPr lang="en-US" sz="2200" dirty="0">
                          <a:effectLst/>
                          <a:latin typeface="Myriad Pro" panose="020B0503030403020204"/>
                          <a:ea typeface="Times New Roman" panose="02020603050405020304" pitchFamily="18" charset="0"/>
                        </a:rPr>
                        <a:t>l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669902562"/>
                  </a:ext>
                </a:extLst>
              </a:tr>
              <a:tr h="370840">
                <a:tc>
                  <a:txBody>
                    <a:bodyPr/>
                    <a:lstStyle/>
                    <a:p>
                      <a:pPr marL="84455">
                        <a:lnSpc>
                          <a:spcPct val="100000"/>
                        </a:lnSpc>
                        <a:spcBef>
                          <a:spcPts val="480"/>
                        </a:spcBef>
                        <a:spcAft>
                          <a:spcPts val="0"/>
                        </a:spcAft>
                      </a:pPr>
                      <a:r>
                        <a:rPr lang="en-US" sz="2200" spc="5">
                          <a:effectLst/>
                          <a:latin typeface="Myriad Pro" panose="020B0503030403020204"/>
                          <a:ea typeface="Times New Roman" panose="02020603050405020304" pitchFamily="18" charset="0"/>
                        </a:rPr>
                        <a:t>C</a:t>
                      </a:r>
                      <a:r>
                        <a:rPr lang="en-US" sz="2200" spc="-10">
                          <a:effectLst/>
                          <a:latin typeface="Myriad Pro" panose="020B0503030403020204"/>
                          <a:ea typeface="Times New Roman" panose="02020603050405020304" pitchFamily="18" charset="0"/>
                        </a:rPr>
                        <a:t>ha</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g</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as</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tin</a:t>
                      </a:r>
                      <a:r>
                        <a:rPr lang="en-US" sz="2200">
                          <a:effectLst/>
                          <a:latin typeface="Myriad Pro" panose="020B0503030403020204"/>
                          <a:ea typeface="Times New Roman" panose="02020603050405020304" pitchFamily="18" charset="0"/>
                        </a:rPr>
                        <a:t>g</a:t>
                      </a:r>
                      <a:r>
                        <a:rPr lang="en-US" sz="2200" spc="-2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date</a:t>
                      </a:r>
                      <a:endParaRPr lang="en-US" sz="2200">
                        <a:effectLst/>
                        <a:latin typeface="Myriad Pro" panose="020B0503030403020204"/>
                        <a:ea typeface="Times New Roman" panose="02020603050405020304" pitchFamily="18" charset="0"/>
                      </a:endParaRPr>
                    </a:p>
                  </a:txBody>
                  <a:tcPr marL="0" marR="0" marT="0" marB="0" anchor="ctr"/>
                </a:tc>
                <a:tc>
                  <a:txBody>
                    <a:bodyPr/>
                    <a:lstStyle/>
                    <a:p>
                      <a:pPr marL="83185" marR="149860">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a:t>
                      </a:r>
                      <a:r>
                        <a:rPr lang="en-US" sz="2200" spc="5" dirty="0">
                          <a:effectLst/>
                          <a:latin typeface="Myriad Pro" panose="020B0503030403020204"/>
                          <a:ea typeface="Times New Roman" panose="02020603050405020304" pitchFamily="18" charset="0"/>
                        </a:rPr>
                        <a:t>ie</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a:t>
                      </a:r>
                      <a:r>
                        <a:rPr lang="en-US" sz="2200" dirty="0">
                          <a:effectLst/>
                          <a:latin typeface="Myriad Pro" panose="020B0503030403020204"/>
                          <a:ea typeface="Times New Roman" panose="02020603050405020304" pitchFamily="18" charset="0"/>
                        </a:rPr>
                        <a:t>se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3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x</a:t>
                      </a:r>
                      <a:r>
                        <a:rPr lang="en-US" sz="2200" spc="5" dirty="0">
                          <a:effectLst/>
                          <a:latin typeface="Myriad Pro" panose="020B0503030403020204"/>
                          <a:ea typeface="Times New Roman" panose="02020603050405020304" pitchFamily="18" charset="0"/>
                        </a:rPr>
                        <a:t>am</a:t>
                      </a:r>
                      <a:r>
                        <a:rPr lang="en-US" sz="2200" spc="10"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 s</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er </a:t>
                      </a:r>
                      <a:r>
                        <a:rPr lang="en-US" sz="2200" spc="5" dirty="0">
                          <a:effectLst/>
                          <a:latin typeface="Myriad Pro" panose="020B0503030403020204"/>
                          <a:ea typeface="Times New Roman" panose="02020603050405020304" pitchFamily="18" charset="0"/>
                        </a:rPr>
                        <a:t>ch</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goo</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spc="10"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nu</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1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03191022"/>
                  </a:ext>
                </a:extLst>
              </a:tr>
              <a:tr h="370840">
                <a:tc>
                  <a:txBody>
                    <a:bodyPr/>
                    <a:lstStyle/>
                    <a:p>
                      <a:pPr marL="84455">
                        <a:lnSpc>
                          <a:spcPct val="100000"/>
                        </a:lnSpc>
                        <a:spcBef>
                          <a:spcPts val="495"/>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o </a:t>
                      </a:r>
                      <a:r>
                        <a:rPr lang="en-US" sz="2200" spc="-20">
                          <a:effectLst/>
                          <a:latin typeface="Myriad Pro" panose="020B0503030403020204"/>
                          <a:ea typeface="Times New Roman" panose="02020603050405020304" pitchFamily="18" charset="0"/>
                        </a:rPr>
                        <a:t>lo</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ge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tt</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4094051503"/>
                  </a:ext>
                </a:extLst>
              </a:tr>
            </a:tbl>
          </a:graphicData>
        </a:graphic>
      </p:graphicFrame>
      <p:grpSp>
        <p:nvGrpSpPr>
          <p:cNvPr id="13" name="Group 12"/>
          <p:cNvGrpSpPr/>
          <p:nvPr/>
        </p:nvGrpSpPr>
        <p:grpSpPr>
          <a:xfrm>
            <a:off x="183606" y="533149"/>
            <a:ext cx="11824789" cy="1120072"/>
            <a:chOff x="183606" y="292509"/>
            <a:chExt cx="11824789" cy="1120072"/>
          </a:xfrm>
        </p:grpSpPr>
        <p:sp>
          <p:nvSpPr>
            <p:cNvPr id="14"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5"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3474118354"/>
      </p:ext>
    </p:extLst>
  </p:cSld>
  <p:clrMapOvr>
    <a:masterClrMapping/>
  </p:clrMapOvr>
  <p:transition>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38297" y="-32974"/>
            <a:ext cx="12235725" cy="17892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8271" y="6168765"/>
            <a:ext cx="1400273" cy="754882"/>
          </a:xfrm>
          <a:prstGeom prst="rect">
            <a:avLst/>
          </a:prstGeom>
        </p:spPr>
      </p:pic>
      <p:sp>
        <p:nvSpPr>
          <p:cNvPr id="46" name="Text Box 2"/>
          <p:cNvSpPr txBox="1">
            <a:spLocks noChangeArrowheads="1"/>
          </p:cNvSpPr>
          <p:nvPr/>
        </p:nvSpPr>
        <p:spPr bwMode="auto">
          <a:xfrm>
            <a:off x="432149" y="1829385"/>
            <a:ext cx="9325649" cy="45935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4: Recording of Specific Types of Liabilities (</a:t>
            </a:r>
            <a:r>
              <a:rPr lang="en-US" sz="2200" b="1" dirty="0" err="1">
                <a:latin typeface="Myriad Pro" panose="020B0503030403020204" pitchFamily="34" charset="0"/>
                <a:ea typeface="Times New Roman" panose="02020603050405020304" pitchFamily="18" charset="0"/>
              </a:rPr>
              <a:t>Cont</a:t>
            </a:r>
            <a:r>
              <a:rPr lang="en-US" sz="2200" b="1" dirty="0">
                <a:latin typeface="Myriad Pro" panose="020B0503030403020204" pitchFamily="34" charset="0"/>
                <a:ea typeface="Times New Roman" panose="02020603050405020304" pitchFamily="18" charset="0"/>
              </a:rPr>
              <a:t>)</a:t>
            </a:r>
          </a:p>
          <a:p>
            <a:pPr defTabSz="914554"/>
            <a:endParaRPr lang="en-US" sz="2200" b="1" dirty="0">
              <a:latin typeface="Myriad Pro" panose="020B0503030403020204" pitchFamily="34" charset="0"/>
              <a:ea typeface="Times New Roman" panose="02020603050405020304" pitchFamily="18" charset="0"/>
            </a:endParaRPr>
          </a:p>
        </p:txBody>
      </p:sp>
      <p:graphicFrame>
        <p:nvGraphicFramePr>
          <p:cNvPr id="2" name="Table 1"/>
          <p:cNvGraphicFramePr>
            <a:graphicFrameLocks noGrp="1"/>
          </p:cNvGraphicFramePr>
          <p:nvPr>
            <p:extLst/>
          </p:nvPr>
        </p:nvGraphicFramePr>
        <p:xfrm>
          <a:off x="477782" y="2422789"/>
          <a:ext cx="11236436" cy="4031556"/>
        </p:xfrm>
        <a:graphic>
          <a:graphicData uri="http://schemas.openxmlformats.org/drawingml/2006/table">
            <a:tbl>
              <a:tblPr firstRow="1" bandRow="1">
                <a:tableStyleId>{5940675A-B579-460E-94D1-54222C63F5DA}</a:tableStyleId>
              </a:tblPr>
              <a:tblGrid>
                <a:gridCol w="2900958">
                  <a:extLst>
                    <a:ext uri="{9D8B030D-6E8A-4147-A177-3AD203B41FA5}">
                      <a16:colId xmlns:a16="http://schemas.microsoft.com/office/drawing/2014/main" val="2167774472"/>
                    </a:ext>
                  </a:extLst>
                </a:gridCol>
                <a:gridCol w="8335478">
                  <a:extLst>
                    <a:ext uri="{9D8B030D-6E8A-4147-A177-3AD203B41FA5}">
                      <a16:colId xmlns:a16="http://schemas.microsoft.com/office/drawing/2014/main" val="3527202415"/>
                    </a:ext>
                  </a:extLst>
                </a:gridCol>
              </a:tblGrid>
              <a:tr h="471803">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E</a:t>
                      </a:r>
                      <a:r>
                        <a:rPr lang="en-US" sz="2200" b="1" spc="-45" dirty="0">
                          <a:effectLst/>
                          <a:latin typeface="Myriad Pro" panose="020B0503030403020204"/>
                          <a:ea typeface="Times New Roman" panose="02020603050405020304" pitchFamily="18" charset="0"/>
                        </a:rPr>
                        <a:t>m</a:t>
                      </a:r>
                      <a:r>
                        <a:rPr lang="en-US" sz="2200" b="1" spc="-5"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loy</a:t>
                      </a:r>
                      <a:r>
                        <a:rPr lang="en-US" sz="2200" b="1" spc="-20" dirty="0">
                          <a:effectLst/>
                          <a:latin typeface="Myriad Pro" panose="020B0503030403020204"/>
                          <a:ea typeface="Times New Roman" panose="02020603050405020304" pitchFamily="18" charset="0"/>
                        </a:rPr>
                        <a:t>e</a:t>
                      </a:r>
                      <a:r>
                        <a:rPr lang="en-US" sz="2200" b="1" dirty="0">
                          <a:effectLst/>
                          <a:latin typeface="Myriad Pro" panose="020B0503030403020204"/>
                          <a:ea typeface="Times New Roman" panose="02020603050405020304" pitchFamily="18" charset="0"/>
                        </a:rPr>
                        <a:t>e </a:t>
                      </a:r>
                      <a:r>
                        <a:rPr lang="en-US" sz="2200" b="1" spc="-1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a:t>
                      </a:r>
                      <a:r>
                        <a:rPr lang="en-US" sz="2200" b="1" dirty="0">
                          <a:effectLst/>
                          <a:latin typeface="Myriad Pro" panose="020B0503030403020204"/>
                          <a:ea typeface="Times New Roman" panose="02020603050405020304" pitchFamily="18" charset="0"/>
                        </a:rPr>
                        <a:t>sts</a:t>
                      </a:r>
                      <a:r>
                        <a:rPr lang="en-US" sz="2200" b="1" spc="-20" dirty="0">
                          <a:effectLst/>
                          <a:latin typeface="Myriad Pro" panose="020B0503030403020204"/>
                          <a:ea typeface="Times New Roman" panose="02020603050405020304" pitchFamily="18" charset="0"/>
                        </a:rPr>
                        <a:t> </a:t>
                      </a:r>
                      <a:r>
                        <a:rPr lang="en-US" sz="2200" b="1" spc="-10" dirty="0">
                          <a:effectLst/>
                          <a:latin typeface="Myriad Pro" panose="020B0503030403020204"/>
                          <a:ea typeface="Times New Roman" panose="02020603050405020304" pitchFamily="18" charset="0"/>
                        </a:rPr>
                        <a:t>P</a:t>
                      </a:r>
                      <a:r>
                        <a:rPr lang="en-US" sz="2200" b="1" spc="-5" dirty="0">
                          <a:effectLst/>
                          <a:latin typeface="Myriad Pro" panose="020B0503030403020204"/>
                          <a:ea typeface="Times New Roman" panose="02020603050405020304" pitchFamily="18" charset="0"/>
                        </a:rPr>
                        <a:t>a</a:t>
                      </a:r>
                      <a:r>
                        <a:rPr lang="en-US" sz="2200" b="1" spc="-20" dirty="0">
                          <a:effectLst/>
                          <a:latin typeface="Myriad Pro" panose="020B0503030403020204"/>
                          <a:ea typeface="Times New Roman" panose="02020603050405020304" pitchFamily="18" charset="0"/>
                        </a:rPr>
                        <a:t>y</a:t>
                      </a:r>
                      <a:r>
                        <a:rPr lang="en-US" sz="2200" b="1" spc="5" dirty="0">
                          <a:effectLst/>
                          <a:latin typeface="Myriad Pro" panose="020B0503030403020204"/>
                          <a:ea typeface="Times New Roman" panose="02020603050405020304" pitchFamily="18" charset="0"/>
                        </a:rPr>
                        <a:t>a</a:t>
                      </a:r>
                      <a:r>
                        <a:rPr lang="en-US" sz="2200" b="1" dirty="0">
                          <a:effectLst/>
                          <a:latin typeface="Myriad Pro" panose="020B0503030403020204"/>
                          <a:ea typeface="Times New Roman" panose="02020603050405020304" pitchFamily="18" charset="0"/>
                        </a:rPr>
                        <a:t>b</a:t>
                      </a:r>
                      <a:r>
                        <a:rPr lang="en-US" sz="2200" b="1" spc="-20" dirty="0">
                          <a:effectLst/>
                          <a:latin typeface="Myriad Pro" panose="020B0503030403020204"/>
                          <a:ea typeface="Times New Roman" panose="02020603050405020304" pitchFamily="18" charset="0"/>
                        </a:rPr>
                        <a:t>l</a:t>
                      </a:r>
                      <a:r>
                        <a:rPr lang="en-US" sz="2200" b="1" dirty="0">
                          <a:effectLst/>
                          <a:latin typeface="Myriad Pro" panose="020B0503030403020204"/>
                          <a:ea typeface="Times New Roman" panose="02020603050405020304" pitchFamily="18" charset="0"/>
                        </a:rPr>
                        <a:t>e</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4292060015"/>
                  </a:ext>
                </a:extLst>
              </a:tr>
              <a:tr h="1108208">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marR="10223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n</a:t>
                      </a:r>
                      <a:r>
                        <a:rPr lang="en-US" sz="2200" spc="-4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ti</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spc="10"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el</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m</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nt</a:t>
                      </a:r>
                      <a:r>
                        <a:rPr lang="en-US" sz="2200" dirty="0">
                          <a:effectLst/>
                          <a:latin typeface="Myriad Pro" panose="020B0503030403020204"/>
                          <a:ea typeface="Times New Roman" panose="02020603050405020304" pitchFamily="18" charset="0"/>
                        </a:rPr>
                        <a:t>s f</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ag</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an</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sa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ad</a:t>
                      </a:r>
                      <a:r>
                        <a:rPr lang="en-US" sz="2200" dirty="0">
                          <a:effectLst/>
                          <a:latin typeface="Myriad Pro" panose="020B0503030403020204"/>
                          <a:ea typeface="Times New Roman" panose="02020603050405020304" pitchFamily="18" charset="0"/>
                        </a:rPr>
                        <a:t>y</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 </a:t>
                      </a:r>
                      <a:r>
                        <a:rPr lang="en-US" sz="2200" spc="25" dirty="0">
                          <a:effectLst/>
                          <a:latin typeface="Myriad Pro" panose="020B0503030403020204"/>
                          <a:ea typeface="Times New Roman" panose="02020603050405020304" pitchFamily="18" charset="0"/>
                        </a:rPr>
                        <a:t> </a:t>
                      </a:r>
                      <a:r>
                        <a:rPr lang="en-US" sz="2200" spc="-6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mm</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it</a:t>
                      </a:r>
                      <a:r>
                        <a:rPr lang="en-US" sz="2200" dirty="0">
                          <a:effectLst/>
                          <a:latin typeface="Myriad Pro" panose="020B0503030403020204"/>
                          <a:ea typeface="Times New Roman" panose="02020603050405020304" pitchFamily="18" charset="0"/>
                        </a:rPr>
                        <a:t>h </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3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spc="-30" dirty="0">
                          <a:effectLst/>
                          <a:latin typeface="Myriad Pro" panose="020B0503030403020204"/>
                          <a:ea typeface="Times New Roman" panose="02020603050405020304" pitchFamily="18" charset="0"/>
                        </a:rPr>
                        <a:t>y</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pa</a:t>
                      </a:r>
                      <a:r>
                        <a:rPr lang="en-US" sz="2200" spc="-40"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ab</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866423116"/>
                  </a:ext>
                </a:extLst>
              </a:tr>
              <a:tr h="480891">
                <a:tc>
                  <a:txBody>
                    <a:bodyPr/>
                    <a:lstStyle/>
                    <a:p>
                      <a:pPr marL="84455">
                        <a:lnSpc>
                          <a:spcPct val="100000"/>
                        </a:lnSpc>
                        <a:spcBef>
                          <a:spcPts val="485"/>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5"/>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83659278"/>
                  </a:ext>
                </a:extLst>
              </a:tr>
              <a:tr h="1067182">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137160">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a:t>
                      </a:r>
                      <a:r>
                        <a:rPr lang="en-US" sz="2200" spc="2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o</a:t>
                      </a:r>
                      <a:r>
                        <a:rPr lang="en-US" sz="2200" spc="-20" dirty="0">
                          <a:effectLst/>
                          <a:latin typeface="Myriad Pro" panose="020B0503030403020204"/>
                          <a:ea typeface="Times New Roman" panose="02020603050405020304" pitchFamily="18" charset="0"/>
                        </a:rPr>
                        <a:t>y</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10" dirty="0">
                          <a:effectLst/>
                          <a:latin typeface="Myriad Pro" panose="020B0503030403020204"/>
                          <a:ea typeface="Times New Roman" panose="02020603050405020304" pitchFamily="18" charset="0"/>
                        </a:rPr>
                        <a:t>e</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ant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in</a:t>
                      </a:r>
                      <a:r>
                        <a:rPr lang="en-US" sz="2200" spc="5"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s </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in</a:t>
                      </a:r>
                      <a:r>
                        <a:rPr lang="en-US" sz="2200" dirty="0">
                          <a:effectLst/>
                          <a:latin typeface="Myriad Pro" panose="020B0503030403020204"/>
                          <a:ea typeface="Times New Roman" panose="02020603050405020304" pitchFamily="18" charset="0"/>
                        </a:rPr>
                        <a:t>g may </a:t>
                      </a:r>
                      <a:r>
                        <a:rPr lang="en-US" sz="2200" spc="5" dirty="0">
                          <a:effectLst/>
                          <a:latin typeface="Myriad Pro" panose="020B0503030403020204"/>
                          <a:ea typeface="Times New Roman" panose="02020603050405020304" pitchFamily="18" charset="0"/>
                        </a:rPr>
                        <a:t>ch</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le</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ba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10"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plo</a:t>
                      </a:r>
                      <a:r>
                        <a:rPr lang="en-US" sz="2200" spc="-30" dirty="0">
                          <a:effectLst/>
                          <a:latin typeface="Myriad Pro" panose="020B0503030403020204"/>
                          <a:ea typeface="Times New Roman" panose="02020603050405020304" pitchFamily="18" charset="0"/>
                        </a:rPr>
                        <a:t>y</a:t>
                      </a:r>
                      <a:r>
                        <a:rPr lang="en-US" sz="2200" spc="-10" dirty="0">
                          <a:effectLst/>
                          <a:latin typeface="Myriad Pro" panose="020B0503030403020204"/>
                          <a:ea typeface="Times New Roman" panose="02020603050405020304" pitchFamily="18" charset="0"/>
                        </a:rPr>
                        <a:t>ee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ex</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ak</a:t>
                      </a:r>
                      <a:r>
                        <a:rPr lang="en-US" sz="2200" dirty="0">
                          <a:effectLst/>
                          <a:latin typeface="Myriad Pro" panose="020B0503030403020204"/>
                          <a:ea typeface="Times New Roman" panose="02020603050405020304" pitchFamily="18" charset="0"/>
                        </a:rPr>
                        <a:t>e</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473718806"/>
                  </a:ext>
                </a:extLst>
              </a:tr>
              <a:tr h="480891">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tt</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1205044307"/>
                  </a:ext>
                </a:extLst>
              </a:tr>
            </a:tbl>
          </a:graphicData>
        </a:graphic>
      </p:graphicFrame>
      <p:grpSp>
        <p:nvGrpSpPr>
          <p:cNvPr id="14" name="Group 13"/>
          <p:cNvGrpSpPr/>
          <p:nvPr/>
        </p:nvGrpSpPr>
        <p:grpSpPr>
          <a:xfrm>
            <a:off x="183606" y="533149"/>
            <a:ext cx="11824789" cy="1120072"/>
            <a:chOff x="183606" y="292509"/>
            <a:chExt cx="11824789" cy="1120072"/>
          </a:xfrm>
        </p:grpSpPr>
        <p:sp>
          <p:nvSpPr>
            <p:cNvPr id="15"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7"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1284386745"/>
      </p:ext>
    </p:extLst>
  </p:cSld>
  <p:clrMapOvr>
    <a:masterClrMapping/>
  </p:clrMapOvr>
  <p:transition>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38297" y="-32974"/>
            <a:ext cx="12235725" cy="17892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57673" y="5972993"/>
            <a:ext cx="1400273" cy="754882"/>
          </a:xfrm>
          <a:prstGeom prst="rect">
            <a:avLst/>
          </a:prstGeom>
        </p:spPr>
      </p:pic>
      <p:graphicFrame>
        <p:nvGraphicFramePr>
          <p:cNvPr id="2" name="Table 1"/>
          <p:cNvGraphicFramePr>
            <a:graphicFrameLocks noGrp="1"/>
          </p:cNvGraphicFramePr>
          <p:nvPr>
            <p:extLst/>
          </p:nvPr>
        </p:nvGraphicFramePr>
        <p:xfrm>
          <a:off x="579087" y="2425955"/>
          <a:ext cx="11033826" cy="3150198"/>
        </p:xfrm>
        <a:graphic>
          <a:graphicData uri="http://schemas.openxmlformats.org/drawingml/2006/table">
            <a:tbl>
              <a:tblPr firstRow="1" bandRow="1">
                <a:tableStyleId>{5940675A-B579-460E-94D1-54222C63F5DA}</a:tableStyleId>
              </a:tblPr>
              <a:tblGrid>
                <a:gridCol w="3250436">
                  <a:extLst>
                    <a:ext uri="{9D8B030D-6E8A-4147-A177-3AD203B41FA5}">
                      <a16:colId xmlns:a16="http://schemas.microsoft.com/office/drawing/2014/main" val="2167774472"/>
                    </a:ext>
                  </a:extLst>
                </a:gridCol>
                <a:gridCol w="7783390">
                  <a:extLst>
                    <a:ext uri="{9D8B030D-6E8A-4147-A177-3AD203B41FA5}">
                      <a16:colId xmlns:a16="http://schemas.microsoft.com/office/drawing/2014/main" val="3527202415"/>
                    </a:ext>
                  </a:extLst>
                </a:gridCol>
              </a:tblGrid>
              <a:tr h="333917">
                <a:tc gridSpan="2">
                  <a:txBody>
                    <a:bodyPr/>
                    <a:lstStyle/>
                    <a:p>
                      <a:pPr>
                        <a:lnSpc>
                          <a:spcPct val="100000"/>
                        </a:lnSpc>
                        <a:spcBef>
                          <a:spcPts val="40"/>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Un</a:t>
                      </a:r>
                      <a:r>
                        <a:rPr lang="en-US" sz="2200" b="1" dirty="0">
                          <a:effectLst/>
                          <a:latin typeface="Myriad Pro" panose="020B0503030403020204"/>
                          <a:ea typeface="Times New Roman" panose="02020603050405020304" pitchFamily="18" charset="0"/>
                        </a:rPr>
                        <a:t>u</a:t>
                      </a:r>
                      <a:r>
                        <a:rPr lang="en-US" sz="2200" b="1" spc="-5" dirty="0">
                          <a:effectLst/>
                          <a:latin typeface="Myriad Pro" panose="020B0503030403020204"/>
                          <a:ea typeface="Times New Roman" panose="02020603050405020304" pitchFamily="18" charset="0"/>
                        </a:rPr>
                        <a:t>se</a:t>
                      </a:r>
                      <a:r>
                        <a:rPr lang="en-US" sz="2200" b="1" dirty="0">
                          <a:effectLst/>
                          <a:latin typeface="Myriad Pro" panose="020B0503030403020204"/>
                          <a:ea typeface="Times New Roman" panose="02020603050405020304" pitchFamily="18" charset="0"/>
                        </a:rPr>
                        <a:t>d</a:t>
                      </a:r>
                      <a:r>
                        <a:rPr lang="en-US" sz="2200" b="1" spc="-1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o</a:t>
                      </a:r>
                      <a:r>
                        <a:rPr lang="en-US" sz="2200" b="1" spc="-2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ati</a:t>
                      </a:r>
                      <a:r>
                        <a:rPr lang="en-US" sz="2200" b="1" spc="5"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s</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d</a:t>
                      </a:r>
                      <a:r>
                        <a:rPr lang="en-US" sz="2200" b="1" spc="-25" dirty="0">
                          <a:effectLst/>
                          <a:latin typeface="Myriad Pro" panose="020B0503030403020204"/>
                          <a:ea typeface="Times New Roman" panose="02020603050405020304" pitchFamily="18" charset="0"/>
                        </a:rPr>
                        <a:t> </a:t>
                      </a:r>
                      <a:r>
                        <a:rPr lang="en-US" sz="2200" b="1" spc="-15" dirty="0">
                          <a:effectLst/>
                          <a:latin typeface="Myriad Pro" panose="020B0503030403020204"/>
                          <a:ea typeface="Times New Roman" panose="02020603050405020304" pitchFamily="18" charset="0"/>
                        </a:rPr>
                        <a:t>G</a:t>
                      </a:r>
                      <a:r>
                        <a:rPr lang="en-US" sz="2200" b="1" spc="-10" dirty="0">
                          <a:effectLst/>
                          <a:latin typeface="Myriad Pro" panose="020B0503030403020204"/>
                          <a:ea typeface="Times New Roman" panose="02020603050405020304" pitchFamily="18" charset="0"/>
                        </a:rPr>
                        <a:t>r</a:t>
                      </a:r>
                      <a:r>
                        <a:rPr lang="en-US" sz="2200" b="1" spc="-5" dirty="0">
                          <a:effectLst/>
                          <a:latin typeface="Myriad Pro" panose="020B0503030403020204"/>
                          <a:ea typeface="Times New Roman" panose="02020603050405020304" pitchFamily="18" charset="0"/>
                        </a:rPr>
                        <a:t>ant</a:t>
                      </a:r>
                      <a:r>
                        <a:rPr lang="en-US" sz="2200" b="1" dirty="0">
                          <a:effectLst/>
                          <a:latin typeface="Myriad Pro" panose="020B0503030403020204"/>
                          <a:ea typeface="Times New Roman" panose="02020603050405020304" pitchFamily="18" charset="0"/>
                        </a:rPr>
                        <a:t>s</a:t>
                      </a:r>
                      <a:r>
                        <a:rPr lang="en-US" sz="2200" b="1" spc="-25"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wi</a:t>
                      </a:r>
                      <a:r>
                        <a:rPr lang="en-US" sz="2200" b="1" spc="-5" dirty="0">
                          <a:effectLst/>
                          <a:latin typeface="Myriad Pro" panose="020B0503030403020204"/>
                          <a:ea typeface="Times New Roman" panose="02020603050405020304" pitchFamily="18" charset="0"/>
                        </a:rPr>
                        <a:t>t</a:t>
                      </a:r>
                      <a:r>
                        <a:rPr lang="en-US" sz="2200" b="1" dirty="0">
                          <a:effectLst/>
                          <a:latin typeface="Myriad Pro" panose="020B0503030403020204"/>
                          <a:ea typeface="Times New Roman" panose="02020603050405020304" pitchFamily="18" charset="0"/>
                        </a:rPr>
                        <a:t>h</a:t>
                      </a:r>
                      <a:r>
                        <a:rPr lang="en-US" sz="2200" b="1" spc="-3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C</a:t>
                      </a:r>
                      <a:r>
                        <a:rPr lang="en-US" sz="2200" b="1" spc="5" dirty="0">
                          <a:effectLst/>
                          <a:latin typeface="Myriad Pro" panose="020B0503030403020204"/>
                          <a:ea typeface="Times New Roman" panose="02020603050405020304" pitchFamily="18" charset="0"/>
                        </a:rPr>
                        <a:t>o</a:t>
                      </a:r>
                      <a:r>
                        <a:rPr lang="en-US" sz="2200" b="1" spc="-15" dirty="0">
                          <a:effectLst/>
                          <a:latin typeface="Myriad Pro" panose="020B0503030403020204"/>
                          <a:ea typeface="Times New Roman" panose="02020603050405020304" pitchFamily="18" charset="0"/>
                        </a:rPr>
                        <a:t>n</a:t>
                      </a:r>
                      <a:r>
                        <a:rPr lang="en-US" sz="2200" b="1" spc="-5" dirty="0">
                          <a:effectLst/>
                          <a:latin typeface="Myriad Pro" panose="020B0503030403020204"/>
                          <a:ea typeface="Times New Roman" panose="02020603050405020304" pitchFamily="18" charset="0"/>
                        </a:rPr>
                        <a:t>d</a:t>
                      </a:r>
                      <a:r>
                        <a:rPr lang="en-US" sz="2200" b="1" spc="5" dirty="0">
                          <a:effectLst/>
                          <a:latin typeface="Myriad Pro" panose="020B0503030403020204"/>
                          <a:ea typeface="Times New Roman" panose="02020603050405020304" pitchFamily="18" charset="0"/>
                        </a:rPr>
                        <a:t>i</a:t>
                      </a:r>
                      <a:r>
                        <a:rPr lang="en-US" sz="2200" b="1" spc="-15" dirty="0">
                          <a:effectLst/>
                          <a:latin typeface="Myriad Pro" panose="020B0503030403020204"/>
                          <a:ea typeface="Times New Roman" panose="02020603050405020304" pitchFamily="18" charset="0"/>
                        </a:rPr>
                        <a:t>t</a:t>
                      </a:r>
                      <a:r>
                        <a:rPr lang="en-US" sz="2200" b="1" spc="-5" dirty="0">
                          <a:effectLst/>
                          <a:latin typeface="Myriad Pro" panose="020B0503030403020204"/>
                          <a:ea typeface="Times New Roman" panose="02020603050405020304" pitchFamily="18" charset="0"/>
                        </a:rPr>
                        <a:t>ions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4292060015"/>
                  </a:ext>
                </a:extLst>
              </a:tr>
              <a:tr h="654424">
                <a:tc>
                  <a:txBody>
                    <a:bodyPr/>
                    <a:lstStyle/>
                    <a:p>
                      <a:pPr marL="8445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s 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ve</a:t>
                      </a:r>
                      <a:r>
                        <a:rPr lang="en-US" sz="2200" spc="20"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866423116"/>
                  </a:ext>
                </a:extLst>
              </a:tr>
              <a:tr h="519559">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95"/>
                        </a:spcBef>
                        <a:spcAft>
                          <a:spcPts val="0"/>
                        </a:spcAft>
                      </a:pPr>
                      <a:r>
                        <a:rPr lang="en-US" sz="2200" spc="-4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un</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u</a:t>
                      </a:r>
                      <a:r>
                        <a:rPr lang="en-US" sz="2200" spc="-30">
                          <a:effectLst/>
                          <a:latin typeface="Myriad Pro" panose="020B0503030403020204"/>
                          <a:ea typeface="Times New Roman" panose="02020603050405020304" pitchFamily="18" charset="0"/>
                        </a:rPr>
                        <a:t>r</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a:effectLst/>
                          <a:latin typeface="Myriad Pro" panose="020B0503030403020204"/>
                          <a:ea typeface="Times New Roman" panose="02020603050405020304" pitchFamily="18" charset="0"/>
                        </a:rPr>
                        <a:t>f</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c</a:t>
                      </a:r>
                      <a:r>
                        <a:rPr lang="en-US" sz="2200" spc="-3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nd</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s</a:t>
                      </a:r>
                      <a:r>
                        <a:rPr lang="en-US" sz="2200" spc="-2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 n</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u</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f</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lle</a:t>
                      </a:r>
                      <a:r>
                        <a:rPr lang="en-US" sz="2200">
                          <a:effectLst/>
                          <a:latin typeface="Myriad Pro" panose="020B0503030403020204"/>
                          <a:ea typeface="Times New Roman" panose="02020603050405020304" pitchFamily="18" charset="0"/>
                        </a:rPr>
                        <a:t>d.</a:t>
                      </a:r>
                    </a:p>
                  </a:txBody>
                  <a:tcPr marL="0" marR="0" marT="0" marB="0" anchor="ctr"/>
                </a:tc>
                <a:extLst>
                  <a:ext uri="{0D108BD9-81ED-4DB2-BD59-A6C34878D82A}">
                    <a16:rowId xmlns:a16="http://schemas.microsoft.com/office/drawing/2014/main" val="283659278"/>
                  </a:ext>
                </a:extLst>
              </a:tr>
              <a:tr h="1152992">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295910">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spc="10" dirty="0">
                          <a:effectLst/>
                          <a:latin typeface="Myriad Pro" panose="020B0503030403020204"/>
                          <a:ea typeface="Times New Roman" panose="02020603050405020304" pitchFamily="18" charset="0"/>
                        </a:rPr>
                        <a:t>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spc="-20" dirty="0">
                          <a:effectLst/>
                          <a:latin typeface="Myriad Pro" panose="020B0503030403020204"/>
                          <a:ea typeface="Times New Roman" panose="02020603050405020304" pitchFamily="18" charset="0"/>
                        </a:rPr>
                        <a:t>v</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r>
                        <a:rPr lang="en-US" sz="2200" spc="20" dirty="0">
                          <a:effectLst/>
                          <a:latin typeface="Myriad Pro" panose="020B0503030403020204"/>
                          <a:ea typeface="Times New Roman" panose="02020603050405020304" pitchFamily="18" charset="0"/>
                        </a:rPr>
                        <a:t> </a:t>
                      </a:r>
                      <a:r>
                        <a:rPr lang="en-US" sz="2200" spc="-4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ass</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s</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 </a:t>
                      </a:r>
                      <a:r>
                        <a:rPr lang="en-US" sz="2200" spc="-2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an</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tha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r</a:t>
                      </a:r>
                      <a:r>
                        <a:rPr lang="en-US" sz="2200" spc="-20" dirty="0">
                          <a:effectLst/>
                          <a:latin typeface="Myriad Pro" panose="020B0503030403020204"/>
                          <a:ea typeface="Times New Roman" panose="02020603050405020304" pitchFamily="18" charset="0"/>
                        </a:rPr>
                        <a:t>el</a:t>
                      </a:r>
                      <a:r>
                        <a:rPr lang="en-US" sz="2200" spc="5" dirty="0">
                          <a:effectLst/>
                          <a:latin typeface="Myriad Pro" panose="020B0503030403020204"/>
                          <a:ea typeface="Times New Roman" panose="02020603050405020304" pitchFamily="18" charset="0"/>
                        </a:rPr>
                        <a:t>at</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ndit</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ha</a:t>
                      </a:r>
                      <a:r>
                        <a:rPr lang="en-US" sz="2200" spc="-30"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ye</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473718806"/>
                  </a:ext>
                </a:extLst>
              </a:tr>
              <a:tr h="487943">
                <a:tc>
                  <a:txBody>
                    <a:bodyPr/>
                    <a:lstStyle/>
                    <a:p>
                      <a:pPr marL="84455">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3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dit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f</a:t>
                      </a:r>
                      <a:r>
                        <a:rPr lang="en-US" sz="2200" spc="10" dirty="0">
                          <a:effectLst/>
                          <a:latin typeface="Myriad Pro" panose="020B0503030403020204"/>
                          <a:ea typeface="Times New Roman" panose="02020603050405020304" pitchFamily="18" charset="0"/>
                        </a:rPr>
                        <a:t>u</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f</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lle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1084515977"/>
                  </a:ext>
                </a:extLst>
              </a:tr>
            </a:tbl>
          </a:graphicData>
        </a:graphic>
      </p:graphicFrame>
      <p:sp>
        <p:nvSpPr>
          <p:cNvPr id="9" name="Text Box 2"/>
          <p:cNvSpPr txBox="1">
            <a:spLocks noChangeArrowheads="1"/>
          </p:cNvSpPr>
          <p:nvPr/>
        </p:nvSpPr>
        <p:spPr bwMode="auto">
          <a:xfrm>
            <a:off x="432149" y="1829385"/>
            <a:ext cx="9325649" cy="45935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4: Recording of Specific Types of Liabilities (</a:t>
            </a:r>
            <a:r>
              <a:rPr lang="en-US" sz="2200" b="1" dirty="0" err="1">
                <a:latin typeface="Myriad Pro" panose="020B0503030403020204" pitchFamily="34" charset="0"/>
                <a:ea typeface="Times New Roman" panose="02020603050405020304" pitchFamily="18" charset="0"/>
              </a:rPr>
              <a:t>Cont</a:t>
            </a:r>
            <a:r>
              <a:rPr lang="en-US" sz="2200" b="1" dirty="0">
                <a:latin typeface="Myriad Pro" panose="020B0503030403020204" pitchFamily="34" charset="0"/>
                <a:ea typeface="Times New Roman" panose="02020603050405020304" pitchFamily="18" charset="0"/>
              </a:rPr>
              <a:t>)</a:t>
            </a:r>
          </a:p>
          <a:p>
            <a:pPr defTabSz="914554"/>
            <a:endParaRPr lang="en-US" sz="2200" b="1" dirty="0">
              <a:latin typeface="Myriad Pro" panose="020B0503030403020204" pitchFamily="34" charset="0"/>
              <a:ea typeface="Times New Roman" panose="02020603050405020304" pitchFamily="18" charset="0"/>
            </a:endParaRPr>
          </a:p>
        </p:txBody>
      </p:sp>
      <p:grpSp>
        <p:nvGrpSpPr>
          <p:cNvPr id="10" name="Group 9"/>
          <p:cNvGrpSpPr/>
          <p:nvPr/>
        </p:nvGrpSpPr>
        <p:grpSpPr>
          <a:xfrm>
            <a:off x="183606" y="533149"/>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181498766"/>
      </p:ext>
    </p:extLst>
  </p:cSld>
  <p:clrMapOvr>
    <a:masterClrMapping/>
  </p:clrMapOvr>
  <p:transition>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38297" y="-32974"/>
            <a:ext cx="12235725" cy="17892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6692" y="5738894"/>
            <a:ext cx="1400273" cy="754882"/>
          </a:xfrm>
          <a:prstGeom prst="rect">
            <a:avLst/>
          </a:prstGeom>
        </p:spPr>
      </p:pic>
      <p:graphicFrame>
        <p:nvGraphicFramePr>
          <p:cNvPr id="2" name="Table 1"/>
          <p:cNvGraphicFramePr>
            <a:graphicFrameLocks noGrp="1"/>
          </p:cNvGraphicFramePr>
          <p:nvPr>
            <p:extLst/>
          </p:nvPr>
        </p:nvGraphicFramePr>
        <p:xfrm>
          <a:off x="580571" y="2414095"/>
          <a:ext cx="11030858" cy="3036565"/>
        </p:xfrm>
        <a:graphic>
          <a:graphicData uri="http://schemas.openxmlformats.org/drawingml/2006/table">
            <a:tbl>
              <a:tblPr firstRow="1" bandRow="1">
                <a:tableStyleId>{5940675A-B579-460E-94D1-54222C63F5DA}</a:tableStyleId>
              </a:tblPr>
              <a:tblGrid>
                <a:gridCol w="3962402">
                  <a:extLst>
                    <a:ext uri="{9D8B030D-6E8A-4147-A177-3AD203B41FA5}">
                      <a16:colId xmlns:a16="http://schemas.microsoft.com/office/drawing/2014/main" val="2167774472"/>
                    </a:ext>
                  </a:extLst>
                </a:gridCol>
                <a:gridCol w="7068456">
                  <a:extLst>
                    <a:ext uri="{9D8B030D-6E8A-4147-A177-3AD203B41FA5}">
                      <a16:colId xmlns:a16="http://schemas.microsoft.com/office/drawing/2014/main" val="3527202415"/>
                    </a:ext>
                  </a:extLst>
                </a:gridCol>
              </a:tblGrid>
              <a:tr h="567000">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dirty="0">
                          <a:effectLst/>
                          <a:latin typeface="Myriad Pro" panose="020B0503030403020204"/>
                          <a:ea typeface="Times New Roman" panose="02020603050405020304" pitchFamily="18" charset="0"/>
                        </a:rPr>
                        <a:t>Pr</a:t>
                      </a:r>
                      <a:r>
                        <a:rPr lang="en-US" sz="2200" b="1" spc="5" dirty="0">
                          <a:effectLst/>
                          <a:latin typeface="Myriad Pro" panose="020B0503030403020204"/>
                          <a:ea typeface="Times New Roman" panose="02020603050405020304" pitchFamily="18" charset="0"/>
                        </a:rPr>
                        <a:t>o</a:t>
                      </a:r>
                      <a:r>
                        <a:rPr lang="en-US" sz="2200" b="1" spc="-20" dirty="0">
                          <a:effectLst/>
                          <a:latin typeface="Myriad Pro" panose="020B0503030403020204"/>
                          <a:ea typeface="Times New Roman" panose="02020603050405020304" pitchFamily="18" charset="0"/>
                        </a:rPr>
                        <a:t>v</a:t>
                      </a:r>
                      <a:r>
                        <a:rPr lang="en-US" sz="2200" b="1" spc="-5" dirty="0">
                          <a:effectLst/>
                          <a:latin typeface="Myriad Pro" panose="020B0503030403020204"/>
                          <a:ea typeface="Times New Roman" panose="02020603050405020304" pitchFamily="18" charset="0"/>
                        </a:rPr>
                        <a:t>i</a:t>
                      </a:r>
                      <a:r>
                        <a:rPr lang="en-US" sz="2200" b="1" spc="-15" dirty="0">
                          <a:effectLst/>
                          <a:latin typeface="Myriad Pro" panose="020B0503030403020204"/>
                          <a:ea typeface="Times New Roman" panose="02020603050405020304" pitchFamily="18" charset="0"/>
                        </a:rPr>
                        <a:t>s</a:t>
                      </a:r>
                      <a:r>
                        <a:rPr lang="en-US" sz="2200" b="1" spc="-10" dirty="0">
                          <a:effectLst/>
                          <a:latin typeface="Myriad Pro" panose="020B0503030403020204"/>
                          <a:ea typeface="Times New Roman" panose="02020603050405020304" pitchFamily="18" charset="0"/>
                        </a:rPr>
                        <a:t>i</a:t>
                      </a:r>
                      <a:r>
                        <a:rPr lang="en-US" sz="2200" b="1" spc="-5" dirty="0">
                          <a:effectLst/>
                          <a:latin typeface="Myriad Pro" panose="020B0503030403020204"/>
                          <a:ea typeface="Times New Roman" panose="02020603050405020304" pitchFamily="18" charset="0"/>
                        </a:rPr>
                        <a:t>on</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4292060015"/>
                  </a:ext>
                </a:extLst>
              </a:tr>
              <a:tr h="537883">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95"/>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eve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h</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rr</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d </a:t>
                      </a:r>
                      <a:r>
                        <a:rPr lang="en-US" sz="2200" spc="-5">
                          <a:effectLst/>
                          <a:latin typeface="Myriad Pro" panose="020B0503030403020204"/>
                          <a:ea typeface="Times New Roman" panose="02020603050405020304" pitchFamily="18" charset="0"/>
                        </a:rPr>
                        <a:t>th</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le</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d</a:t>
                      </a:r>
                      <a:r>
                        <a:rPr lang="en-US" sz="2200">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 t</a:t>
                      </a:r>
                      <a:r>
                        <a:rPr lang="en-US" sz="2200">
                          <a:effectLst/>
                          <a:latin typeface="Myriad Pro" panose="020B0503030403020204"/>
                          <a:ea typeface="Times New Roman" panose="02020603050405020304" pitchFamily="18" charset="0"/>
                        </a:rPr>
                        <a:t>o </a:t>
                      </a:r>
                      <a:r>
                        <a:rPr lang="en-US" sz="2200" spc="-2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3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g</a:t>
                      </a:r>
                      <a:r>
                        <a:rPr lang="en-US" sz="2200" spc="5">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4225252913"/>
                  </a:ext>
                </a:extLst>
              </a:tr>
              <a:tr h="591670">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nitia</a:t>
                      </a:r>
                      <a:r>
                        <a:rPr lang="en-US" sz="2200">
                          <a:effectLst/>
                          <a:latin typeface="Myriad Pro" panose="020B0503030403020204"/>
                          <a:ea typeface="Times New Roman" panose="02020603050405020304" pitchFamily="18" charset="0"/>
                        </a:rPr>
                        <a:t>l m</a:t>
                      </a:r>
                      <a:r>
                        <a:rPr lang="en-US" sz="2200" spc="-20">
                          <a:effectLst/>
                          <a:latin typeface="Myriad Pro" panose="020B0503030403020204"/>
                          <a:ea typeface="Times New Roman" panose="02020603050405020304" pitchFamily="18" charset="0"/>
                        </a:rPr>
                        <a:t>e</a:t>
                      </a:r>
                      <a:r>
                        <a:rPr lang="en-US" sz="2200" spc="-10">
                          <a:effectLst/>
                          <a:latin typeface="Myriad Pro" panose="020B0503030403020204"/>
                          <a:ea typeface="Times New Roman" panose="02020603050405020304" pitchFamily="18" charset="0"/>
                        </a:rPr>
                        <a:t>a</a:t>
                      </a:r>
                      <a:r>
                        <a:rPr lang="en-US" sz="2200" spc="-1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ur</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it</a:t>
                      </a:r>
                      <a:r>
                        <a:rPr lang="en-US" sz="2200" spc="-45" dirty="0">
                          <a:effectLst/>
                          <a:latin typeface="Myriad Pro" panose="020B0503030403020204"/>
                          <a:ea typeface="Times New Roman" panose="02020603050405020304" pitchFamily="18" charset="0"/>
                        </a:rPr>
                        <a:t>y</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b</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ti</a:t>
                      </a:r>
                      <a:r>
                        <a:rPr lang="en-US" sz="2200" spc="-15"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at</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2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25"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dirty="0">
                          <a:effectLst/>
                          <a:latin typeface="Myriad Pro" panose="020B0503030403020204"/>
                          <a:ea typeface="Times New Roman" panose="02020603050405020304" pitchFamily="18" charset="0"/>
                        </a:rPr>
                        <a:t>e</a:t>
                      </a:r>
                      <a:r>
                        <a:rPr lang="en-US" sz="2200" spc="-3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3866423116"/>
                  </a:ext>
                </a:extLst>
              </a:tr>
              <a:tr h="669452">
                <a:tc>
                  <a:txBody>
                    <a:bodyPr/>
                    <a:lstStyle/>
                    <a:p>
                      <a:pPr marL="84455">
                        <a:lnSpc>
                          <a:spcPct val="100000"/>
                        </a:lnSpc>
                        <a:spcBef>
                          <a:spcPts val="480"/>
                        </a:spcBef>
                        <a:spcAft>
                          <a:spcPts val="0"/>
                        </a:spcAft>
                      </a:pPr>
                      <a:r>
                        <a:rPr lang="en-US" sz="2200" spc="5" dirty="0">
                          <a:effectLst/>
                          <a:latin typeface="Myriad Pro" panose="020B0503030403020204"/>
                          <a:ea typeface="Times New Roman" panose="02020603050405020304" pitchFamily="18" charset="0"/>
                        </a:rPr>
                        <a:t>C</a:t>
                      </a:r>
                      <a:r>
                        <a:rPr lang="en-US" sz="2200" spc="-10" dirty="0">
                          <a:effectLst/>
                          <a:latin typeface="Myriad Pro" panose="020B0503030403020204"/>
                          <a:ea typeface="Times New Roman" panose="02020603050405020304" pitchFamily="18" charset="0"/>
                        </a:rPr>
                        <a:t>ha</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2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date</a:t>
                      </a:r>
                      <a:endParaRPr lang="en-US" sz="2200" dirty="0">
                        <a:effectLst/>
                        <a:latin typeface="Myriad Pro" panose="020B0503030403020204"/>
                        <a:ea typeface="Times New Roman" panose="02020603050405020304" pitchFamily="18" charset="0"/>
                      </a:endParaRPr>
                    </a:p>
                  </a:txBody>
                  <a:tcPr marL="0" marR="0" marT="0" marB="0" anchor="ctr"/>
                </a:tc>
                <a:tc>
                  <a:txBody>
                    <a:bodyPr/>
                    <a:lstStyle/>
                    <a:p>
                      <a:pPr marL="83185" marR="538480">
                        <a:lnSpc>
                          <a:spcPct val="100000"/>
                        </a:lnSpc>
                        <a:spcBef>
                          <a:spcPts val="495"/>
                        </a:spcBef>
                        <a:spcAft>
                          <a:spcPts val="0"/>
                        </a:spcAft>
                      </a:pP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ev</a:t>
                      </a:r>
                      <a:r>
                        <a:rPr lang="en-US" sz="2200" spc="5" dirty="0">
                          <a:effectLst/>
                          <a:latin typeface="Myriad Pro" panose="020B0503030403020204"/>
                          <a:ea typeface="Times New Roman" panose="02020603050405020304" pitchFamily="18" charset="0"/>
                        </a:rPr>
                        <a:t>ie</a:t>
                      </a:r>
                      <a:r>
                        <a:rPr lang="en-US" sz="2200" dirty="0">
                          <a:effectLst/>
                          <a:latin typeface="Myriad Pro" panose="020B0503030403020204"/>
                          <a:ea typeface="Times New Roman" panose="02020603050405020304" pitchFamily="18" charset="0"/>
                        </a:rPr>
                        <a:t>w</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ti</a:t>
                      </a:r>
                      <a:r>
                        <a:rPr lang="en-US" sz="2200" spc="-15" dirty="0">
                          <a:effectLst/>
                          <a:latin typeface="Myriad Pro" panose="020B0503030403020204"/>
                          <a:ea typeface="Times New Roman" panose="02020603050405020304" pitchFamily="18" charset="0"/>
                        </a:rPr>
                        <a:t>m</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3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i</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30" dirty="0">
                          <a:effectLst/>
                          <a:latin typeface="Myriad Pro" panose="020B0503030403020204"/>
                          <a:ea typeface="Times New Roman" panose="02020603050405020304" pitchFamily="18" charset="0"/>
                        </a:rPr>
                        <a:t>g</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f</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on</a:t>
                      </a:r>
                      <a:r>
                        <a:rPr lang="en-US" sz="2200" spc="5" dirty="0">
                          <a:effectLst/>
                          <a:latin typeface="Myriad Pro" panose="020B0503030403020204"/>
                          <a:ea typeface="Times New Roman" panose="02020603050405020304" pitchFamily="18" charset="0"/>
                        </a:rPr>
                        <a:t>d</a:t>
                      </a:r>
                      <a:r>
                        <a:rPr lang="en-US" sz="2200" spc="-5" dirty="0">
                          <a:effectLst/>
                          <a:latin typeface="Myriad Pro" panose="020B0503030403020204"/>
                          <a:ea typeface="Times New Roman" panose="02020603050405020304" pitchFamily="18" charset="0"/>
                        </a:rPr>
                        <a:t>it</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r>
                        <a:rPr lang="en-US" sz="2200" spc="-10"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 </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or</a:t>
                      </a:r>
                      <a:r>
                        <a:rPr lang="en-US" sz="2200" spc="5" dirty="0">
                          <a:effectLst/>
                          <a:latin typeface="Myriad Pro" panose="020B0503030403020204"/>
                          <a:ea typeface="Times New Roman" panose="02020603050405020304" pitchFamily="18" charset="0"/>
                        </a:rPr>
                        <a:t>tin</a:t>
                      </a:r>
                      <a:r>
                        <a:rPr lang="en-US" sz="2200" dirty="0">
                          <a:effectLst/>
                          <a:latin typeface="Myriad Pro" panose="020B0503030403020204"/>
                          <a:ea typeface="Times New Roman" panose="02020603050405020304" pitchFamily="18" charset="0"/>
                        </a:rPr>
                        <a:t>g</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dat</a:t>
                      </a:r>
                      <a:r>
                        <a:rPr lang="en-US" sz="2200" spc="-5"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83659278"/>
                  </a:ext>
                </a:extLst>
              </a:tr>
              <a:tr h="669452">
                <a:tc>
                  <a:txBody>
                    <a:bodyPr/>
                    <a:lstStyle/>
                    <a:p>
                      <a:pPr marL="84455">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lo</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ge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a:t>
                      </a:r>
                      <a:r>
                        <a:rPr lang="en-US" sz="2200" dirty="0">
                          <a:effectLst/>
                          <a:latin typeface="Myriad Pro" panose="020B0503030403020204"/>
                          <a:ea typeface="Times New Roman" panose="02020603050405020304" pitchFamily="18" charset="0"/>
                        </a:rPr>
                        <a:t>d</a:t>
                      </a:r>
                    </a:p>
                  </a:txBody>
                  <a:tcPr marL="0" marR="0" marT="0" marB="0" anchor="ctr"/>
                </a:tc>
                <a:tc>
                  <a:txBody>
                    <a:bodyPr/>
                    <a:lstStyle/>
                    <a:p>
                      <a:pPr marL="83185">
                        <a:spcBef>
                          <a:spcPts val="495"/>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o </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g</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ti</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n </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5"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s.</a:t>
                      </a:r>
                    </a:p>
                  </a:txBody>
                  <a:tcPr marL="0" marR="0" marT="0" marB="0" anchor="ctr"/>
                </a:tc>
                <a:extLst>
                  <a:ext uri="{0D108BD9-81ED-4DB2-BD59-A6C34878D82A}">
                    <a16:rowId xmlns:a16="http://schemas.microsoft.com/office/drawing/2014/main" val="2925135284"/>
                  </a:ext>
                </a:extLst>
              </a:tr>
            </a:tbl>
          </a:graphicData>
        </a:graphic>
      </p:graphicFrame>
      <p:grpSp>
        <p:nvGrpSpPr>
          <p:cNvPr id="9" name="Group 8"/>
          <p:cNvGrpSpPr/>
          <p:nvPr/>
        </p:nvGrpSpPr>
        <p:grpSpPr>
          <a:xfrm>
            <a:off x="183606" y="533149"/>
            <a:ext cx="11824789" cy="1120072"/>
            <a:chOff x="183606" y="292509"/>
            <a:chExt cx="11824789" cy="1120072"/>
          </a:xfrm>
        </p:grpSpPr>
        <p:sp>
          <p:nvSpPr>
            <p:cNvPr id="10"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2"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
        <p:nvSpPr>
          <p:cNvPr id="13" name="Text Box 2"/>
          <p:cNvSpPr txBox="1">
            <a:spLocks noChangeArrowheads="1"/>
          </p:cNvSpPr>
          <p:nvPr/>
        </p:nvSpPr>
        <p:spPr bwMode="auto">
          <a:xfrm>
            <a:off x="432149" y="1829385"/>
            <a:ext cx="9325649" cy="45935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4: Recording of Specific Types of Liabilities (</a:t>
            </a:r>
            <a:r>
              <a:rPr lang="en-US" sz="2200" b="1" dirty="0" err="1">
                <a:latin typeface="Myriad Pro" panose="020B0503030403020204" pitchFamily="34" charset="0"/>
                <a:ea typeface="Times New Roman" panose="02020603050405020304" pitchFamily="18" charset="0"/>
              </a:rPr>
              <a:t>Cont</a:t>
            </a:r>
            <a:r>
              <a:rPr lang="en-US" sz="2200" b="1" dirty="0">
                <a:latin typeface="Myriad Pro" panose="020B0503030403020204" pitchFamily="34" charset="0"/>
                <a:ea typeface="Times New Roman" panose="02020603050405020304" pitchFamily="18" charset="0"/>
              </a:rPr>
              <a:t>)</a:t>
            </a:r>
          </a:p>
          <a:p>
            <a:pPr defTabSz="914554"/>
            <a:endParaRPr lang="en-US" sz="2200" b="1" dirty="0">
              <a:latin typeface="Myriad Pro" panose="020B0503030403020204" pitchFamily="34" charset="0"/>
              <a:ea typeface="Times New Roman" panose="02020603050405020304" pitchFamily="18" charset="0"/>
            </a:endParaRPr>
          </a:p>
        </p:txBody>
      </p:sp>
    </p:spTree>
    <p:extLst>
      <p:ext uri="{BB962C8B-B14F-4D97-AF65-F5344CB8AC3E}">
        <p14:creationId xmlns:p14="http://schemas.microsoft.com/office/powerpoint/2010/main" val="2528048442"/>
      </p:ext>
    </p:extLst>
  </p:cSld>
  <p:clrMapOvr>
    <a:masterClrMapping/>
  </p:clrMapOvr>
  <p:transition>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47922" y="-32974"/>
            <a:ext cx="12235725" cy="1789203"/>
          </a:xfrm>
          <a:prstGeom prst="rect">
            <a:avLst/>
          </a:prstGeom>
          <a:solidFill>
            <a:srgbClr val="00213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6692" y="5738894"/>
            <a:ext cx="1400273" cy="754882"/>
          </a:xfrm>
          <a:prstGeom prst="rect">
            <a:avLst/>
          </a:prstGeom>
        </p:spPr>
      </p:pic>
      <p:graphicFrame>
        <p:nvGraphicFramePr>
          <p:cNvPr id="2" name="Table 1"/>
          <p:cNvGraphicFramePr>
            <a:graphicFrameLocks noGrp="1"/>
          </p:cNvGraphicFramePr>
          <p:nvPr>
            <p:extLst/>
          </p:nvPr>
        </p:nvGraphicFramePr>
        <p:xfrm>
          <a:off x="580571" y="2471847"/>
          <a:ext cx="11030858" cy="3193840"/>
        </p:xfrm>
        <a:graphic>
          <a:graphicData uri="http://schemas.openxmlformats.org/drawingml/2006/table">
            <a:tbl>
              <a:tblPr firstRow="1" bandRow="1">
                <a:tableStyleId>{5940675A-B579-460E-94D1-54222C63F5DA}</a:tableStyleId>
              </a:tblPr>
              <a:tblGrid>
                <a:gridCol w="3314845">
                  <a:extLst>
                    <a:ext uri="{9D8B030D-6E8A-4147-A177-3AD203B41FA5}">
                      <a16:colId xmlns:a16="http://schemas.microsoft.com/office/drawing/2014/main" val="2167774472"/>
                    </a:ext>
                  </a:extLst>
                </a:gridCol>
                <a:gridCol w="7716013">
                  <a:extLst>
                    <a:ext uri="{9D8B030D-6E8A-4147-A177-3AD203B41FA5}">
                      <a16:colId xmlns:a16="http://schemas.microsoft.com/office/drawing/2014/main" val="3527202415"/>
                    </a:ext>
                  </a:extLst>
                </a:gridCol>
              </a:tblGrid>
              <a:tr h="217377">
                <a:tc gridSpan="2">
                  <a:txBody>
                    <a:bodyPr/>
                    <a:lstStyle/>
                    <a:p>
                      <a:pPr>
                        <a:lnSpc>
                          <a:spcPct val="100000"/>
                        </a:lnSpc>
                        <a:spcBef>
                          <a:spcPts val="30"/>
                        </a:spcBef>
                        <a:spcAft>
                          <a:spcPts val="0"/>
                        </a:spcAft>
                      </a:pPr>
                      <a:r>
                        <a:rPr lang="en-US" sz="2200" dirty="0">
                          <a:effectLst/>
                          <a:latin typeface="Myriad Pro" panose="020B0503030403020204"/>
                          <a:ea typeface="Times New Roman" panose="02020603050405020304" pitchFamily="18" charset="0"/>
                        </a:rPr>
                        <a:t> </a:t>
                      </a:r>
                      <a:r>
                        <a:rPr lang="en-US" sz="2200" b="1" spc="5" dirty="0">
                          <a:effectLst/>
                          <a:latin typeface="Myriad Pro" panose="020B0503030403020204"/>
                          <a:ea typeface="Times New Roman" panose="02020603050405020304" pitchFamily="18" charset="0"/>
                        </a:rPr>
                        <a:t>L</a:t>
                      </a:r>
                      <a:r>
                        <a:rPr lang="en-US" sz="2200" b="1" spc="-20" dirty="0">
                          <a:effectLst/>
                          <a:latin typeface="Myriad Pro" panose="020B0503030403020204"/>
                          <a:ea typeface="Times New Roman" panose="02020603050405020304" pitchFamily="18" charset="0"/>
                        </a:rPr>
                        <a:t>o</a:t>
                      </a:r>
                      <a:r>
                        <a:rPr lang="en-US" sz="2200" b="1" spc="5" dirty="0">
                          <a:effectLst/>
                          <a:latin typeface="Myriad Pro" panose="020B0503030403020204"/>
                          <a:ea typeface="Times New Roman" panose="02020603050405020304" pitchFamily="18" charset="0"/>
                        </a:rPr>
                        <a:t>a</a:t>
                      </a:r>
                      <a:r>
                        <a:rPr lang="en-US" sz="2200" b="1" spc="-5" dirty="0">
                          <a:effectLst/>
                          <a:latin typeface="Myriad Pro" panose="020B0503030403020204"/>
                          <a:ea typeface="Times New Roman" panose="02020603050405020304" pitchFamily="18" charset="0"/>
                        </a:rPr>
                        <a:t>n</a:t>
                      </a:r>
                      <a:r>
                        <a:rPr lang="en-US" sz="2200" b="1" dirty="0">
                          <a:effectLst/>
                          <a:latin typeface="Myriad Pro" panose="020B0503030403020204"/>
                          <a:ea typeface="Times New Roman" panose="02020603050405020304" pitchFamily="18" charset="0"/>
                        </a:rPr>
                        <a:t>s</a:t>
                      </a:r>
                      <a:endParaRPr lang="en-US" sz="2200" dirty="0">
                        <a:effectLst/>
                        <a:latin typeface="Myriad Pro" panose="020B0503030403020204"/>
                        <a:ea typeface="Times New Roman" panose="02020603050405020304" pitchFamily="18" charset="0"/>
                      </a:endParaRPr>
                    </a:p>
                  </a:txBody>
                  <a:tcPr marL="0" marR="0" marT="0" marB="0" anchor="ctr"/>
                </a:tc>
                <a:tc hMerge="1">
                  <a:txBody>
                    <a:bodyPr/>
                    <a:lstStyle/>
                    <a:p>
                      <a:endParaRPr lang="en-US"/>
                    </a:p>
                  </a:txBody>
                  <a:tcPr/>
                </a:tc>
                <a:extLst>
                  <a:ext uri="{0D108BD9-81ED-4DB2-BD59-A6C34878D82A}">
                    <a16:rowId xmlns:a16="http://schemas.microsoft.com/office/drawing/2014/main" val="4292060015"/>
                  </a:ext>
                </a:extLst>
              </a:tr>
              <a:tr h="588516">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rr</a:t>
                      </a:r>
                      <a:r>
                        <a:rPr lang="en-US" sz="2200" spc="-20" dirty="0">
                          <a:effectLst/>
                          <a:latin typeface="Myriad Pro" panose="020B0503030403020204"/>
                          <a:ea typeface="Times New Roman" panose="02020603050405020304" pitchFamily="18" charset="0"/>
                        </a:rPr>
                        <a:t>o</a:t>
                      </a:r>
                      <a:r>
                        <a:rPr lang="en-US" sz="2200" spc="-15"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ee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1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c</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v</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d.</a:t>
                      </a:r>
                      <a:endParaRPr lang="en-US" sz="2200" dirty="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4225252913"/>
                  </a:ext>
                </a:extLst>
              </a:tr>
              <a:tr h="797858">
                <a:tc>
                  <a:txBody>
                    <a:bodyPr/>
                    <a:lstStyle/>
                    <a:p>
                      <a:pPr marL="8445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nitia</a:t>
                      </a:r>
                      <a:r>
                        <a:rPr lang="en-US" sz="2200" dirty="0">
                          <a:effectLst/>
                          <a:latin typeface="Myriad Pro" panose="020B0503030403020204"/>
                          <a:ea typeface="Times New Roman" panose="02020603050405020304" pitchFamily="18" charset="0"/>
                        </a:rPr>
                        <a:t>l m</a:t>
                      </a:r>
                      <a:r>
                        <a:rPr lang="en-US" sz="2200" spc="-2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a</a:t>
                      </a:r>
                      <a:r>
                        <a:rPr lang="en-US" sz="2200" spc="-15"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t</a:t>
                      </a:r>
                    </a:p>
                  </a:txBody>
                  <a:tcPr marL="0" marR="0" marT="0" marB="0" anchor="ctr"/>
                </a:tc>
                <a:tc>
                  <a:txBody>
                    <a:bodyPr/>
                    <a:lstStyle/>
                    <a:p>
                      <a:pPr marL="83185">
                        <a:lnSpc>
                          <a:spcPct val="100000"/>
                        </a:lnSpc>
                        <a:spcBef>
                          <a:spcPts val="495"/>
                        </a:spcBef>
                        <a:spcAft>
                          <a:spcPts val="0"/>
                        </a:spcAft>
                      </a:pPr>
                      <a:r>
                        <a:rPr lang="en-US" sz="2200" spc="-40"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m</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un</a:t>
                      </a:r>
                      <a:r>
                        <a:rPr lang="en-US" sz="2200" dirty="0">
                          <a:effectLst/>
                          <a:latin typeface="Myriad Pro" panose="020B0503030403020204"/>
                          <a:ea typeface="Times New Roman" panose="02020603050405020304" pitchFamily="18" charset="0"/>
                        </a:rPr>
                        <a:t>t</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20"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rro</a:t>
                      </a:r>
                      <a:r>
                        <a:rPr lang="en-US" sz="2200" spc="-30" dirty="0">
                          <a:effectLst/>
                          <a:latin typeface="Myriad Pro" panose="020B0503030403020204"/>
                          <a:ea typeface="Times New Roman" panose="02020603050405020304" pitchFamily="18" charset="0"/>
                        </a:rPr>
                        <a:t>w</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f</a:t>
                      </a:r>
                      <a:r>
                        <a:rPr lang="en-US" sz="2200"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o</a:t>
                      </a:r>
                      <a:r>
                        <a:rPr lang="en-US" sz="2200" dirty="0">
                          <a:effectLst/>
                          <a:latin typeface="Myriad Pro" panose="020B0503030403020204"/>
                          <a:ea typeface="Times New Roman" panose="02020603050405020304" pitchFamily="18" charset="0"/>
                        </a:rPr>
                        <a:t>m </a:t>
                      </a:r>
                      <a:r>
                        <a:rPr lang="en-US" sz="2200" spc="5" dirty="0">
                          <a:effectLst/>
                          <a:latin typeface="Myriad Pro" panose="020B0503030403020204"/>
                          <a:ea typeface="Times New Roman" panose="02020603050405020304" pitchFamily="18" charset="0"/>
                        </a:rPr>
                        <a:t>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le</a:t>
                      </a:r>
                      <a:r>
                        <a:rPr lang="en-US" sz="2200" spc="5" dirty="0">
                          <a:effectLst/>
                          <a:latin typeface="Myriad Pro" panose="020B0503030403020204"/>
                          <a:ea typeface="Times New Roman" panose="02020603050405020304" pitchFamily="18" charset="0"/>
                        </a:rPr>
                        <a:t>nd</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r </a:t>
                      </a:r>
                      <a:r>
                        <a:rPr lang="en-US" sz="2200" spc="5" dirty="0">
                          <a:effectLst/>
                          <a:latin typeface="Myriad Pro" panose="020B0503030403020204"/>
                          <a:ea typeface="Times New Roman" panose="02020603050405020304" pitchFamily="18" charset="0"/>
                        </a:rPr>
                        <a:t>(u</a:t>
                      </a:r>
                      <a:r>
                        <a:rPr lang="en-US" sz="2200" dirty="0">
                          <a:effectLst/>
                          <a:latin typeface="Myriad Pro" panose="020B0503030403020204"/>
                          <a:ea typeface="Times New Roman" panose="02020603050405020304" pitchFamily="18" charset="0"/>
                        </a:rPr>
                        <a:t>s</a:t>
                      </a:r>
                      <a:r>
                        <a:rPr lang="en-US" sz="2200" spc="-5" dirty="0">
                          <a:effectLst/>
                          <a:latin typeface="Myriad Pro" panose="020B0503030403020204"/>
                          <a:ea typeface="Times New Roman" panose="02020603050405020304" pitchFamily="18" charset="0"/>
                        </a:rPr>
                        <a:t>u</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y</a:t>
                      </a:r>
                      <a:r>
                        <a:rPr lang="en-US" sz="2200" spc="-2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r</a:t>
                      </a:r>
                      <a:r>
                        <a:rPr lang="en-US" sz="2200" spc="-10"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f</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d</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t</a:t>
                      </a:r>
                      <a:r>
                        <a:rPr lang="en-US" sz="2200" dirty="0">
                          <a:effectLst/>
                          <a:latin typeface="Myriad Pro" panose="020B0503030403020204"/>
                          <a:ea typeface="Times New Roman" panose="02020603050405020304" pitchFamily="18" charset="0"/>
                        </a:rPr>
                        <a:t>o </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t</a:t>
                      </a:r>
                      <a:r>
                        <a:rPr lang="en-US" sz="2200" spc="5" dirty="0">
                          <a:effectLst/>
                          <a:latin typeface="Myriad Pro" panose="020B0503030403020204"/>
                          <a:ea typeface="Times New Roman" panose="02020603050405020304" pitchFamily="18" charset="0"/>
                        </a:rPr>
                        <a:t>h</a:t>
                      </a:r>
                      <a:r>
                        <a:rPr lang="en-US" sz="2200" dirty="0">
                          <a:effectLst/>
                          <a:latin typeface="Myriad Pro" panose="020B0503030403020204"/>
                          <a:ea typeface="Times New Roman" panose="02020603050405020304" pitchFamily="18" charset="0"/>
                        </a:rPr>
                        <a:t>e</a:t>
                      </a:r>
                      <a:r>
                        <a:rPr lang="en-US" sz="2200" spc="-15" dirty="0">
                          <a:effectLst/>
                          <a:latin typeface="Myriad Pro" panose="020B0503030403020204"/>
                          <a:ea typeface="Times New Roman" panose="02020603050405020304" pitchFamily="18" charset="0"/>
                        </a:rPr>
                        <a:t> </a:t>
                      </a:r>
                      <a:r>
                        <a:rPr lang="en-US" sz="2200" spc="-20" dirty="0">
                          <a:effectLst/>
                          <a:latin typeface="Myriad Pro" panose="020B0503030403020204"/>
                          <a:ea typeface="Times New Roman" panose="02020603050405020304" pitchFamily="18" charset="0"/>
                        </a:rPr>
                        <a:t>l</a:t>
                      </a:r>
                      <a:r>
                        <a:rPr lang="en-US" sz="2200" spc="-15" dirty="0">
                          <a:effectLst/>
                          <a:latin typeface="Myriad Pro" panose="020B0503030403020204"/>
                          <a:ea typeface="Times New Roman" panose="02020603050405020304" pitchFamily="18" charset="0"/>
                        </a:rPr>
                        <a:t>o</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pr</a:t>
                      </a:r>
                      <a:r>
                        <a:rPr lang="en-US" sz="2200" spc="-20"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2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p</a:t>
                      </a:r>
                      <a:r>
                        <a:rPr lang="en-US" sz="2200" spc="5" dirty="0">
                          <a:effectLst/>
                          <a:latin typeface="Myriad Pro" panose="020B0503030403020204"/>
                          <a:ea typeface="Times New Roman" panose="02020603050405020304" pitchFamily="18" charset="0"/>
                        </a:rPr>
                        <a:t>a</a:t>
                      </a:r>
                      <a:r>
                        <a:rPr lang="en-US" sz="2200" spc="-2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3866423116"/>
                  </a:ext>
                </a:extLst>
              </a:tr>
              <a:tr h="736093">
                <a:tc>
                  <a:txBody>
                    <a:bodyPr/>
                    <a:lstStyle/>
                    <a:p>
                      <a:pPr marL="84455">
                        <a:lnSpc>
                          <a:spcPct val="100000"/>
                        </a:lnSpc>
                        <a:spcBef>
                          <a:spcPts val="480"/>
                        </a:spcBef>
                        <a:spcAft>
                          <a:spcPts val="0"/>
                        </a:spcAft>
                      </a:pPr>
                      <a:r>
                        <a:rPr lang="en-US" sz="2200" spc="5">
                          <a:effectLst/>
                          <a:latin typeface="Myriad Pro" panose="020B0503030403020204"/>
                          <a:ea typeface="Times New Roman" panose="02020603050405020304" pitchFamily="18" charset="0"/>
                        </a:rPr>
                        <a:t>C</a:t>
                      </a:r>
                      <a:r>
                        <a:rPr lang="en-US" sz="2200" spc="-10">
                          <a:effectLst/>
                          <a:latin typeface="Myriad Pro" panose="020B0503030403020204"/>
                          <a:ea typeface="Times New Roman" panose="02020603050405020304" pitchFamily="18" charset="0"/>
                        </a:rPr>
                        <a:t>ha</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g</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as</a:t>
                      </a:r>
                      <a:r>
                        <a:rPr lang="en-US" sz="2200" spc="5">
                          <a:effectLst/>
                          <a:latin typeface="Myriad Pro" panose="020B0503030403020204"/>
                          <a:ea typeface="Times New Roman" panose="02020603050405020304" pitchFamily="18" charset="0"/>
                        </a:rPr>
                        <a:t>u</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m</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 </a:t>
                      </a:r>
                      <a:r>
                        <a:rPr lang="en-US" sz="2200" spc="-1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p</a:t>
                      </a:r>
                      <a:r>
                        <a:rPr lang="en-US" sz="2200" spc="-20">
                          <a:effectLst/>
                          <a:latin typeface="Myriad Pro" panose="020B0503030403020204"/>
                          <a:ea typeface="Times New Roman" panose="02020603050405020304" pitchFamily="18" charset="0"/>
                        </a:rPr>
                        <a:t>o</a:t>
                      </a:r>
                      <a:r>
                        <a:rPr lang="en-US" sz="2200" spc="-15">
                          <a:effectLst/>
                          <a:latin typeface="Myriad Pro" panose="020B0503030403020204"/>
                          <a:ea typeface="Times New Roman" panose="02020603050405020304" pitchFamily="18" charset="0"/>
                        </a:rPr>
                        <a:t>r</a:t>
                      </a:r>
                      <a:r>
                        <a:rPr lang="en-US" sz="2200" spc="-10">
                          <a:effectLst/>
                          <a:latin typeface="Myriad Pro" panose="020B0503030403020204"/>
                          <a:ea typeface="Times New Roman" panose="02020603050405020304" pitchFamily="18" charset="0"/>
                        </a:rPr>
                        <a:t>tin</a:t>
                      </a:r>
                      <a:r>
                        <a:rPr lang="en-US" sz="2200">
                          <a:effectLst/>
                          <a:latin typeface="Myriad Pro" panose="020B0503030403020204"/>
                          <a:ea typeface="Times New Roman" panose="02020603050405020304" pitchFamily="18" charset="0"/>
                        </a:rPr>
                        <a:t>g</a:t>
                      </a:r>
                      <a:r>
                        <a:rPr lang="en-US" sz="2200" spc="-2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date</a:t>
                      </a:r>
                      <a:endParaRPr lang="en-US" sz="2200">
                        <a:effectLst/>
                        <a:latin typeface="Myriad Pro" panose="020B0503030403020204"/>
                        <a:ea typeface="Times New Roman" panose="02020603050405020304" pitchFamily="18" charset="0"/>
                      </a:endParaRPr>
                    </a:p>
                  </a:txBody>
                  <a:tcPr marL="0" marR="0" marT="0" marB="0" anchor="ctr"/>
                </a:tc>
                <a:tc>
                  <a:txBody>
                    <a:bodyPr/>
                    <a:lstStyle/>
                    <a:p>
                      <a:pPr marL="83185" marR="256540">
                        <a:lnSpc>
                          <a:spcPct val="100000"/>
                        </a:lnSpc>
                        <a:spcBef>
                          <a:spcPts val="480"/>
                        </a:spcBef>
                        <a:spcAft>
                          <a:spcPts val="0"/>
                        </a:spcAft>
                      </a:pPr>
                      <a:r>
                        <a:rPr lang="en-US" sz="2200" spc="-4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nc</a:t>
                      </a:r>
                      <a:r>
                        <a:rPr lang="en-US" sz="2200" spc="-20">
                          <a:effectLst/>
                          <a:latin typeface="Myriad Pro" panose="020B0503030403020204"/>
                          <a:ea typeface="Times New Roman" panose="02020603050405020304" pitchFamily="18" charset="0"/>
                        </a:rPr>
                        <a:t>l</a:t>
                      </a:r>
                      <a:r>
                        <a:rPr lang="en-US" sz="2200" spc="5">
                          <a:effectLst/>
                          <a:latin typeface="Myriad Pro" panose="020B0503030403020204"/>
                          <a:ea typeface="Times New Roman" panose="02020603050405020304" pitchFamily="18" charset="0"/>
                        </a:rPr>
                        <a:t>ud</a:t>
                      </a:r>
                      <a:r>
                        <a:rPr lang="en-US" sz="2200">
                          <a:effectLst/>
                          <a:latin typeface="Myriad Pro" panose="020B0503030403020204"/>
                          <a:ea typeface="Times New Roman" panose="02020603050405020304" pitchFamily="18" charset="0"/>
                        </a:rPr>
                        <a:t>e</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an</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lo</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pr</a:t>
                      </a:r>
                      <a:r>
                        <a:rPr lang="en-US" sz="2200" spc="-20">
                          <a:effectLst/>
                          <a:latin typeface="Myriad Pro" panose="020B0503030403020204"/>
                          <a:ea typeface="Times New Roman" panose="02020603050405020304" pitchFamily="18" charset="0"/>
                        </a:rPr>
                        <a:t>i</a:t>
                      </a:r>
                      <a:r>
                        <a:rPr lang="en-US" sz="2200" spc="5">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c</a:t>
                      </a:r>
                      <a:r>
                        <a:rPr lang="en-US" sz="2200" spc="-5">
                          <a:effectLst/>
                          <a:latin typeface="Myriad Pro" panose="020B0503030403020204"/>
                          <a:ea typeface="Times New Roman" panose="02020603050405020304" pitchFamily="18" charset="0"/>
                        </a:rPr>
                        <a:t>ip</a:t>
                      </a:r>
                      <a:r>
                        <a:rPr lang="en-US" sz="2200" spc="5">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l </a:t>
                      </a:r>
                      <a:r>
                        <a:rPr lang="en-US" sz="2200" spc="-3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ut</a:t>
                      </a:r>
                      <a:r>
                        <a:rPr lang="en-US" sz="2200" spc="-25">
                          <a:effectLst/>
                          <a:latin typeface="Myriad Pro" panose="020B0503030403020204"/>
                          <a:ea typeface="Times New Roman" panose="02020603050405020304" pitchFamily="18" charset="0"/>
                        </a:rPr>
                        <a:t>s</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d</a:t>
                      </a:r>
                      <a:r>
                        <a:rPr lang="en-US" sz="2200" spc="-5">
                          <a:effectLst/>
                          <a:latin typeface="Myriad Pro" panose="020B0503030403020204"/>
                          <a:ea typeface="Times New Roman" panose="02020603050405020304" pitchFamily="18" charset="0"/>
                        </a:rPr>
                        <a:t>in</a:t>
                      </a:r>
                      <a:r>
                        <a:rPr lang="en-US" sz="2200">
                          <a:effectLst/>
                          <a:latin typeface="Myriad Pro" panose="020B0503030403020204"/>
                          <a:ea typeface="Times New Roman" panose="02020603050405020304" pitchFamily="18" charset="0"/>
                        </a:rPr>
                        <a:t>g</a:t>
                      </a:r>
                      <a:r>
                        <a:rPr lang="en-US" sz="2200" spc="-15">
                          <a:effectLst/>
                          <a:latin typeface="Myriad Pro" panose="020B0503030403020204"/>
                          <a:ea typeface="Times New Roman" panose="02020603050405020304" pitchFamily="18" charset="0"/>
                        </a:rPr>
                        <a:t> </a:t>
                      </a:r>
                      <a:r>
                        <a:rPr lang="en-US" sz="2200" spc="-1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d</a:t>
                      </a:r>
                      <a:r>
                        <a:rPr lang="en-US" sz="2200" spc="10">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a</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y</a:t>
                      </a:r>
                      <a:r>
                        <a:rPr lang="en-US" sz="2200" spc="-2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i</a:t>
                      </a:r>
                      <a:r>
                        <a:rPr lang="en-US" sz="2200" spc="-20">
                          <a:effectLst/>
                          <a:latin typeface="Myriad Pro" panose="020B0503030403020204"/>
                          <a:ea typeface="Times New Roman" panose="02020603050405020304" pitchFamily="18" charset="0"/>
                        </a:rPr>
                        <a:t>n</a:t>
                      </a:r>
                      <a:r>
                        <a:rPr lang="en-US" sz="2200" spc="5">
                          <a:effectLst/>
                          <a:latin typeface="Myriad Pro" panose="020B0503030403020204"/>
                          <a:ea typeface="Times New Roman" panose="02020603050405020304" pitchFamily="18" charset="0"/>
                        </a:rPr>
                        <a:t>t</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st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o</a:t>
                      </a: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in</a:t>
                      </a:r>
                      <a:r>
                        <a:rPr lang="en-US" sz="2200">
                          <a:effectLst/>
                          <a:latin typeface="Myriad Pro" panose="020B0503030403020204"/>
                          <a:ea typeface="Times New Roman" panose="02020603050405020304" pitchFamily="18" charset="0"/>
                        </a:rPr>
                        <a:t>g </a:t>
                      </a:r>
                      <a:r>
                        <a:rPr lang="en-US" sz="2200" spc="-5">
                          <a:effectLst/>
                          <a:latin typeface="Myriad Pro" panose="020B0503030403020204"/>
                          <a:ea typeface="Times New Roman" panose="02020603050405020304" pitchFamily="18" charset="0"/>
                        </a:rPr>
                        <a:t>t</a:t>
                      </a:r>
                      <a:r>
                        <a:rPr lang="en-US" sz="2200" spc="5">
                          <a:effectLst/>
                          <a:latin typeface="Myriad Pro" panose="020B0503030403020204"/>
                          <a:ea typeface="Times New Roman" panose="02020603050405020304" pitchFamily="18" charset="0"/>
                        </a:rPr>
                        <a:t>h</a:t>
                      </a:r>
                      <a:r>
                        <a:rPr lang="en-US" sz="2200" spc="-10">
                          <a:effectLst/>
                          <a:latin typeface="Myriad Pro" panose="020B0503030403020204"/>
                          <a:ea typeface="Times New Roman" panose="02020603050405020304" pitchFamily="18" charset="0"/>
                        </a:rPr>
                        <a:t>a</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ha</a:t>
                      </a:r>
                      <a:r>
                        <a:rPr lang="en-US" sz="2200">
                          <a:effectLst/>
                          <a:latin typeface="Myriad Pro" panose="020B0503030403020204"/>
                          <a:ea typeface="Times New Roman" panose="02020603050405020304" pitchFamily="18" charset="0"/>
                        </a:rPr>
                        <a:t>s</a:t>
                      </a:r>
                      <a:r>
                        <a:rPr lang="en-US" sz="2200" spc="-15">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o</a:t>
                      </a:r>
                      <a:r>
                        <a:rPr lang="en-US" sz="2200">
                          <a:effectLst/>
                          <a:latin typeface="Myriad Pro" panose="020B0503030403020204"/>
                          <a:ea typeface="Times New Roman" panose="02020603050405020304" pitchFamily="18" charset="0"/>
                        </a:rPr>
                        <a:t>t</a:t>
                      </a:r>
                      <a:r>
                        <a:rPr lang="en-US" sz="2200" spc="-15">
                          <a:effectLst/>
                          <a:latin typeface="Myriad Pro" panose="020B0503030403020204"/>
                          <a:ea typeface="Times New Roman" panose="02020603050405020304" pitchFamily="18" charset="0"/>
                        </a:rPr>
                        <a:t> </a:t>
                      </a:r>
                      <a:r>
                        <a:rPr lang="en-US" sz="2200" spc="-20">
                          <a:effectLst/>
                          <a:latin typeface="Myriad Pro" panose="020B0503030403020204"/>
                          <a:ea typeface="Times New Roman" panose="02020603050405020304" pitchFamily="18" charset="0"/>
                        </a:rPr>
                        <a:t>y</a:t>
                      </a:r>
                      <a:r>
                        <a:rPr lang="en-US" sz="2200" spc="-1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t</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b</a:t>
                      </a:r>
                      <a:r>
                        <a:rPr lang="en-US" sz="2200" spc="-20">
                          <a:effectLst/>
                          <a:latin typeface="Myriad Pro" panose="020B0503030403020204"/>
                          <a:ea typeface="Times New Roman" panose="02020603050405020304" pitchFamily="18" charset="0"/>
                        </a:rPr>
                        <a:t>ee</a:t>
                      </a:r>
                      <a:r>
                        <a:rPr lang="en-US" sz="2200">
                          <a:effectLst/>
                          <a:latin typeface="Myriad Pro" panose="020B0503030403020204"/>
                          <a:ea typeface="Times New Roman" panose="02020603050405020304" pitchFamily="18" charset="0"/>
                        </a:rPr>
                        <a:t>n </a:t>
                      </a:r>
                      <a:r>
                        <a:rPr lang="en-US" sz="2200" spc="5">
                          <a:effectLst/>
                          <a:latin typeface="Myriad Pro" panose="020B0503030403020204"/>
                          <a:ea typeface="Times New Roman" panose="02020603050405020304" pitchFamily="18" charset="0"/>
                        </a:rPr>
                        <a:t>p</a:t>
                      </a:r>
                      <a:r>
                        <a:rPr lang="en-US" sz="2200" spc="-10">
                          <a:effectLst/>
                          <a:latin typeface="Myriad Pro" panose="020B0503030403020204"/>
                          <a:ea typeface="Times New Roman" panose="02020603050405020304" pitchFamily="18" charset="0"/>
                        </a:rPr>
                        <a:t>aid.</a:t>
                      </a:r>
                      <a:endParaRPr lang="en-US" sz="2200">
                        <a:effectLst/>
                        <a:latin typeface="Myriad Pro" panose="020B0503030403020204"/>
                        <a:ea typeface="Times New Roman" panose="02020603050405020304" pitchFamily="18" charset="0"/>
                      </a:endParaRPr>
                    </a:p>
                  </a:txBody>
                  <a:tcPr marL="0" marR="0" marT="0" marB="0" anchor="ctr"/>
                </a:tc>
                <a:extLst>
                  <a:ext uri="{0D108BD9-81ED-4DB2-BD59-A6C34878D82A}">
                    <a16:rowId xmlns:a16="http://schemas.microsoft.com/office/drawing/2014/main" val="283659278"/>
                  </a:ext>
                </a:extLst>
              </a:tr>
              <a:tr h="736093">
                <a:tc>
                  <a:txBody>
                    <a:bodyPr/>
                    <a:lstStyle/>
                    <a:p>
                      <a:pPr marL="84455">
                        <a:lnSpc>
                          <a:spcPct val="100000"/>
                        </a:lnSpc>
                        <a:spcBef>
                          <a:spcPts val="480"/>
                        </a:spcBef>
                        <a:spcAft>
                          <a:spcPts val="0"/>
                        </a:spcAft>
                      </a:pPr>
                      <a:r>
                        <a:rPr lang="en-US" sz="2200" spc="-40">
                          <a:effectLst/>
                          <a:latin typeface="Myriad Pro" panose="020B0503030403020204"/>
                          <a:ea typeface="Times New Roman" panose="02020603050405020304" pitchFamily="18" charset="0"/>
                        </a:rPr>
                        <a:t>W</a:t>
                      </a:r>
                      <a:r>
                        <a:rPr lang="en-US" sz="2200" spc="5">
                          <a:effectLst/>
                          <a:latin typeface="Myriad Pro" panose="020B0503030403020204"/>
                          <a:ea typeface="Times New Roman" panose="02020603050405020304" pitchFamily="18" charset="0"/>
                        </a:rPr>
                        <a:t>h</a:t>
                      </a:r>
                      <a:r>
                        <a:rPr lang="en-US" sz="2200" spc="-20">
                          <a:effectLst/>
                          <a:latin typeface="Myriad Pro" panose="020B0503030403020204"/>
                          <a:ea typeface="Times New Roman" panose="02020603050405020304" pitchFamily="18" charset="0"/>
                        </a:rPr>
                        <a:t>e</a:t>
                      </a:r>
                      <a:r>
                        <a:rPr lang="en-US" sz="2200">
                          <a:effectLst/>
                          <a:latin typeface="Myriad Pro" panose="020B0503030403020204"/>
                          <a:ea typeface="Times New Roman" panose="02020603050405020304" pitchFamily="18" charset="0"/>
                        </a:rPr>
                        <a:t>n</a:t>
                      </a:r>
                      <a:r>
                        <a:rPr lang="en-US" sz="2200" spc="10">
                          <a:effectLst/>
                          <a:latin typeface="Myriad Pro" panose="020B0503030403020204"/>
                          <a:ea typeface="Times New Roman" panose="02020603050405020304" pitchFamily="18" charset="0"/>
                        </a:rPr>
                        <a:t> </a:t>
                      </a:r>
                      <a:r>
                        <a:rPr lang="en-US" sz="2200" spc="5">
                          <a:effectLst/>
                          <a:latin typeface="Myriad Pro" panose="020B0503030403020204"/>
                          <a:ea typeface="Times New Roman" panose="02020603050405020304" pitchFamily="18" charset="0"/>
                        </a:rPr>
                        <a:t>t</a:t>
                      </a:r>
                      <a:r>
                        <a:rPr lang="en-US" sz="2200">
                          <a:effectLst/>
                          <a:latin typeface="Myriad Pro" panose="020B0503030403020204"/>
                          <a:ea typeface="Times New Roman" panose="02020603050405020304" pitchFamily="18" charset="0"/>
                        </a:rPr>
                        <a:t>o </a:t>
                      </a:r>
                      <a:r>
                        <a:rPr lang="en-US" sz="2200" spc="5">
                          <a:effectLst/>
                          <a:latin typeface="Myriad Pro" panose="020B0503030403020204"/>
                          <a:ea typeface="Times New Roman" panose="02020603050405020304" pitchFamily="18" charset="0"/>
                        </a:rPr>
                        <a:t>n</a:t>
                      </a:r>
                      <a:r>
                        <a:rPr lang="en-US" sz="2200">
                          <a:effectLst/>
                          <a:latin typeface="Myriad Pro" panose="020B0503030403020204"/>
                          <a:ea typeface="Times New Roman" panose="02020603050405020304" pitchFamily="18" charset="0"/>
                        </a:rPr>
                        <a:t>o </a:t>
                      </a:r>
                      <a:r>
                        <a:rPr lang="en-US" sz="2200" spc="-20">
                          <a:effectLst/>
                          <a:latin typeface="Myriad Pro" panose="020B0503030403020204"/>
                          <a:ea typeface="Times New Roman" panose="02020603050405020304" pitchFamily="18" charset="0"/>
                        </a:rPr>
                        <a:t>lo</a:t>
                      </a:r>
                      <a:r>
                        <a:rPr lang="en-US" sz="2200" spc="5">
                          <a:effectLst/>
                          <a:latin typeface="Myriad Pro" panose="020B0503030403020204"/>
                          <a:ea typeface="Times New Roman" panose="02020603050405020304" pitchFamily="18" charset="0"/>
                        </a:rPr>
                        <a:t>n</a:t>
                      </a:r>
                      <a:r>
                        <a:rPr lang="en-US" sz="2200" spc="-20">
                          <a:effectLst/>
                          <a:latin typeface="Myriad Pro" panose="020B0503030403020204"/>
                          <a:ea typeface="Times New Roman" panose="02020603050405020304" pitchFamily="18" charset="0"/>
                        </a:rPr>
                        <a:t>ge</a:t>
                      </a:r>
                      <a:r>
                        <a:rPr lang="en-US" sz="2200">
                          <a:effectLst/>
                          <a:latin typeface="Myriad Pro" panose="020B0503030403020204"/>
                          <a:ea typeface="Times New Roman" panose="02020603050405020304" pitchFamily="18" charset="0"/>
                        </a:rPr>
                        <a:t>r </a:t>
                      </a:r>
                      <a:r>
                        <a:rPr lang="en-US" sz="2200" spc="-5">
                          <a:effectLst/>
                          <a:latin typeface="Myriad Pro" panose="020B0503030403020204"/>
                          <a:ea typeface="Times New Roman" panose="02020603050405020304" pitchFamily="18" charset="0"/>
                        </a:rPr>
                        <a:t>r</a:t>
                      </a:r>
                      <a:r>
                        <a:rPr lang="en-US" sz="2200" spc="-20">
                          <a:effectLst/>
                          <a:latin typeface="Myriad Pro" panose="020B0503030403020204"/>
                          <a:ea typeface="Times New Roman" panose="02020603050405020304" pitchFamily="18" charset="0"/>
                        </a:rPr>
                        <a:t>e</a:t>
                      </a:r>
                      <a:r>
                        <a:rPr lang="en-US" sz="2200" spc="5">
                          <a:effectLst/>
                          <a:latin typeface="Myriad Pro" panose="020B0503030403020204"/>
                          <a:ea typeface="Times New Roman" panose="02020603050405020304" pitchFamily="18" charset="0"/>
                        </a:rPr>
                        <a:t>c</a:t>
                      </a:r>
                      <a:r>
                        <a:rPr lang="en-US" sz="2200" spc="-20">
                          <a:effectLst/>
                          <a:latin typeface="Myriad Pro" panose="020B0503030403020204"/>
                          <a:ea typeface="Times New Roman" panose="02020603050405020304" pitchFamily="18" charset="0"/>
                        </a:rPr>
                        <a:t>o</a:t>
                      </a:r>
                      <a:r>
                        <a:rPr lang="en-US" sz="2200" spc="-5">
                          <a:effectLst/>
                          <a:latin typeface="Myriad Pro" panose="020B0503030403020204"/>
                          <a:ea typeface="Times New Roman" panose="02020603050405020304" pitchFamily="18" charset="0"/>
                        </a:rPr>
                        <a:t>r</a:t>
                      </a:r>
                      <a:r>
                        <a:rPr lang="en-US" sz="2200">
                          <a:effectLst/>
                          <a:latin typeface="Myriad Pro" panose="020B0503030403020204"/>
                          <a:ea typeface="Times New Roman" panose="02020603050405020304" pitchFamily="18" charset="0"/>
                        </a:rPr>
                        <a:t>d</a:t>
                      </a:r>
                    </a:p>
                  </a:txBody>
                  <a:tcPr marL="0" marR="0" marT="0" marB="0" anchor="ctr"/>
                </a:tc>
                <a:tc>
                  <a:txBody>
                    <a:bodyPr/>
                    <a:lstStyle/>
                    <a:p>
                      <a:pPr marL="83185">
                        <a:lnSpc>
                          <a:spcPct val="100000"/>
                        </a:lnSpc>
                        <a:spcBef>
                          <a:spcPts val="480"/>
                        </a:spcBef>
                        <a:spcAft>
                          <a:spcPts val="0"/>
                        </a:spcAft>
                      </a:pPr>
                      <a:r>
                        <a:rPr lang="en-US" sz="2200" spc="-40" dirty="0">
                          <a:effectLst/>
                          <a:latin typeface="Myriad Pro" panose="020B0503030403020204"/>
                          <a:ea typeface="Times New Roman" panose="02020603050405020304" pitchFamily="18" charset="0"/>
                        </a:rPr>
                        <a:t>W</a:t>
                      </a:r>
                      <a:r>
                        <a:rPr lang="en-US" sz="2200" spc="5" dirty="0">
                          <a:effectLst/>
                          <a:latin typeface="Myriad Pro" panose="020B0503030403020204"/>
                          <a:ea typeface="Times New Roman" panose="02020603050405020304" pitchFamily="18" charset="0"/>
                        </a:rPr>
                        <a:t>h</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l</a:t>
                      </a:r>
                      <a:r>
                        <a:rPr lang="en-US" sz="2200" dirty="0">
                          <a:effectLst/>
                          <a:latin typeface="Myriad Pro" panose="020B0503030403020204"/>
                          <a:ea typeface="Times New Roman" panose="02020603050405020304" pitchFamily="18" charset="0"/>
                        </a:rPr>
                        <a:t>l</a:t>
                      </a:r>
                      <a:r>
                        <a:rPr lang="en-US" sz="2200" spc="-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15" dirty="0">
                          <a:effectLst/>
                          <a:latin typeface="Myriad Pro" panose="020B0503030403020204"/>
                          <a:ea typeface="Times New Roman" panose="02020603050405020304" pitchFamily="18" charset="0"/>
                        </a:rPr>
                        <a:t>r</a:t>
                      </a:r>
                      <a:r>
                        <a:rPr lang="en-US" sz="2200" spc="5" dirty="0">
                          <a:effectLst/>
                          <a:latin typeface="Myriad Pro" panose="020B0503030403020204"/>
                          <a:ea typeface="Times New Roman" panose="02020603050405020304" pitchFamily="18" charset="0"/>
                        </a:rPr>
                        <a:t>i</a:t>
                      </a:r>
                      <a:r>
                        <a:rPr lang="en-US" sz="2200" spc="-5"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c</a:t>
                      </a:r>
                      <a:r>
                        <a:rPr lang="en-US" sz="2200" spc="-5" dirty="0">
                          <a:effectLst/>
                          <a:latin typeface="Myriad Pro" panose="020B0503030403020204"/>
                          <a:ea typeface="Times New Roman" panose="02020603050405020304" pitchFamily="18" charset="0"/>
                        </a:rPr>
                        <a:t>ip</a:t>
                      </a:r>
                      <a:r>
                        <a:rPr lang="en-US" sz="2200" spc="5" dirty="0">
                          <a:effectLst/>
                          <a:latin typeface="Myriad Pro" panose="020B0503030403020204"/>
                          <a:ea typeface="Times New Roman" panose="02020603050405020304" pitchFamily="18" charset="0"/>
                        </a:rPr>
                        <a:t>a</a:t>
                      </a:r>
                      <a:r>
                        <a:rPr lang="en-US" sz="2200" dirty="0">
                          <a:effectLst/>
                          <a:latin typeface="Myriad Pro" panose="020B0503030403020204"/>
                          <a:ea typeface="Times New Roman" panose="02020603050405020304" pitchFamily="18" charset="0"/>
                        </a:rPr>
                        <a:t>l</a:t>
                      </a:r>
                      <a:r>
                        <a:rPr lang="en-US" sz="2200" spc="-15" dirty="0">
                          <a:effectLst/>
                          <a:latin typeface="Myriad Pro" panose="020B0503030403020204"/>
                          <a:ea typeface="Times New Roman" panose="02020603050405020304" pitchFamily="18" charset="0"/>
                        </a:rPr>
                        <a:t> </a:t>
                      </a:r>
                      <a:r>
                        <a:rPr lang="en-US" sz="2200" spc="-1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n</a:t>
                      </a:r>
                      <a:r>
                        <a:rPr lang="en-US" sz="2200" dirty="0">
                          <a:effectLst/>
                          <a:latin typeface="Myriad Pro" panose="020B0503030403020204"/>
                          <a:ea typeface="Times New Roman" panose="02020603050405020304" pitchFamily="18" charset="0"/>
                        </a:rPr>
                        <a:t>d</a:t>
                      </a:r>
                      <a:r>
                        <a:rPr lang="en-US" sz="2200" spc="-15"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i</a:t>
                      </a:r>
                      <a:r>
                        <a:rPr lang="en-US" sz="2200" spc="-20" dirty="0">
                          <a:effectLst/>
                          <a:latin typeface="Myriad Pro" panose="020B0503030403020204"/>
                          <a:ea typeface="Times New Roman" panose="02020603050405020304" pitchFamily="18" charset="0"/>
                        </a:rPr>
                        <a:t>n</a:t>
                      </a:r>
                      <a:r>
                        <a:rPr lang="en-US" sz="2200" spc="5" dirty="0">
                          <a:effectLst/>
                          <a:latin typeface="Myriad Pro" panose="020B0503030403020204"/>
                          <a:ea typeface="Times New Roman" panose="02020603050405020304" pitchFamily="18" charset="0"/>
                        </a:rPr>
                        <a:t>t</a:t>
                      </a:r>
                      <a:r>
                        <a:rPr lang="en-US" sz="2200" spc="-20" dirty="0">
                          <a:effectLst/>
                          <a:latin typeface="Myriad Pro" panose="020B0503030403020204"/>
                          <a:ea typeface="Times New Roman" panose="02020603050405020304" pitchFamily="18" charset="0"/>
                        </a:rPr>
                        <a:t>e</a:t>
                      </a:r>
                      <a:r>
                        <a:rPr lang="en-US" sz="2200" spc="-5" dirty="0">
                          <a:effectLst/>
                          <a:latin typeface="Myriad Pro" panose="020B0503030403020204"/>
                          <a:ea typeface="Times New Roman" panose="02020603050405020304" pitchFamily="18" charset="0"/>
                        </a:rPr>
                        <a:t>r</a:t>
                      </a:r>
                      <a:r>
                        <a:rPr lang="en-US" sz="2200" spc="-2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st</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ha</a:t>
                      </a:r>
                      <a:r>
                        <a:rPr lang="en-US" sz="2200" dirty="0">
                          <a:effectLst/>
                          <a:latin typeface="Myriad Pro" panose="020B0503030403020204"/>
                          <a:ea typeface="Times New Roman" panose="02020603050405020304" pitchFamily="18" charset="0"/>
                        </a:rPr>
                        <a:t>s</a:t>
                      </a:r>
                      <a:r>
                        <a:rPr lang="en-US" sz="2200" spc="-2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b</a:t>
                      </a:r>
                      <a:r>
                        <a:rPr lang="en-US" sz="2200" spc="-35" dirty="0">
                          <a:effectLst/>
                          <a:latin typeface="Myriad Pro" panose="020B0503030403020204"/>
                          <a:ea typeface="Times New Roman" panose="02020603050405020304" pitchFamily="18" charset="0"/>
                        </a:rPr>
                        <a:t>e</a:t>
                      </a:r>
                      <a:r>
                        <a:rPr lang="en-US" sz="2200" spc="-10" dirty="0">
                          <a:effectLst/>
                          <a:latin typeface="Myriad Pro" panose="020B0503030403020204"/>
                          <a:ea typeface="Times New Roman" panose="02020603050405020304" pitchFamily="18" charset="0"/>
                        </a:rPr>
                        <a:t>e</a:t>
                      </a:r>
                      <a:r>
                        <a:rPr lang="en-US" sz="2200" dirty="0">
                          <a:effectLst/>
                          <a:latin typeface="Myriad Pro" panose="020B0503030403020204"/>
                          <a:ea typeface="Times New Roman" panose="02020603050405020304" pitchFamily="18" charset="0"/>
                        </a:rPr>
                        <a:t>n</a:t>
                      </a:r>
                      <a:r>
                        <a:rPr lang="en-US" sz="2200" spc="10" dirty="0">
                          <a:effectLst/>
                          <a:latin typeface="Myriad Pro" panose="020B0503030403020204"/>
                          <a:ea typeface="Times New Roman" panose="02020603050405020304" pitchFamily="18" charset="0"/>
                        </a:rPr>
                        <a:t> </a:t>
                      </a:r>
                      <a:r>
                        <a:rPr lang="en-US" sz="2200" spc="5" dirty="0">
                          <a:effectLst/>
                          <a:latin typeface="Myriad Pro" panose="020B0503030403020204"/>
                          <a:ea typeface="Times New Roman" panose="02020603050405020304" pitchFamily="18" charset="0"/>
                        </a:rPr>
                        <a:t>p</a:t>
                      </a:r>
                      <a:r>
                        <a:rPr lang="en-US" sz="2200" spc="-20" dirty="0">
                          <a:effectLst/>
                          <a:latin typeface="Myriad Pro" panose="020B0503030403020204"/>
                          <a:ea typeface="Times New Roman" panose="02020603050405020304" pitchFamily="18" charset="0"/>
                        </a:rPr>
                        <a:t>a</a:t>
                      </a:r>
                      <a:r>
                        <a:rPr lang="en-US" sz="2200" spc="-5" dirty="0">
                          <a:effectLst/>
                          <a:latin typeface="Myriad Pro" panose="020B0503030403020204"/>
                          <a:ea typeface="Times New Roman" panose="02020603050405020304" pitchFamily="18" charset="0"/>
                        </a:rPr>
                        <a:t>id</a:t>
                      </a:r>
                      <a:r>
                        <a:rPr lang="en-US" sz="2200" dirty="0">
                          <a:effectLst/>
                          <a:latin typeface="Myriad Pro" panose="020B0503030403020204"/>
                          <a:ea typeface="Times New Roman" panose="02020603050405020304" pitchFamily="18" charset="0"/>
                        </a:rPr>
                        <a:t>.</a:t>
                      </a:r>
                    </a:p>
                  </a:txBody>
                  <a:tcPr marL="0" marR="0" marT="0" marB="0" anchor="ctr"/>
                </a:tc>
                <a:extLst>
                  <a:ext uri="{0D108BD9-81ED-4DB2-BD59-A6C34878D82A}">
                    <a16:rowId xmlns:a16="http://schemas.microsoft.com/office/drawing/2014/main" val="2925135284"/>
                  </a:ext>
                </a:extLst>
              </a:tr>
            </a:tbl>
          </a:graphicData>
        </a:graphic>
      </p:graphicFrame>
      <p:sp>
        <p:nvSpPr>
          <p:cNvPr id="9" name="Text Box 2"/>
          <p:cNvSpPr txBox="1">
            <a:spLocks noChangeArrowheads="1"/>
          </p:cNvSpPr>
          <p:nvPr/>
        </p:nvSpPr>
        <p:spPr bwMode="auto">
          <a:xfrm>
            <a:off x="432149" y="1829385"/>
            <a:ext cx="9325649" cy="459357"/>
          </a:xfrm>
          <a:prstGeom prst="rect">
            <a:avLst/>
          </a:prstGeom>
          <a:noFill/>
          <a:ln w="9525">
            <a:noFill/>
            <a:miter lim="800000"/>
            <a:headEnd/>
            <a:tailEnd/>
          </a:ln>
        </p:spPr>
        <p:txBody>
          <a:bodyPr rot="0" vert="horz" wrap="square" lIns="89654" tIns="44827" rIns="89654" bIns="44827" anchor="t" anchorCtr="0">
            <a:noAutofit/>
          </a:bodyPr>
          <a:lstStyle/>
          <a:p>
            <a:pPr defTabSz="914554"/>
            <a:r>
              <a:rPr lang="en-US" sz="2200" b="1" dirty="0">
                <a:latin typeface="Myriad Pro" panose="020B0503030403020204" pitchFamily="34" charset="0"/>
                <a:ea typeface="Times New Roman" panose="02020603050405020304" pitchFamily="18" charset="0"/>
              </a:rPr>
              <a:t>Table 4: Recording of Specific Types of Liabilities (</a:t>
            </a:r>
            <a:r>
              <a:rPr lang="en-US" sz="2200" b="1" dirty="0" err="1">
                <a:latin typeface="Myriad Pro" panose="020B0503030403020204" pitchFamily="34" charset="0"/>
                <a:ea typeface="Times New Roman" panose="02020603050405020304" pitchFamily="18" charset="0"/>
              </a:rPr>
              <a:t>Cont</a:t>
            </a:r>
            <a:r>
              <a:rPr lang="en-US" sz="2200" b="1" dirty="0">
                <a:latin typeface="Myriad Pro" panose="020B0503030403020204" pitchFamily="34" charset="0"/>
                <a:ea typeface="Times New Roman" panose="02020603050405020304" pitchFamily="18" charset="0"/>
              </a:rPr>
              <a:t>)</a:t>
            </a:r>
          </a:p>
          <a:p>
            <a:pPr defTabSz="914554"/>
            <a:endParaRPr lang="en-US" sz="2200" b="1" dirty="0">
              <a:latin typeface="Myriad Pro" panose="020B0503030403020204" pitchFamily="34" charset="0"/>
              <a:ea typeface="Times New Roman" panose="02020603050405020304" pitchFamily="18" charset="0"/>
            </a:endParaRPr>
          </a:p>
        </p:txBody>
      </p:sp>
      <p:grpSp>
        <p:nvGrpSpPr>
          <p:cNvPr id="10" name="Group 9"/>
          <p:cNvGrpSpPr/>
          <p:nvPr/>
        </p:nvGrpSpPr>
        <p:grpSpPr>
          <a:xfrm>
            <a:off x="183606" y="533149"/>
            <a:ext cx="11824789" cy="1120072"/>
            <a:chOff x="183606" y="292509"/>
            <a:chExt cx="11824789" cy="1120072"/>
          </a:xfrm>
        </p:grpSpPr>
        <p:sp>
          <p:nvSpPr>
            <p:cNvPr id="12" name="Title 1"/>
            <p:cNvSpPr txBox="1">
              <a:spLocks/>
            </p:cNvSpPr>
            <p:nvPr/>
          </p:nvSpPr>
          <p:spPr>
            <a:xfrm>
              <a:off x="183606" y="292509"/>
              <a:ext cx="11824789" cy="756734"/>
            </a:xfrm>
            <a:prstGeom prst="rect">
              <a:avLst/>
            </a:prstGeom>
          </p:spPr>
          <p:txBody>
            <a:bodyPr vert="horz" wrap="square" lIns="146304" tIns="91440" rIns="146304" bIns="91440" rtlCol="0" anchor="t">
              <a:noAutofit/>
            </a:bodyPr>
            <a:lstStyle>
              <a:lvl1pPr algn="l" defTabSz="914408" rtl="0" eaLnBrk="1" latinLnBrk="0" hangingPunct="1">
                <a:lnSpc>
                  <a:spcPct val="90000"/>
                </a:lnSpc>
                <a:spcBef>
                  <a:spcPct val="0"/>
                </a:spcBef>
                <a:buNone/>
                <a:defRPr lang="en-US" sz="3922" b="0" kern="1200" cap="none" spc="-99" baseline="0" dirty="0" smtClean="0">
                  <a:ln w="3175">
                    <a:noFill/>
                  </a:ln>
                  <a:gradFill>
                    <a:gsLst>
                      <a:gs pos="1250">
                        <a:schemeClr val="tx1">
                          <a:lumMod val="65000"/>
                          <a:lumOff val="35000"/>
                        </a:schemeClr>
                      </a:gs>
                      <a:gs pos="100000">
                        <a:schemeClr val="tx1">
                          <a:lumMod val="65000"/>
                          <a:lumOff val="35000"/>
                        </a:schemeClr>
                      </a:gs>
                    </a:gsLst>
                    <a:lin ang="5400000" scaled="0"/>
                  </a:gradFill>
                  <a:effectLst/>
                  <a:latin typeface="+mj-lt"/>
                  <a:ea typeface="+mn-ea"/>
                  <a:cs typeface="Segoe UI" pitchFamily="34" charset="0"/>
                </a:defRPr>
              </a:lvl1pPr>
            </a:lstStyle>
            <a:p>
              <a:pPr algn="ctr"/>
              <a:r>
                <a:rPr lang="en-US" sz="2800" b="1" dirty="0">
                  <a:solidFill>
                    <a:schemeClr val="bg1"/>
                  </a:solidFill>
                  <a:latin typeface="Myriad Pro" panose="020B0503030403020204" pitchFamily="34" charset="0"/>
                </a:rPr>
                <a:t>Cambodian Financial Reporting Standard Accrual for NPEs</a:t>
              </a:r>
            </a:p>
          </p:txBody>
        </p:sp>
        <p:sp>
          <p:nvSpPr>
            <p:cNvPr id="13" name="Text Box 2"/>
            <p:cNvSpPr txBox="1">
              <a:spLocks noChangeArrowheads="1"/>
            </p:cNvSpPr>
            <p:nvPr/>
          </p:nvSpPr>
          <p:spPr bwMode="auto">
            <a:xfrm>
              <a:off x="698379" y="832011"/>
              <a:ext cx="10659431" cy="580570"/>
            </a:xfrm>
            <a:prstGeom prst="rect">
              <a:avLst/>
            </a:prstGeom>
            <a:noFill/>
            <a:ln w="9525">
              <a:noFill/>
              <a:miter lim="800000"/>
              <a:headEnd/>
              <a:tailEnd/>
            </a:ln>
          </p:spPr>
          <p:txBody>
            <a:bodyPr rot="0" vert="horz" wrap="square" lIns="89654" tIns="44827" rIns="89654" bIns="44827" anchor="t" anchorCtr="0">
              <a:noAutofit/>
            </a:bodyPr>
            <a:lstStyle/>
            <a:p>
              <a:pPr algn="ctr" defTabSz="914554"/>
              <a:r>
                <a:rPr lang="en-US" sz="2800" b="1" dirty="0">
                  <a:solidFill>
                    <a:schemeClr val="bg1"/>
                  </a:solidFill>
                  <a:latin typeface="Myriad Pro" panose="020B0503030403020204" pitchFamily="34" charset="0"/>
                  <a:ea typeface="Times New Roman" panose="02020603050405020304" pitchFamily="18" charset="0"/>
                </a:rPr>
                <a:t>6. Statement of Financial Position</a:t>
              </a:r>
            </a:p>
          </p:txBody>
        </p:sp>
      </p:grpSp>
    </p:spTree>
    <p:extLst>
      <p:ext uri="{BB962C8B-B14F-4D97-AF65-F5344CB8AC3E}">
        <p14:creationId xmlns:p14="http://schemas.microsoft.com/office/powerpoint/2010/main" val="1759832892"/>
      </p:ext>
    </p:extLst>
  </p:cSld>
  <p:clrMapOvr>
    <a:masterClrMapping/>
  </p:clrMapOvr>
  <p:transition>
    <p:fad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50"/>
            <a:ext cx="6091430" cy="6857950"/>
          </a:xfrm>
          <a:prstGeom prst="rect">
            <a:avLst/>
          </a:prstGeom>
          <a:solidFill>
            <a:srgbClr val="000F2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78" tIns="146302" rIns="182878" bIns="146302" numCol="1" spcCol="0" rtlCol="0" fromWordArt="0" anchor="t" anchorCtr="0" forceAA="0" compatLnSpc="1">
            <a:prstTxWarp prst="textNoShape">
              <a:avLst/>
            </a:prstTxWarp>
            <a:noAutofit/>
          </a:bodyPr>
          <a:lstStyle/>
          <a:p>
            <a:pPr algn="ctr" defTabSz="932483" fontAlgn="base">
              <a:lnSpc>
                <a:spcPct val="90000"/>
              </a:lnSpc>
              <a:spcBef>
                <a:spcPct val="0"/>
              </a:spcBef>
              <a:spcAft>
                <a:spcPct val="0"/>
              </a:spcAft>
            </a:pPr>
            <a:endParaRPr lang="en-US" sz="2400" dirty="0">
              <a:solidFill>
                <a:schemeClr val="bg1"/>
              </a:solidFill>
              <a:ea typeface="Segoe UI" pitchFamily="34" charset="0"/>
              <a:cs typeface="Segoe UI" pitchFamily="34" charset="0"/>
            </a:endParaRPr>
          </a:p>
        </p:txBody>
      </p:sp>
      <p:sp>
        <p:nvSpPr>
          <p:cNvPr id="5" name="Text Placeholder 2"/>
          <p:cNvSpPr txBox="1">
            <a:spLocks/>
          </p:cNvSpPr>
          <p:nvPr/>
        </p:nvSpPr>
        <p:spPr>
          <a:xfrm>
            <a:off x="514691" y="2229910"/>
            <a:ext cx="4449262" cy="2104638"/>
          </a:xfrm>
          <a:prstGeom prst="rect">
            <a:avLst/>
          </a:prstGeom>
        </p:spPr>
        <p:txBody>
          <a:bodyPr vert="horz" wrap="square" lIns="143429" tIns="89642" rIns="143429" bIns="89642"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0657" lvl="1">
              <a:lnSpc>
                <a:spcPct val="150000"/>
              </a:lnSpc>
              <a:spcAft>
                <a:spcPts val="600"/>
              </a:spcAft>
            </a:pPr>
            <a:r>
              <a:rPr lang="km-KH"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rPr>
              <a:t>សេចក្តីព្រាងអនុក្រឹត្យ និងសេចក្តីព្រាងប្រកាសទាក់ទងទៅនឹងគណនេយ្យ និងសវនកម្ម</a:t>
            </a:r>
          </a:p>
          <a:p>
            <a:pPr marL="340657" lvl="1">
              <a:lnSpc>
                <a:spcPct val="150000"/>
              </a:lnSpc>
              <a:spcAft>
                <a:spcPts val="600"/>
              </a:spcAft>
            </a:pPr>
            <a:endParaRPr lang="en-US" sz="2000" b="1" dirty="0">
              <a:solidFill>
                <a:schemeClr val="accent1">
                  <a:lumMod val="60000"/>
                  <a:lumOff val="40000"/>
                </a:schemeClr>
              </a:solidFill>
              <a:latin typeface="Khmer OS Battambang" panose="02000500000000020004" pitchFamily="2" charset="0"/>
              <a:ea typeface="Segoe UI Historic" panose="020B0502040204020203" pitchFamily="34" charset="0"/>
              <a:cs typeface="Khmer OS Battambang" panose="02000500000000020004" pitchFamily="2" charset="0"/>
            </a:endParaRPr>
          </a:p>
        </p:txBody>
      </p:sp>
      <p:sp>
        <p:nvSpPr>
          <p:cNvPr id="2" name="Rectangle 1"/>
          <p:cNvSpPr/>
          <p:nvPr/>
        </p:nvSpPr>
        <p:spPr>
          <a:xfrm>
            <a:off x="814785" y="1104008"/>
            <a:ext cx="4546215" cy="507831"/>
          </a:xfrm>
          <a:prstGeom prst="rect">
            <a:avLst/>
          </a:prstGeom>
        </p:spPr>
        <p:txBody>
          <a:bodyPr wrap="square">
            <a:spAutoFit/>
          </a:bodyPr>
          <a:lstStyle/>
          <a:p>
            <a:pPr>
              <a:lnSpc>
                <a:spcPct val="150000"/>
              </a:lnSpc>
              <a:spcBef>
                <a:spcPts val="0"/>
              </a:spcBef>
            </a:pPr>
            <a:r>
              <a:rPr lang="km-KH" b="1" dirty="0">
                <a:solidFill>
                  <a:schemeClr val="bg1"/>
                </a:solidFill>
                <a:latin typeface="Khmer OS Battambang" panose="02000500000000020004" pitchFamily="2" charset="0"/>
                <a:cs typeface="Khmer OS Battambang" panose="02000500000000020004" pitchFamily="2" charset="0"/>
              </a:rPr>
              <a:t>លេខ ២០៥ ក</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ជ</a:t>
            </a:r>
            <a:r>
              <a:rPr lang="en-US" b="1" dirty="0">
                <a:solidFill>
                  <a:schemeClr val="bg1"/>
                </a:solidFill>
                <a:latin typeface="Khmer OS Battambang" panose="02000500000000020004" pitchFamily="2" charset="0"/>
                <a:cs typeface="Khmer OS Battambang" panose="02000500000000020004" pitchFamily="2" charset="0"/>
              </a:rPr>
              <a:t>.</a:t>
            </a:r>
            <a:r>
              <a:rPr lang="km-KH" b="1" dirty="0">
                <a:solidFill>
                  <a:schemeClr val="bg1"/>
                </a:solidFill>
                <a:latin typeface="Khmer OS Battambang" panose="02000500000000020004" pitchFamily="2" charset="0"/>
                <a:cs typeface="Khmer OS Battambang" panose="02000500000000020004" pitchFamily="2" charset="0"/>
              </a:rPr>
              <a:t>គ</a:t>
            </a:r>
            <a:r>
              <a:rPr lang="en-US" b="1" dirty="0">
                <a:solidFill>
                  <a:schemeClr val="bg1"/>
                </a:solidFill>
                <a:latin typeface="Khmer OS Battambang" panose="02000500000000020004" pitchFamily="2" charset="0"/>
                <a:cs typeface="Khmer OS Battambang" panose="02000500000000020004" pitchFamily="2" charset="0"/>
              </a:rPr>
              <a:t> </a:t>
            </a:r>
            <a:r>
              <a:rPr lang="km-KH" b="1" dirty="0">
                <a:solidFill>
                  <a:schemeClr val="bg1"/>
                </a:solidFill>
                <a:latin typeface="Khmer OS Battambang" panose="02000500000000020004" pitchFamily="2" charset="0"/>
                <a:cs typeface="Khmer OS Battambang" panose="02000500000000020004" pitchFamily="2" charset="0"/>
              </a:rPr>
              <a:t>ថ្ងៃ១៩ ខែមិថុនា ឆ្នាំ២០១៨</a:t>
            </a:r>
            <a:endParaRPr lang="km-KH" dirty="0">
              <a:solidFill>
                <a:schemeClr val="bg1"/>
              </a:solidFill>
              <a:latin typeface="Khmer OS Battambang" panose="02000500000000020004" pitchFamily="2" charset="0"/>
              <a:cs typeface="Khmer OS Battambang" panose="02000500000000020004" pitchFamily="2" charset="0"/>
            </a:endParaRPr>
          </a:p>
        </p:txBody>
      </p:sp>
      <p:sp>
        <p:nvSpPr>
          <p:cNvPr id="22" name="Content Placeholder 2"/>
          <p:cNvSpPr txBox="1">
            <a:spLocks/>
          </p:cNvSpPr>
          <p:nvPr/>
        </p:nvSpPr>
        <p:spPr>
          <a:xfrm>
            <a:off x="6504585" y="1541930"/>
            <a:ext cx="5284423" cy="49703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km-KH" sz="1800" dirty="0">
              <a:latin typeface="Khmer OS Battambang" panose="02000500000000020004" pitchFamily="2" charset="0"/>
              <a:cs typeface="Khmer OS Battambang" panose="02000500000000020004" pitchFamily="2" charset="0"/>
            </a:endParaRPr>
          </a:p>
          <a:p>
            <a:pPr>
              <a:lnSpc>
                <a:spcPct val="150000"/>
              </a:lnSpc>
              <a:spcBef>
                <a:spcPts val="0"/>
              </a:spcBef>
            </a:pPr>
            <a:endParaRPr lang="en-US" sz="1800" dirty="0">
              <a:latin typeface="Khmer OS Battambang" panose="02000500000000020004" pitchFamily="2" charset="0"/>
              <a:cs typeface="Khmer OS Battambang" panose="02000500000000020004" pitchFamily="2" charset="0"/>
            </a:endParaRPr>
          </a:p>
        </p:txBody>
      </p:sp>
      <p:grpSp>
        <p:nvGrpSpPr>
          <p:cNvPr id="6" name="Group 5"/>
          <p:cNvGrpSpPr/>
          <p:nvPr/>
        </p:nvGrpSpPr>
        <p:grpSpPr>
          <a:xfrm>
            <a:off x="6175784" y="643920"/>
            <a:ext cx="5916367" cy="5946066"/>
            <a:chOff x="6316463" y="1153671"/>
            <a:chExt cx="5725442" cy="5514466"/>
          </a:xfrm>
        </p:grpSpPr>
        <p:pic>
          <p:nvPicPr>
            <p:cNvPr id="3" name="Picture 2"/>
            <p:cNvPicPr>
              <a:picLocks noChangeAspect="1"/>
            </p:cNvPicPr>
            <p:nvPr/>
          </p:nvPicPr>
          <p:blipFill rotWithShape="1">
            <a:blip r:embed="rId2"/>
            <a:srcRect t="12737" b="5017"/>
            <a:stretch/>
          </p:blipFill>
          <p:spPr>
            <a:xfrm rot="-60000">
              <a:off x="6316463" y="1153671"/>
              <a:ext cx="5725442" cy="3922237"/>
            </a:xfrm>
            <a:prstGeom prst="rect">
              <a:avLst/>
            </a:prstGeom>
          </p:spPr>
        </p:pic>
        <p:pic>
          <p:nvPicPr>
            <p:cNvPr id="4" name="Picture 3"/>
            <p:cNvPicPr>
              <a:picLocks noChangeAspect="1"/>
            </p:cNvPicPr>
            <p:nvPr/>
          </p:nvPicPr>
          <p:blipFill>
            <a:blip r:embed="rId3"/>
            <a:stretch>
              <a:fillRect/>
            </a:stretch>
          </p:blipFill>
          <p:spPr>
            <a:xfrm>
              <a:off x="6367667" y="4966775"/>
              <a:ext cx="5623034" cy="1701362"/>
            </a:xfrm>
            <a:prstGeom prst="rect">
              <a:avLst/>
            </a:prstGeom>
          </p:spPr>
        </p:pic>
      </p:grpSp>
    </p:spTree>
    <p:extLst>
      <p:ext uri="{BB962C8B-B14F-4D97-AF65-F5344CB8AC3E}">
        <p14:creationId xmlns:p14="http://schemas.microsoft.com/office/powerpoint/2010/main" val="3328413562"/>
      </p:ext>
    </p:extLst>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SVID_White_16x9_2012-07_02">
  <a:themeElements>
    <a:clrScheme name="BoD Template Print">
      <a:dk1>
        <a:srgbClr val="000000"/>
      </a:dk1>
      <a:lt1>
        <a:srgbClr val="FFFFFF"/>
      </a:lt1>
      <a:dk2>
        <a:srgbClr val="0072C6"/>
      </a:dk2>
      <a:lt2>
        <a:srgbClr val="D2D2D2"/>
      </a:lt2>
      <a:accent1>
        <a:srgbClr val="00BCF2"/>
      </a:accent1>
      <a:accent2>
        <a:srgbClr val="E2E584"/>
      </a:accent2>
      <a:accent3>
        <a:srgbClr val="0072C6"/>
      </a:accent3>
      <a:accent4>
        <a:srgbClr val="00D8CC"/>
      </a:accent4>
      <a:accent5>
        <a:srgbClr val="969696"/>
      </a:accent5>
      <a:accent6>
        <a:srgbClr val="55D455"/>
      </a:accent6>
      <a:hlink>
        <a:srgbClr val="0072C6"/>
      </a:hlink>
      <a:folHlink>
        <a:srgbClr val="0072C6"/>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68217A"/>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defRPr sz="2400" dirty="0" err="1" smtClean="0">
            <a:gradFill>
              <a:gsLst>
                <a:gs pos="2917">
                  <a:schemeClr val="tx1">
                    <a:lumMod val="65000"/>
                    <a:lumOff val="35000"/>
                  </a:schemeClr>
                </a:gs>
                <a:gs pos="30000">
                  <a:schemeClr val="tx1">
                    <a:lumMod val="65000"/>
                    <a:lumOff val="35000"/>
                  </a:schemeClr>
                </a:gs>
              </a:gsLst>
              <a:lin ang="5400000" scaled="0"/>
            </a:gradFill>
          </a:defRPr>
        </a:defPPr>
      </a:lstStyle>
    </a:txDef>
  </a:objectDefaults>
  <a:extraClrSchemeLst/>
  <a:extLst>
    <a:ext uri="{05A4C25C-085E-4340-85A3-A5531E510DB2}">
      <thm15:themeFamily xmlns:thm15="http://schemas.microsoft.com/office/thememl/2012/main" name="VID Business Briefing Template-Print" id="{F071C4FA-44C0-441C-880C-106D9B5CA088}" vid="{F87760EB-3D34-4B7F-B47A-A81A6EE04DD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1269</TotalTime>
  <Words>14638</Words>
  <Application>Microsoft Office PowerPoint</Application>
  <PresentationFormat>Widescreen</PresentationFormat>
  <Paragraphs>1057</Paragraphs>
  <Slides>77</Slides>
  <Notes>54</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77</vt:i4>
      </vt:variant>
    </vt:vector>
  </HeadingPairs>
  <TitlesOfParts>
    <vt:vector size="97" baseType="lpstr">
      <vt:lpstr>MS Mincho</vt:lpstr>
      <vt:lpstr>Arial</vt:lpstr>
      <vt:lpstr>Calibri</vt:lpstr>
      <vt:lpstr>Calibri Light</vt:lpstr>
      <vt:lpstr>Courier New</vt:lpstr>
      <vt:lpstr>DaunPenh</vt:lpstr>
      <vt:lpstr>HelveticaNeue-Roman</vt:lpstr>
      <vt:lpstr>Khmer OS Battambang</vt:lpstr>
      <vt:lpstr>Khmer OS Muol Light</vt:lpstr>
      <vt:lpstr>Myriad Pro</vt:lpstr>
      <vt:lpstr>Myriad Pro Black</vt:lpstr>
      <vt:lpstr>Myriad Pro Light</vt:lpstr>
      <vt:lpstr>Segoe UI</vt:lpstr>
      <vt:lpstr>Segoe UI Historic</vt:lpstr>
      <vt:lpstr>Segoe UI Light</vt:lpstr>
      <vt:lpstr>Times New Roman</vt:lpstr>
      <vt:lpstr>Verdana</vt:lpstr>
      <vt:lpstr>Wingdings</vt:lpstr>
      <vt:lpstr>Office Theme</vt:lpstr>
      <vt:lpstr>MSVID_White_16x9_2012-07_02</vt:lpstr>
      <vt:lpstr>PowerPoint Presentation</vt:lpstr>
      <vt:lpstr>PowerPoint Presentation</vt:lpstr>
      <vt:lpstr>PowerPoint Presentation</vt:lpstr>
      <vt:lpstr>PowerPoint Presentation</vt:lpstr>
      <vt:lpstr>វិសាលភាព</vt:lpstr>
      <vt:lpstr>ស្តង់ដាគណនេយ្យ</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សេចក្តីជូនដំណឹង</vt:lpstr>
      <vt:lpstr>សិទ្ធ ផលប្រយោជន៍ និងកតព្វកិច្ចិរបស់សមាគម ឬអង្គការមិនមែនរដ្ឋាភិបាល</vt:lpstr>
      <vt:lpstr>សេចក្តីព្រាង</vt:lpstr>
      <vt:lpstr>2. Objective of Reporting and Overview of Reporting Requirements</vt:lpstr>
      <vt:lpstr>2. Objective of Reporting and Overview of Reporting Requirements</vt:lpstr>
      <vt:lpstr>5. Statement of Financial Performance</vt:lpstr>
      <vt:lpstr>5. Statement of Financial Performance</vt:lpstr>
      <vt:lpstr>5. Statement of Financial Performance</vt:lpstr>
      <vt:lpstr>5. Statement of Financial Performance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Statement of Financial Performance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6. Statement of Financial Position</vt:lpstr>
      <vt:lpstr>6. Statement of Financial Position</vt:lpstr>
      <vt:lpstr>6. Statement of Financial Position</vt:lpstr>
      <vt:lpstr>6. Statement of Financial Position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 Chan Kiriroth</dc:creator>
  <cp:lastModifiedBy>Theary Luy</cp:lastModifiedBy>
  <cp:revision>170</cp:revision>
  <dcterms:created xsi:type="dcterms:W3CDTF">2017-11-20T09:18:34Z</dcterms:created>
  <dcterms:modified xsi:type="dcterms:W3CDTF">2019-08-13T03:19:49Z</dcterms:modified>
</cp:coreProperties>
</file>