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  <p:sldMasterId id="2147483769" r:id="rId2"/>
  </p:sldMasterIdLst>
  <p:notesMasterIdLst>
    <p:notesMasterId r:id="rId16"/>
  </p:notesMasterIdLst>
  <p:sldIdLst>
    <p:sldId id="460" r:id="rId3"/>
    <p:sldId id="494" r:id="rId4"/>
    <p:sldId id="479" r:id="rId5"/>
    <p:sldId id="510" r:id="rId6"/>
    <p:sldId id="511" r:id="rId7"/>
    <p:sldId id="512" r:id="rId8"/>
    <p:sldId id="516" r:id="rId9"/>
    <p:sldId id="503" r:id="rId10"/>
    <p:sldId id="517" r:id="rId11"/>
    <p:sldId id="518" r:id="rId12"/>
    <p:sldId id="519" r:id="rId13"/>
    <p:sldId id="520" r:id="rId14"/>
    <p:sldId id="49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CC00CC"/>
    <a:srgbClr val="FF6699"/>
    <a:srgbClr val="000066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91" autoAdjust="0"/>
    <p:restoredTop sz="72887" autoAdjust="0"/>
  </p:normalViewPr>
  <p:slideViewPr>
    <p:cSldViewPr>
      <p:cViewPr>
        <p:scale>
          <a:sx n="81" d="100"/>
          <a:sy n="81" d="100"/>
        </p:scale>
        <p:origin x="-102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hyperlink" Target="https://ngodb2.ccc-cambodia.org/index" TargetMode="External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hyperlink" Target="https://ngodb2.ccc-cambodia.org/inde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EF9F1F-64D5-4F22-9651-EAF87D16DD72}" type="doc">
      <dgm:prSet loTypeId="urn:microsoft.com/office/officeart/2005/8/layout/process1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4F7F9A9-A1D2-4AB2-8E4F-B9B2CE02B956}">
      <dgm:prSet phldrT="[Text]" custT="1"/>
      <dgm:spPr/>
      <dgm:t>
        <a:bodyPr/>
        <a:lstStyle/>
        <a:p>
          <a:r>
            <a:rPr lang="en-US" sz="1600" b="1" dirty="0" smtClean="0"/>
            <a:t>CSO Sustainability Index</a:t>
          </a:r>
          <a:endParaRPr lang="en-US" sz="1600" b="1" dirty="0"/>
        </a:p>
      </dgm:t>
    </dgm:pt>
    <dgm:pt modelId="{E8457928-A876-4754-99EA-6D59032B4033}" type="parTrans" cxnId="{647DF286-D618-46AC-AA11-8281530A4643}">
      <dgm:prSet/>
      <dgm:spPr/>
      <dgm:t>
        <a:bodyPr/>
        <a:lstStyle/>
        <a:p>
          <a:endParaRPr lang="en-US"/>
        </a:p>
      </dgm:t>
    </dgm:pt>
    <dgm:pt modelId="{556B22F4-9F27-4AEF-B231-C9541ADED441}" type="sibTrans" cxnId="{647DF286-D618-46AC-AA11-8281530A4643}">
      <dgm:prSet/>
      <dgm:spPr/>
      <dgm:t>
        <a:bodyPr/>
        <a:lstStyle/>
        <a:p>
          <a:endParaRPr lang="en-US"/>
        </a:p>
      </dgm:t>
    </dgm:pt>
    <dgm:pt modelId="{7CB9B332-4B58-4D7C-B9CD-F7D277362A95}">
      <dgm:prSet phldrT="[Text]" custT="1"/>
      <dgm:spPr/>
      <dgm:t>
        <a:bodyPr/>
        <a:lstStyle/>
        <a:p>
          <a:r>
            <a:rPr lang="en-US" sz="1600" b="1" dirty="0" smtClean="0"/>
            <a:t>Member Insight Survey</a:t>
          </a:r>
          <a:endParaRPr lang="en-US" sz="1600" b="1" dirty="0"/>
        </a:p>
      </dgm:t>
    </dgm:pt>
    <dgm:pt modelId="{0B80498E-D8A6-4881-9910-774752B60AD5}" type="parTrans" cxnId="{48D8DC53-B386-4939-9D15-32A79DC416E2}">
      <dgm:prSet/>
      <dgm:spPr/>
      <dgm:t>
        <a:bodyPr/>
        <a:lstStyle/>
        <a:p>
          <a:endParaRPr lang="en-US"/>
        </a:p>
      </dgm:t>
    </dgm:pt>
    <dgm:pt modelId="{B792C0E6-9231-403D-979A-9973C4AEAE64}" type="sibTrans" cxnId="{48D8DC53-B386-4939-9D15-32A79DC416E2}">
      <dgm:prSet/>
      <dgm:spPr/>
      <dgm:t>
        <a:bodyPr/>
        <a:lstStyle/>
        <a:p>
          <a:endParaRPr lang="en-US"/>
        </a:p>
      </dgm:t>
    </dgm:pt>
    <dgm:pt modelId="{357D5FC8-855C-4B9D-B049-76BEA4A7EA28}">
      <dgm:prSet phldrT="[Text]" custT="1"/>
      <dgm:spPr/>
      <dgm:t>
        <a:bodyPr/>
        <a:lstStyle/>
        <a:p>
          <a:r>
            <a:rPr lang="en-US" sz="1600" b="1" dirty="0" smtClean="0"/>
            <a:t>Member Satisfaction Survey</a:t>
          </a:r>
          <a:endParaRPr lang="en-US" sz="1600" b="1" dirty="0"/>
        </a:p>
      </dgm:t>
    </dgm:pt>
    <dgm:pt modelId="{EE71EA57-B0F3-46AA-A956-2D6BA3B96DFA}" type="parTrans" cxnId="{80BA9344-9038-44A5-BD10-C75C40D1D45C}">
      <dgm:prSet/>
      <dgm:spPr/>
      <dgm:t>
        <a:bodyPr/>
        <a:lstStyle/>
        <a:p>
          <a:endParaRPr lang="en-US"/>
        </a:p>
      </dgm:t>
    </dgm:pt>
    <dgm:pt modelId="{712D6D14-239D-4353-B542-FDF43E604AE9}" type="sibTrans" cxnId="{80BA9344-9038-44A5-BD10-C75C40D1D45C}">
      <dgm:prSet/>
      <dgm:spPr/>
      <dgm:t>
        <a:bodyPr/>
        <a:lstStyle/>
        <a:p>
          <a:endParaRPr lang="en-US"/>
        </a:p>
      </dgm:t>
    </dgm:pt>
    <dgm:pt modelId="{314CF627-70C1-4FE4-A509-44F421CEB0F2}" type="pres">
      <dgm:prSet presAssocID="{82EF9F1F-64D5-4F22-9651-EAF87D16DD7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34232D-C270-49B5-9811-7B1C5F32399E}" type="pres">
      <dgm:prSet presAssocID="{34F7F9A9-A1D2-4AB2-8E4F-B9B2CE02B956}" presName="node" presStyleLbl="node1" presStyleIdx="0" presStyleCnt="3" custScaleX="1341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CF9D9B-3F41-47A1-A814-D65F6228DEF5}" type="pres">
      <dgm:prSet presAssocID="{556B22F4-9F27-4AEF-B231-C9541ADED441}" presName="sibTrans" presStyleLbl="sibTrans2D1" presStyleIdx="0" presStyleCnt="2"/>
      <dgm:spPr/>
      <dgm:t>
        <a:bodyPr/>
        <a:lstStyle/>
        <a:p>
          <a:endParaRPr lang="en-US"/>
        </a:p>
      </dgm:t>
    </dgm:pt>
    <dgm:pt modelId="{4B30D5E4-E146-44AA-B784-ED6D17A9336C}" type="pres">
      <dgm:prSet presAssocID="{556B22F4-9F27-4AEF-B231-C9541ADED441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7FC16D80-EED2-40F4-B4AC-D1AB158446C3}" type="pres">
      <dgm:prSet presAssocID="{7CB9B332-4B58-4D7C-B9CD-F7D277362A95}" presName="node" presStyleLbl="node1" presStyleIdx="1" presStyleCnt="3" custScaleX="1261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AAC29F-6C2C-4EFE-9E76-FA20C17D0821}" type="pres">
      <dgm:prSet presAssocID="{B792C0E6-9231-403D-979A-9973C4AEAE64}" presName="sibTrans" presStyleLbl="sibTrans2D1" presStyleIdx="1" presStyleCnt="2"/>
      <dgm:spPr/>
      <dgm:t>
        <a:bodyPr/>
        <a:lstStyle/>
        <a:p>
          <a:endParaRPr lang="en-US"/>
        </a:p>
      </dgm:t>
    </dgm:pt>
    <dgm:pt modelId="{5881565A-6BB6-46EF-8B4C-B35A5FFD2C80}" type="pres">
      <dgm:prSet presAssocID="{B792C0E6-9231-403D-979A-9973C4AEAE64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3C50666B-9784-4333-BBE9-6951B42EBBEB}" type="pres">
      <dgm:prSet presAssocID="{357D5FC8-855C-4B9D-B049-76BEA4A7EA28}" presName="node" presStyleLbl="node1" presStyleIdx="2" presStyleCnt="3" custScaleX="1510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A13BCB5-5D47-4A91-AB70-0C2A6E4B5389}" type="presOf" srcId="{556B22F4-9F27-4AEF-B231-C9541ADED441}" destId="{34CF9D9B-3F41-47A1-A814-D65F6228DEF5}" srcOrd="0" destOrd="0" presId="urn:microsoft.com/office/officeart/2005/8/layout/process1"/>
    <dgm:cxn modelId="{5B7E41CF-ECAC-4421-A95E-3ABC0CC80FF4}" type="presOf" srcId="{357D5FC8-855C-4B9D-B049-76BEA4A7EA28}" destId="{3C50666B-9784-4333-BBE9-6951B42EBBEB}" srcOrd="0" destOrd="0" presId="urn:microsoft.com/office/officeart/2005/8/layout/process1"/>
    <dgm:cxn modelId="{3BCA550A-4FC7-4323-B58C-A61B242A56CF}" type="presOf" srcId="{82EF9F1F-64D5-4F22-9651-EAF87D16DD72}" destId="{314CF627-70C1-4FE4-A509-44F421CEB0F2}" srcOrd="0" destOrd="0" presId="urn:microsoft.com/office/officeart/2005/8/layout/process1"/>
    <dgm:cxn modelId="{6B1D9873-BED5-4F83-B708-DDA723FDBB16}" type="presOf" srcId="{34F7F9A9-A1D2-4AB2-8E4F-B9B2CE02B956}" destId="{B334232D-C270-49B5-9811-7B1C5F32399E}" srcOrd="0" destOrd="0" presId="urn:microsoft.com/office/officeart/2005/8/layout/process1"/>
    <dgm:cxn modelId="{80BA9344-9038-44A5-BD10-C75C40D1D45C}" srcId="{82EF9F1F-64D5-4F22-9651-EAF87D16DD72}" destId="{357D5FC8-855C-4B9D-B049-76BEA4A7EA28}" srcOrd="2" destOrd="0" parTransId="{EE71EA57-B0F3-46AA-A956-2D6BA3B96DFA}" sibTransId="{712D6D14-239D-4353-B542-FDF43E604AE9}"/>
    <dgm:cxn modelId="{647DF286-D618-46AC-AA11-8281530A4643}" srcId="{82EF9F1F-64D5-4F22-9651-EAF87D16DD72}" destId="{34F7F9A9-A1D2-4AB2-8E4F-B9B2CE02B956}" srcOrd="0" destOrd="0" parTransId="{E8457928-A876-4754-99EA-6D59032B4033}" sibTransId="{556B22F4-9F27-4AEF-B231-C9541ADED441}"/>
    <dgm:cxn modelId="{ABDDC24D-E2BB-4668-B2F9-37B70804DEAE}" type="presOf" srcId="{B792C0E6-9231-403D-979A-9973C4AEAE64}" destId="{DFAAC29F-6C2C-4EFE-9E76-FA20C17D0821}" srcOrd="0" destOrd="0" presId="urn:microsoft.com/office/officeart/2005/8/layout/process1"/>
    <dgm:cxn modelId="{FE720EFC-6837-4146-8094-89C586D6EA48}" type="presOf" srcId="{7CB9B332-4B58-4D7C-B9CD-F7D277362A95}" destId="{7FC16D80-EED2-40F4-B4AC-D1AB158446C3}" srcOrd="0" destOrd="0" presId="urn:microsoft.com/office/officeart/2005/8/layout/process1"/>
    <dgm:cxn modelId="{220B811F-3F18-47BD-8AE9-A2618D7A7883}" type="presOf" srcId="{B792C0E6-9231-403D-979A-9973C4AEAE64}" destId="{5881565A-6BB6-46EF-8B4C-B35A5FFD2C80}" srcOrd="1" destOrd="0" presId="urn:microsoft.com/office/officeart/2005/8/layout/process1"/>
    <dgm:cxn modelId="{48D8DC53-B386-4939-9D15-32A79DC416E2}" srcId="{82EF9F1F-64D5-4F22-9651-EAF87D16DD72}" destId="{7CB9B332-4B58-4D7C-B9CD-F7D277362A95}" srcOrd="1" destOrd="0" parTransId="{0B80498E-D8A6-4881-9910-774752B60AD5}" sibTransId="{B792C0E6-9231-403D-979A-9973C4AEAE64}"/>
    <dgm:cxn modelId="{D1E7CE78-6DEF-47D4-AF69-8708D13B7637}" type="presOf" srcId="{556B22F4-9F27-4AEF-B231-C9541ADED441}" destId="{4B30D5E4-E146-44AA-B784-ED6D17A9336C}" srcOrd="1" destOrd="0" presId="urn:microsoft.com/office/officeart/2005/8/layout/process1"/>
    <dgm:cxn modelId="{12E52E1C-0507-4419-8E08-D328A389EFB8}" type="presParOf" srcId="{314CF627-70C1-4FE4-A509-44F421CEB0F2}" destId="{B334232D-C270-49B5-9811-7B1C5F32399E}" srcOrd="0" destOrd="0" presId="urn:microsoft.com/office/officeart/2005/8/layout/process1"/>
    <dgm:cxn modelId="{2DC74E3C-0D6A-4B29-8DA2-313BA4D473AA}" type="presParOf" srcId="{314CF627-70C1-4FE4-A509-44F421CEB0F2}" destId="{34CF9D9B-3F41-47A1-A814-D65F6228DEF5}" srcOrd="1" destOrd="0" presId="urn:microsoft.com/office/officeart/2005/8/layout/process1"/>
    <dgm:cxn modelId="{A2412088-D315-456D-BA7D-85EABD235152}" type="presParOf" srcId="{34CF9D9B-3F41-47A1-A814-D65F6228DEF5}" destId="{4B30D5E4-E146-44AA-B784-ED6D17A9336C}" srcOrd="0" destOrd="0" presId="urn:microsoft.com/office/officeart/2005/8/layout/process1"/>
    <dgm:cxn modelId="{0ABCD821-BFF0-4082-B1FE-87EFDEF764AD}" type="presParOf" srcId="{314CF627-70C1-4FE4-A509-44F421CEB0F2}" destId="{7FC16D80-EED2-40F4-B4AC-D1AB158446C3}" srcOrd="2" destOrd="0" presId="urn:microsoft.com/office/officeart/2005/8/layout/process1"/>
    <dgm:cxn modelId="{F6B21822-1272-47DE-BDE5-FB269333A794}" type="presParOf" srcId="{314CF627-70C1-4FE4-A509-44F421CEB0F2}" destId="{DFAAC29F-6C2C-4EFE-9E76-FA20C17D0821}" srcOrd="3" destOrd="0" presId="urn:microsoft.com/office/officeart/2005/8/layout/process1"/>
    <dgm:cxn modelId="{15E08C81-DB16-4BB5-9180-F68BE55206A5}" type="presParOf" srcId="{DFAAC29F-6C2C-4EFE-9E76-FA20C17D0821}" destId="{5881565A-6BB6-46EF-8B4C-B35A5FFD2C80}" srcOrd="0" destOrd="0" presId="urn:microsoft.com/office/officeart/2005/8/layout/process1"/>
    <dgm:cxn modelId="{08398327-C8A8-45ED-AE7D-2A630CF10F86}" type="presParOf" srcId="{314CF627-70C1-4FE4-A509-44F421CEB0F2}" destId="{3C50666B-9784-4333-BBE9-6951B42EBBEB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2EF9F1F-64D5-4F22-9651-EAF87D16DD72}" type="doc">
      <dgm:prSet loTypeId="urn:microsoft.com/office/officeart/2005/8/layout/vList6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4F7F9A9-A1D2-4AB2-8E4F-B9B2CE02B956}">
      <dgm:prSet phldrT="[Text]" custT="1"/>
      <dgm:spPr/>
      <dgm:t>
        <a:bodyPr/>
        <a:lstStyle/>
        <a:p>
          <a:pPr algn="ctr"/>
          <a:r>
            <a:rPr lang="en-US" sz="2700" b="0" dirty="0" smtClean="0"/>
            <a:t>Feasibility on CSOs Development Effectiveness in Cambodia </a:t>
          </a:r>
          <a:endParaRPr lang="en-US" sz="2700" b="0" dirty="0"/>
        </a:p>
      </dgm:t>
    </dgm:pt>
    <dgm:pt modelId="{E8457928-A876-4754-99EA-6D59032B4033}" type="parTrans" cxnId="{647DF286-D618-46AC-AA11-8281530A4643}">
      <dgm:prSet/>
      <dgm:spPr/>
      <dgm:t>
        <a:bodyPr/>
        <a:lstStyle/>
        <a:p>
          <a:endParaRPr lang="en-US"/>
        </a:p>
      </dgm:t>
    </dgm:pt>
    <dgm:pt modelId="{556B22F4-9F27-4AEF-B231-C9541ADED441}" type="sibTrans" cxnId="{647DF286-D618-46AC-AA11-8281530A4643}">
      <dgm:prSet/>
      <dgm:spPr/>
      <dgm:t>
        <a:bodyPr/>
        <a:lstStyle/>
        <a:p>
          <a:endParaRPr lang="en-US"/>
        </a:p>
      </dgm:t>
    </dgm:pt>
    <dgm:pt modelId="{65A3982B-5EE4-4456-A2F2-D219592DC8A4}">
      <dgm:prSet custT="1"/>
      <dgm:spPr/>
      <dgm:t>
        <a:bodyPr/>
        <a:lstStyle/>
        <a:p>
          <a:pPr algn="l"/>
          <a:r>
            <a:rPr lang="en-US" sz="2000" dirty="0" smtClean="0"/>
            <a:t>Completed by mid August 2017</a:t>
          </a:r>
          <a:endParaRPr lang="en-US" sz="2000" b="1" dirty="0"/>
        </a:p>
      </dgm:t>
    </dgm:pt>
    <dgm:pt modelId="{D188806E-A50D-4C49-B18F-92D588C0EC63}" type="parTrans" cxnId="{276CC382-6ADE-4B59-92CB-DB963604CA2F}">
      <dgm:prSet/>
      <dgm:spPr/>
      <dgm:t>
        <a:bodyPr/>
        <a:lstStyle/>
        <a:p>
          <a:endParaRPr lang="en-US"/>
        </a:p>
      </dgm:t>
    </dgm:pt>
    <dgm:pt modelId="{19403461-1145-4B30-865E-31D99287C0EB}" type="sibTrans" cxnId="{276CC382-6ADE-4B59-92CB-DB963604CA2F}">
      <dgm:prSet/>
      <dgm:spPr/>
      <dgm:t>
        <a:bodyPr/>
        <a:lstStyle/>
        <a:p>
          <a:endParaRPr lang="en-US"/>
        </a:p>
      </dgm:t>
    </dgm:pt>
    <dgm:pt modelId="{BB9284B1-07E2-48CC-BED2-5313D80A6D9B}">
      <dgm:prSet/>
      <dgm:spPr/>
      <dgm:t>
        <a:bodyPr/>
        <a:lstStyle/>
        <a:p>
          <a:r>
            <a:rPr lang="en-US" dirty="0" smtClean="0"/>
            <a:t>Feasibility on CSO Funding in Cambodia</a:t>
          </a:r>
          <a:endParaRPr lang="en-US" dirty="0"/>
        </a:p>
      </dgm:t>
    </dgm:pt>
    <dgm:pt modelId="{97BA9344-F6A7-4019-BDFE-C10C4DA42A5F}" type="parTrans" cxnId="{A51C01EF-2823-47A1-B0E3-C4A5F46C6343}">
      <dgm:prSet/>
      <dgm:spPr/>
      <dgm:t>
        <a:bodyPr/>
        <a:lstStyle/>
        <a:p>
          <a:endParaRPr lang="en-US"/>
        </a:p>
      </dgm:t>
    </dgm:pt>
    <dgm:pt modelId="{078C71EC-C3A0-49C8-BFB8-88EDB3B5491F}" type="sibTrans" cxnId="{A51C01EF-2823-47A1-B0E3-C4A5F46C6343}">
      <dgm:prSet/>
      <dgm:spPr/>
      <dgm:t>
        <a:bodyPr/>
        <a:lstStyle/>
        <a:p>
          <a:endParaRPr lang="en-US"/>
        </a:p>
      </dgm:t>
    </dgm:pt>
    <dgm:pt modelId="{7AFE5981-0878-4C9B-82E7-73BAE06BC040}">
      <dgm:prSet/>
      <dgm:spPr/>
      <dgm:t>
        <a:bodyPr/>
        <a:lstStyle/>
        <a:p>
          <a:r>
            <a:rPr lang="en-US" b="0" dirty="0" smtClean="0"/>
            <a:t>Baseline Study of Governance Hub Program (2017-2021)</a:t>
          </a:r>
          <a:endParaRPr lang="en-US" b="0" dirty="0"/>
        </a:p>
      </dgm:t>
    </dgm:pt>
    <dgm:pt modelId="{19D8F900-5929-4341-A834-E82F33D71AB4}" type="parTrans" cxnId="{A63C187C-05FE-431D-AD7D-53258EC3FF47}">
      <dgm:prSet/>
      <dgm:spPr/>
      <dgm:t>
        <a:bodyPr/>
        <a:lstStyle/>
        <a:p>
          <a:endParaRPr lang="en-US"/>
        </a:p>
      </dgm:t>
    </dgm:pt>
    <dgm:pt modelId="{507D098A-311E-4B72-A7FF-4A7B3A767A78}" type="sibTrans" cxnId="{A63C187C-05FE-431D-AD7D-53258EC3FF47}">
      <dgm:prSet/>
      <dgm:spPr/>
      <dgm:t>
        <a:bodyPr/>
        <a:lstStyle/>
        <a:p>
          <a:endParaRPr lang="en-US"/>
        </a:p>
      </dgm:t>
    </dgm:pt>
    <dgm:pt modelId="{D2615BD8-AB30-4094-AB87-603FD8CF0203}">
      <dgm:prSet custT="1"/>
      <dgm:spPr/>
      <dgm:t>
        <a:bodyPr/>
        <a:lstStyle/>
        <a:p>
          <a:r>
            <a:rPr lang="en-US" sz="2000" dirty="0" smtClean="0"/>
            <a:t>Completed by end of August 2017</a:t>
          </a:r>
          <a:endParaRPr lang="en-US" sz="2000" dirty="0"/>
        </a:p>
      </dgm:t>
    </dgm:pt>
    <dgm:pt modelId="{59E854AF-BECF-4FC1-858A-FC5DFE85B3C4}" type="parTrans" cxnId="{A34D7F73-6C34-4010-BF19-BEDCB9B9770A}">
      <dgm:prSet/>
      <dgm:spPr/>
      <dgm:t>
        <a:bodyPr/>
        <a:lstStyle/>
        <a:p>
          <a:endParaRPr lang="en-US"/>
        </a:p>
      </dgm:t>
    </dgm:pt>
    <dgm:pt modelId="{C229494A-AA63-4B6E-9CCA-C311A2175B6F}" type="sibTrans" cxnId="{A34D7F73-6C34-4010-BF19-BEDCB9B9770A}">
      <dgm:prSet/>
      <dgm:spPr/>
      <dgm:t>
        <a:bodyPr/>
        <a:lstStyle/>
        <a:p>
          <a:endParaRPr lang="en-US"/>
        </a:p>
      </dgm:t>
    </dgm:pt>
    <dgm:pt modelId="{56444CB3-177E-4B2F-B7EF-573238682C62}">
      <dgm:prSet custT="1"/>
      <dgm:spPr/>
      <dgm:t>
        <a:bodyPr/>
        <a:lstStyle/>
        <a:p>
          <a:r>
            <a:rPr lang="en-US" sz="2000" dirty="0" smtClean="0"/>
            <a:t>Completed by end of August 2017</a:t>
          </a:r>
          <a:endParaRPr lang="en-US" sz="2000" dirty="0"/>
        </a:p>
      </dgm:t>
    </dgm:pt>
    <dgm:pt modelId="{52B20380-8A6D-45D8-AD8A-2B2D2CDC81FB}" type="parTrans" cxnId="{B901AC3E-0CEC-4E92-AB06-0E68E1DA54AB}">
      <dgm:prSet/>
      <dgm:spPr/>
      <dgm:t>
        <a:bodyPr/>
        <a:lstStyle/>
        <a:p>
          <a:endParaRPr lang="en-US"/>
        </a:p>
      </dgm:t>
    </dgm:pt>
    <dgm:pt modelId="{23B681D9-B36E-4A2A-A08F-4418A27B93BB}" type="sibTrans" cxnId="{B901AC3E-0CEC-4E92-AB06-0E68E1DA54AB}">
      <dgm:prSet/>
      <dgm:spPr/>
      <dgm:t>
        <a:bodyPr/>
        <a:lstStyle/>
        <a:p>
          <a:endParaRPr lang="en-US"/>
        </a:p>
      </dgm:t>
    </dgm:pt>
    <dgm:pt modelId="{B31988BA-5EAC-4DBC-A4DE-441C3AE1A155}" type="pres">
      <dgm:prSet presAssocID="{82EF9F1F-64D5-4F22-9651-EAF87D16DD72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87AF65EB-A5F8-4F1A-8D4B-1F2DACC000CB}" type="pres">
      <dgm:prSet presAssocID="{34F7F9A9-A1D2-4AB2-8E4F-B9B2CE02B956}" presName="linNode" presStyleCnt="0"/>
      <dgm:spPr/>
    </dgm:pt>
    <dgm:pt modelId="{B88C64EB-C555-4860-B765-B8713199308B}" type="pres">
      <dgm:prSet presAssocID="{34F7F9A9-A1D2-4AB2-8E4F-B9B2CE02B956}" presName="parentShp" presStyleLbl="node1" presStyleIdx="0" presStyleCnt="3" custScaleX="106355" custScaleY="1212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7B4473-DBFA-4D8F-9977-25C337D331AC}" type="pres">
      <dgm:prSet presAssocID="{34F7F9A9-A1D2-4AB2-8E4F-B9B2CE02B956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63D6E6-2671-4F50-B0EA-CAA00C54B674}" type="pres">
      <dgm:prSet presAssocID="{556B22F4-9F27-4AEF-B231-C9541ADED441}" presName="spacing" presStyleCnt="0"/>
      <dgm:spPr/>
    </dgm:pt>
    <dgm:pt modelId="{3EB607C6-DA2C-4009-A125-05F85E5F2AEF}" type="pres">
      <dgm:prSet presAssocID="{7AFE5981-0878-4C9B-82E7-73BAE06BC040}" presName="linNode" presStyleCnt="0"/>
      <dgm:spPr/>
    </dgm:pt>
    <dgm:pt modelId="{2F89AA88-1062-4DE6-B8FF-DD5772826636}" type="pres">
      <dgm:prSet presAssocID="{7AFE5981-0878-4C9B-82E7-73BAE06BC040}" presName="parent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F3DCED-8032-4AA9-881B-D63D9BACB2D3}" type="pres">
      <dgm:prSet presAssocID="{7AFE5981-0878-4C9B-82E7-73BAE06BC040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8F4542-BC1D-4870-9211-D83A5A3DBA76}" type="pres">
      <dgm:prSet presAssocID="{507D098A-311E-4B72-A7FF-4A7B3A767A78}" presName="spacing" presStyleCnt="0"/>
      <dgm:spPr/>
    </dgm:pt>
    <dgm:pt modelId="{8A0C2322-94AD-4B84-90A9-E2CE9236A4CD}" type="pres">
      <dgm:prSet presAssocID="{BB9284B1-07E2-48CC-BED2-5313D80A6D9B}" presName="linNode" presStyleCnt="0"/>
      <dgm:spPr/>
    </dgm:pt>
    <dgm:pt modelId="{DDF4DE8B-EC37-46AB-9C33-CFD4BE1FE7AA}" type="pres">
      <dgm:prSet presAssocID="{BB9284B1-07E2-48CC-BED2-5313D80A6D9B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8C58F3-7606-4B2C-B894-F3A74221B910}" type="pres">
      <dgm:prSet presAssocID="{BB9284B1-07E2-48CC-BED2-5313D80A6D9B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4CCEED4-F1A4-4A64-BF6E-12A352843825}" type="presOf" srcId="{82EF9F1F-64D5-4F22-9651-EAF87D16DD72}" destId="{B31988BA-5EAC-4DBC-A4DE-441C3AE1A155}" srcOrd="0" destOrd="0" presId="urn:microsoft.com/office/officeart/2005/8/layout/vList6"/>
    <dgm:cxn modelId="{B901AC3E-0CEC-4E92-AB06-0E68E1DA54AB}" srcId="{BB9284B1-07E2-48CC-BED2-5313D80A6D9B}" destId="{56444CB3-177E-4B2F-B7EF-573238682C62}" srcOrd="0" destOrd="0" parTransId="{52B20380-8A6D-45D8-AD8A-2B2D2CDC81FB}" sibTransId="{23B681D9-B36E-4A2A-A08F-4418A27B93BB}"/>
    <dgm:cxn modelId="{EB8C4EEE-6D1B-40A3-A957-90DC64D68961}" type="presOf" srcId="{BB9284B1-07E2-48CC-BED2-5313D80A6D9B}" destId="{DDF4DE8B-EC37-46AB-9C33-CFD4BE1FE7AA}" srcOrd="0" destOrd="0" presId="urn:microsoft.com/office/officeart/2005/8/layout/vList6"/>
    <dgm:cxn modelId="{18FDF3C2-893A-4F5F-B442-6DB2AC16915F}" type="presOf" srcId="{7AFE5981-0878-4C9B-82E7-73BAE06BC040}" destId="{2F89AA88-1062-4DE6-B8FF-DD5772826636}" srcOrd="0" destOrd="0" presId="urn:microsoft.com/office/officeart/2005/8/layout/vList6"/>
    <dgm:cxn modelId="{A51C01EF-2823-47A1-B0E3-C4A5F46C6343}" srcId="{82EF9F1F-64D5-4F22-9651-EAF87D16DD72}" destId="{BB9284B1-07E2-48CC-BED2-5313D80A6D9B}" srcOrd="2" destOrd="0" parTransId="{97BA9344-F6A7-4019-BDFE-C10C4DA42A5F}" sibTransId="{078C71EC-C3A0-49C8-BFB8-88EDB3B5491F}"/>
    <dgm:cxn modelId="{A63C187C-05FE-431D-AD7D-53258EC3FF47}" srcId="{82EF9F1F-64D5-4F22-9651-EAF87D16DD72}" destId="{7AFE5981-0878-4C9B-82E7-73BAE06BC040}" srcOrd="1" destOrd="0" parTransId="{19D8F900-5929-4341-A834-E82F33D71AB4}" sibTransId="{507D098A-311E-4B72-A7FF-4A7B3A767A78}"/>
    <dgm:cxn modelId="{940FA9F1-ABFF-4AA9-ACDA-2E9113286600}" type="presOf" srcId="{34F7F9A9-A1D2-4AB2-8E4F-B9B2CE02B956}" destId="{B88C64EB-C555-4860-B765-B8713199308B}" srcOrd="0" destOrd="0" presId="urn:microsoft.com/office/officeart/2005/8/layout/vList6"/>
    <dgm:cxn modelId="{A34D7F73-6C34-4010-BF19-BEDCB9B9770A}" srcId="{7AFE5981-0878-4C9B-82E7-73BAE06BC040}" destId="{D2615BD8-AB30-4094-AB87-603FD8CF0203}" srcOrd="0" destOrd="0" parTransId="{59E854AF-BECF-4FC1-858A-FC5DFE85B3C4}" sibTransId="{C229494A-AA63-4B6E-9CCA-C311A2175B6F}"/>
    <dgm:cxn modelId="{7FD77D31-B9EA-4BE4-ACDA-4956F00F8A60}" type="presOf" srcId="{56444CB3-177E-4B2F-B7EF-573238682C62}" destId="{EE8C58F3-7606-4B2C-B894-F3A74221B910}" srcOrd="0" destOrd="0" presId="urn:microsoft.com/office/officeart/2005/8/layout/vList6"/>
    <dgm:cxn modelId="{198CE3D2-FA5E-4BA6-B105-7447FB423F02}" type="presOf" srcId="{D2615BD8-AB30-4094-AB87-603FD8CF0203}" destId="{5FF3DCED-8032-4AA9-881B-D63D9BACB2D3}" srcOrd="0" destOrd="0" presId="urn:microsoft.com/office/officeart/2005/8/layout/vList6"/>
    <dgm:cxn modelId="{276CC382-6ADE-4B59-92CB-DB963604CA2F}" srcId="{34F7F9A9-A1D2-4AB2-8E4F-B9B2CE02B956}" destId="{65A3982B-5EE4-4456-A2F2-D219592DC8A4}" srcOrd="0" destOrd="0" parTransId="{D188806E-A50D-4C49-B18F-92D588C0EC63}" sibTransId="{19403461-1145-4B30-865E-31D99287C0EB}"/>
    <dgm:cxn modelId="{647DF286-D618-46AC-AA11-8281530A4643}" srcId="{82EF9F1F-64D5-4F22-9651-EAF87D16DD72}" destId="{34F7F9A9-A1D2-4AB2-8E4F-B9B2CE02B956}" srcOrd="0" destOrd="0" parTransId="{E8457928-A876-4754-99EA-6D59032B4033}" sibTransId="{556B22F4-9F27-4AEF-B231-C9541ADED441}"/>
    <dgm:cxn modelId="{D48130F2-48F6-4C18-8972-2EB4AD3AEC51}" type="presOf" srcId="{65A3982B-5EE4-4456-A2F2-D219592DC8A4}" destId="{3F7B4473-DBFA-4D8F-9977-25C337D331AC}" srcOrd="0" destOrd="0" presId="urn:microsoft.com/office/officeart/2005/8/layout/vList6"/>
    <dgm:cxn modelId="{70CA8002-0709-4609-9D37-FB64FC2204CA}" type="presParOf" srcId="{B31988BA-5EAC-4DBC-A4DE-441C3AE1A155}" destId="{87AF65EB-A5F8-4F1A-8D4B-1F2DACC000CB}" srcOrd="0" destOrd="0" presId="urn:microsoft.com/office/officeart/2005/8/layout/vList6"/>
    <dgm:cxn modelId="{E0348BC0-63BA-4D78-826B-C180273D9597}" type="presParOf" srcId="{87AF65EB-A5F8-4F1A-8D4B-1F2DACC000CB}" destId="{B88C64EB-C555-4860-B765-B8713199308B}" srcOrd="0" destOrd="0" presId="urn:microsoft.com/office/officeart/2005/8/layout/vList6"/>
    <dgm:cxn modelId="{049DF22F-CD41-4B75-88A1-F6184582C0C5}" type="presParOf" srcId="{87AF65EB-A5F8-4F1A-8D4B-1F2DACC000CB}" destId="{3F7B4473-DBFA-4D8F-9977-25C337D331AC}" srcOrd="1" destOrd="0" presId="urn:microsoft.com/office/officeart/2005/8/layout/vList6"/>
    <dgm:cxn modelId="{CE8E2200-88D4-4CB8-B900-94D4FC67E8BA}" type="presParOf" srcId="{B31988BA-5EAC-4DBC-A4DE-441C3AE1A155}" destId="{0E63D6E6-2671-4F50-B0EA-CAA00C54B674}" srcOrd="1" destOrd="0" presId="urn:microsoft.com/office/officeart/2005/8/layout/vList6"/>
    <dgm:cxn modelId="{5ABD49D0-D649-4BEC-B328-8764C49642D3}" type="presParOf" srcId="{B31988BA-5EAC-4DBC-A4DE-441C3AE1A155}" destId="{3EB607C6-DA2C-4009-A125-05F85E5F2AEF}" srcOrd="2" destOrd="0" presId="urn:microsoft.com/office/officeart/2005/8/layout/vList6"/>
    <dgm:cxn modelId="{B5AB4492-1CCE-4034-BE61-6F7DCCD56F3E}" type="presParOf" srcId="{3EB607C6-DA2C-4009-A125-05F85E5F2AEF}" destId="{2F89AA88-1062-4DE6-B8FF-DD5772826636}" srcOrd="0" destOrd="0" presId="urn:microsoft.com/office/officeart/2005/8/layout/vList6"/>
    <dgm:cxn modelId="{53C9BF05-0D2B-4093-BCAF-5C40547478F7}" type="presParOf" srcId="{3EB607C6-DA2C-4009-A125-05F85E5F2AEF}" destId="{5FF3DCED-8032-4AA9-881B-D63D9BACB2D3}" srcOrd="1" destOrd="0" presId="urn:microsoft.com/office/officeart/2005/8/layout/vList6"/>
    <dgm:cxn modelId="{9DA5C182-1761-453B-94B3-ACAB4FCF951E}" type="presParOf" srcId="{B31988BA-5EAC-4DBC-A4DE-441C3AE1A155}" destId="{638F4542-BC1D-4870-9211-D83A5A3DBA76}" srcOrd="3" destOrd="0" presId="urn:microsoft.com/office/officeart/2005/8/layout/vList6"/>
    <dgm:cxn modelId="{DAE20AB0-1FC0-43EA-A37C-3D3F10EF15DC}" type="presParOf" srcId="{B31988BA-5EAC-4DBC-A4DE-441C3AE1A155}" destId="{8A0C2322-94AD-4B84-90A9-E2CE9236A4CD}" srcOrd="4" destOrd="0" presId="urn:microsoft.com/office/officeart/2005/8/layout/vList6"/>
    <dgm:cxn modelId="{1EC4A6F4-563F-4B45-94FB-740451536A45}" type="presParOf" srcId="{8A0C2322-94AD-4B84-90A9-E2CE9236A4CD}" destId="{DDF4DE8B-EC37-46AB-9C33-CFD4BE1FE7AA}" srcOrd="0" destOrd="0" presId="urn:microsoft.com/office/officeart/2005/8/layout/vList6"/>
    <dgm:cxn modelId="{746FF838-C246-4638-A201-31F238B523F8}" type="presParOf" srcId="{8A0C2322-94AD-4B84-90A9-E2CE9236A4CD}" destId="{EE8C58F3-7606-4B2C-B894-F3A74221B91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2EF9F1F-64D5-4F22-9651-EAF87D16DD72}" type="doc">
      <dgm:prSet loTypeId="urn:microsoft.com/office/officeart/2005/8/layout/StepDownProcess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4F7F9A9-A1D2-4AB2-8E4F-B9B2CE02B956}">
      <dgm:prSet phldrT="[Text]" custT="1"/>
      <dgm:spPr/>
      <dgm:t>
        <a:bodyPr/>
        <a:lstStyle/>
        <a:p>
          <a:r>
            <a:rPr lang="en-US" sz="1600" b="0" dirty="0" smtClean="0"/>
            <a:t> Advance Standards of Good Practice for NGOs Operating in Cambodia</a:t>
          </a:r>
          <a:endParaRPr lang="en-US" sz="1600" b="0" dirty="0"/>
        </a:p>
      </dgm:t>
    </dgm:pt>
    <dgm:pt modelId="{E8457928-A876-4754-99EA-6D59032B4033}" type="parTrans" cxnId="{647DF286-D618-46AC-AA11-8281530A4643}">
      <dgm:prSet/>
      <dgm:spPr/>
      <dgm:t>
        <a:bodyPr/>
        <a:lstStyle/>
        <a:p>
          <a:endParaRPr lang="en-US"/>
        </a:p>
      </dgm:t>
    </dgm:pt>
    <dgm:pt modelId="{556B22F4-9F27-4AEF-B231-C9541ADED441}" type="sibTrans" cxnId="{647DF286-D618-46AC-AA11-8281530A4643}">
      <dgm:prSet/>
      <dgm:spPr/>
      <dgm:t>
        <a:bodyPr/>
        <a:lstStyle/>
        <a:p>
          <a:endParaRPr lang="en-US"/>
        </a:p>
      </dgm:t>
    </dgm:pt>
    <dgm:pt modelId="{68880381-C554-4CAE-8D98-55404C897FF2}">
      <dgm:prSet/>
      <dgm:spPr/>
      <dgm:t>
        <a:bodyPr/>
        <a:lstStyle/>
        <a:p>
          <a:r>
            <a:rPr lang="en-US" dirty="0" smtClean="0"/>
            <a:t>Enabling environment (EE) and CSO Contribution for Cambodian Development</a:t>
          </a:r>
          <a:endParaRPr lang="en-US" dirty="0"/>
        </a:p>
      </dgm:t>
    </dgm:pt>
    <dgm:pt modelId="{2EE9C955-2823-4C5E-8A58-B1AC950E9FB9}" type="parTrans" cxnId="{799F1A1F-D021-4432-83D3-AF029E0844EB}">
      <dgm:prSet/>
      <dgm:spPr/>
      <dgm:t>
        <a:bodyPr/>
        <a:lstStyle/>
        <a:p>
          <a:endParaRPr lang="en-US"/>
        </a:p>
      </dgm:t>
    </dgm:pt>
    <dgm:pt modelId="{A099AB9D-8E09-40F0-80EB-F94DB6A969B0}" type="sibTrans" cxnId="{799F1A1F-D021-4432-83D3-AF029E0844EB}">
      <dgm:prSet/>
      <dgm:spPr/>
      <dgm:t>
        <a:bodyPr/>
        <a:lstStyle/>
        <a:p>
          <a:endParaRPr lang="en-US"/>
        </a:p>
      </dgm:t>
    </dgm:pt>
    <dgm:pt modelId="{7CB9B332-4B58-4D7C-B9CD-F7D277362A95}">
      <dgm:prSet phldrT="[Text]" custT="1"/>
      <dgm:spPr/>
      <dgm:t>
        <a:bodyPr/>
        <a:lstStyle/>
        <a:p>
          <a:r>
            <a:rPr lang="en-US" sz="1600" dirty="0" smtClean="0"/>
            <a:t>Need Assessment on Institutional and Program Development of NGOs and CBOs </a:t>
          </a:r>
          <a:endParaRPr lang="en-US" sz="1600" b="1" dirty="0"/>
        </a:p>
      </dgm:t>
    </dgm:pt>
    <dgm:pt modelId="{B792C0E6-9231-403D-979A-9973C4AEAE64}" type="sibTrans" cxnId="{48D8DC53-B386-4939-9D15-32A79DC416E2}">
      <dgm:prSet/>
      <dgm:spPr/>
      <dgm:t>
        <a:bodyPr/>
        <a:lstStyle/>
        <a:p>
          <a:endParaRPr lang="en-US"/>
        </a:p>
      </dgm:t>
    </dgm:pt>
    <dgm:pt modelId="{0B80498E-D8A6-4881-9910-774752B60AD5}" type="parTrans" cxnId="{48D8DC53-B386-4939-9D15-32A79DC416E2}">
      <dgm:prSet/>
      <dgm:spPr/>
      <dgm:t>
        <a:bodyPr/>
        <a:lstStyle/>
        <a:p>
          <a:endParaRPr lang="en-US"/>
        </a:p>
      </dgm:t>
    </dgm:pt>
    <dgm:pt modelId="{98434137-BDEB-4450-B89D-1057063FF248}">
      <dgm:prSet/>
      <dgm:spPr/>
      <dgm:t>
        <a:bodyPr/>
        <a:lstStyle/>
        <a:p>
          <a:r>
            <a:rPr lang="en-US" dirty="0" smtClean="0"/>
            <a:t>Research on Taxation </a:t>
          </a:r>
          <a:endParaRPr lang="en-US" dirty="0"/>
        </a:p>
      </dgm:t>
    </dgm:pt>
    <dgm:pt modelId="{A87207BF-0E9D-49F8-BCFA-50800314A2E5}" type="sibTrans" cxnId="{C450BD08-E62C-4FD9-BA32-B28C63FEC4B0}">
      <dgm:prSet/>
      <dgm:spPr/>
      <dgm:t>
        <a:bodyPr/>
        <a:lstStyle/>
        <a:p>
          <a:endParaRPr lang="en-US"/>
        </a:p>
      </dgm:t>
    </dgm:pt>
    <dgm:pt modelId="{6AC5EB88-DB83-47EF-B8F4-1CD78BAF2D4B}" type="parTrans" cxnId="{C450BD08-E62C-4FD9-BA32-B28C63FEC4B0}">
      <dgm:prSet/>
      <dgm:spPr/>
      <dgm:t>
        <a:bodyPr/>
        <a:lstStyle/>
        <a:p>
          <a:endParaRPr lang="en-US"/>
        </a:p>
      </dgm:t>
    </dgm:pt>
    <dgm:pt modelId="{4F10433E-C12A-4A1D-9CD8-1D30AC9AD4AD}" type="pres">
      <dgm:prSet presAssocID="{82EF9F1F-64D5-4F22-9651-EAF87D16DD72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145E9DF-86BF-4247-B442-2093E20F3B69}" type="pres">
      <dgm:prSet presAssocID="{34F7F9A9-A1D2-4AB2-8E4F-B9B2CE02B956}" presName="composite" presStyleCnt="0"/>
      <dgm:spPr/>
      <dgm:t>
        <a:bodyPr/>
        <a:lstStyle/>
        <a:p>
          <a:endParaRPr lang="en-US"/>
        </a:p>
      </dgm:t>
    </dgm:pt>
    <dgm:pt modelId="{09A53537-CDC0-403E-9274-B2670C759F53}" type="pres">
      <dgm:prSet presAssocID="{34F7F9A9-A1D2-4AB2-8E4F-B9B2CE02B956}" presName="bentUpArrow1" presStyleLbl="alignImgPlace1" presStyleIdx="0" presStyleCnt="3"/>
      <dgm:spPr/>
      <dgm:t>
        <a:bodyPr/>
        <a:lstStyle/>
        <a:p>
          <a:endParaRPr lang="en-US"/>
        </a:p>
      </dgm:t>
    </dgm:pt>
    <dgm:pt modelId="{B7CA119D-3E58-4A03-A919-D39A704C6F47}" type="pres">
      <dgm:prSet presAssocID="{34F7F9A9-A1D2-4AB2-8E4F-B9B2CE02B956}" presName="ParentText" presStyleLbl="node1" presStyleIdx="0" presStyleCnt="4" custScaleX="183035" custScaleY="8435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369612-2B1F-4B84-B3F3-FE77A44DAEE9}" type="pres">
      <dgm:prSet presAssocID="{34F7F9A9-A1D2-4AB2-8E4F-B9B2CE02B956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6955DD-B595-4C73-8CBB-436FD3F9D87D}" type="pres">
      <dgm:prSet presAssocID="{556B22F4-9F27-4AEF-B231-C9541ADED441}" presName="sibTrans" presStyleCnt="0"/>
      <dgm:spPr/>
      <dgm:t>
        <a:bodyPr/>
        <a:lstStyle/>
        <a:p>
          <a:endParaRPr lang="en-US"/>
        </a:p>
      </dgm:t>
    </dgm:pt>
    <dgm:pt modelId="{C0EAD2D7-7BF4-4926-B5CD-2DFE9FCEB216}" type="pres">
      <dgm:prSet presAssocID="{7CB9B332-4B58-4D7C-B9CD-F7D277362A95}" presName="composite" presStyleCnt="0"/>
      <dgm:spPr/>
      <dgm:t>
        <a:bodyPr/>
        <a:lstStyle/>
        <a:p>
          <a:endParaRPr lang="en-US"/>
        </a:p>
      </dgm:t>
    </dgm:pt>
    <dgm:pt modelId="{D17E4CA6-EF7A-4F42-A471-7E3DD426B307}" type="pres">
      <dgm:prSet presAssocID="{7CB9B332-4B58-4D7C-B9CD-F7D277362A95}" presName="bentUpArrow1" presStyleLbl="alignImgPlace1" presStyleIdx="1" presStyleCnt="3"/>
      <dgm:spPr/>
      <dgm:t>
        <a:bodyPr/>
        <a:lstStyle/>
        <a:p>
          <a:endParaRPr lang="en-US"/>
        </a:p>
      </dgm:t>
    </dgm:pt>
    <dgm:pt modelId="{12DB6139-0EB6-435D-84FB-CB921DFCEBBE}" type="pres">
      <dgm:prSet presAssocID="{7CB9B332-4B58-4D7C-B9CD-F7D277362A95}" presName="ParentText" presStyleLbl="node1" presStyleIdx="1" presStyleCnt="4" custScaleX="209913" custScaleY="9575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B87025-D2D7-4291-98BF-245467E271AF}" type="pres">
      <dgm:prSet presAssocID="{7CB9B332-4B58-4D7C-B9CD-F7D277362A95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344E5E-90C7-4138-96FA-6DBC2AED1735}" type="pres">
      <dgm:prSet presAssocID="{B792C0E6-9231-403D-979A-9973C4AEAE64}" presName="sibTrans" presStyleCnt="0"/>
      <dgm:spPr/>
      <dgm:t>
        <a:bodyPr/>
        <a:lstStyle/>
        <a:p>
          <a:endParaRPr lang="en-US"/>
        </a:p>
      </dgm:t>
    </dgm:pt>
    <dgm:pt modelId="{A61613A2-91D6-486B-BE58-E11AD2B8B157}" type="pres">
      <dgm:prSet presAssocID="{68880381-C554-4CAE-8D98-55404C897FF2}" presName="composite" presStyleCnt="0"/>
      <dgm:spPr/>
      <dgm:t>
        <a:bodyPr/>
        <a:lstStyle/>
        <a:p>
          <a:endParaRPr lang="en-US"/>
        </a:p>
      </dgm:t>
    </dgm:pt>
    <dgm:pt modelId="{F0443B0F-EF66-4859-B18B-31C5C36F956F}" type="pres">
      <dgm:prSet presAssocID="{68880381-C554-4CAE-8D98-55404C897FF2}" presName="bentUpArrow1" presStyleLbl="alignImgPlace1" presStyleIdx="2" presStyleCnt="3"/>
      <dgm:spPr/>
      <dgm:t>
        <a:bodyPr/>
        <a:lstStyle/>
        <a:p>
          <a:endParaRPr lang="en-US"/>
        </a:p>
      </dgm:t>
    </dgm:pt>
    <dgm:pt modelId="{FECF713F-9E1F-4CC1-9D86-8F676508416A}" type="pres">
      <dgm:prSet presAssocID="{68880381-C554-4CAE-8D98-55404C897FF2}" presName="ParentText" presStyleLbl="node1" presStyleIdx="2" presStyleCnt="4" custScaleX="15957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D998F4-24A4-41F0-A1AC-88CF6F3DBA7B}" type="pres">
      <dgm:prSet presAssocID="{68880381-C554-4CAE-8D98-55404C897FF2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1AB435-3A5D-44F2-BE6D-E7D4DB543C09}" type="pres">
      <dgm:prSet presAssocID="{A099AB9D-8E09-40F0-80EB-F94DB6A969B0}" presName="sibTrans" presStyleCnt="0"/>
      <dgm:spPr/>
      <dgm:t>
        <a:bodyPr/>
        <a:lstStyle/>
        <a:p>
          <a:endParaRPr lang="en-US"/>
        </a:p>
      </dgm:t>
    </dgm:pt>
    <dgm:pt modelId="{6B25D6CF-266D-4A5B-8030-AA971355D7B6}" type="pres">
      <dgm:prSet presAssocID="{98434137-BDEB-4450-B89D-1057063FF248}" presName="composite" presStyleCnt="0"/>
      <dgm:spPr/>
      <dgm:t>
        <a:bodyPr/>
        <a:lstStyle/>
        <a:p>
          <a:endParaRPr lang="en-US"/>
        </a:p>
      </dgm:t>
    </dgm:pt>
    <dgm:pt modelId="{051A6E1E-A775-45C8-8AAE-A25812FBD680}" type="pres">
      <dgm:prSet presAssocID="{98434137-BDEB-4450-B89D-1057063FF248}" presName="ParentText" presStyleLbl="node1" presStyleIdx="3" presStyleCnt="4" custScaleX="13883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42D3B00-D500-4964-A13B-65477F6364CB}" type="presOf" srcId="{98434137-BDEB-4450-B89D-1057063FF248}" destId="{051A6E1E-A775-45C8-8AAE-A25812FBD680}" srcOrd="0" destOrd="0" presId="urn:microsoft.com/office/officeart/2005/8/layout/StepDownProcess"/>
    <dgm:cxn modelId="{FE8EC25D-AAB3-4AD1-8509-C39B684B600B}" type="presOf" srcId="{68880381-C554-4CAE-8D98-55404C897FF2}" destId="{FECF713F-9E1F-4CC1-9D86-8F676508416A}" srcOrd="0" destOrd="0" presId="urn:microsoft.com/office/officeart/2005/8/layout/StepDownProcess"/>
    <dgm:cxn modelId="{7D8901FB-6FE1-4F5B-BCEF-B8FD3432B624}" type="presOf" srcId="{34F7F9A9-A1D2-4AB2-8E4F-B9B2CE02B956}" destId="{B7CA119D-3E58-4A03-A919-D39A704C6F47}" srcOrd="0" destOrd="0" presId="urn:microsoft.com/office/officeart/2005/8/layout/StepDownProcess"/>
    <dgm:cxn modelId="{C80A2B6E-BA1A-4E2D-8A09-75EBAA4B2EFA}" type="presOf" srcId="{82EF9F1F-64D5-4F22-9651-EAF87D16DD72}" destId="{4F10433E-C12A-4A1D-9CD8-1D30AC9AD4AD}" srcOrd="0" destOrd="0" presId="urn:microsoft.com/office/officeart/2005/8/layout/StepDownProcess"/>
    <dgm:cxn modelId="{3AE845A0-2BF7-49B9-BE0D-6E2321914CC7}" type="presOf" srcId="{7CB9B332-4B58-4D7C-B9CD-F7D277362A95}" destId="{12DB6139-0EB6-435D-84FB-CB921DFCEBBE}" srcOrd="0" destOrd="0" presId="urn:microsoft.com/office/officeart/2005/8/layout/StepDownProcess"/>
    <dgm:cxn modelId="{C450BD08-E62C-4FD9-BA32-B28C63FEC4B0}" srcId="{82EF9F1F-64D5-4F22-9651-EAF87D16DD72}" destId="{98434137-BDEB-4450-B89D-1057063FF248}" srcOrd="3" destOrd="0" parTransId="{6AC5EB88-DB83-47EF-B8F4-1CD78BAF2D4B}" sibTransId="{A87207BF-0E9D-49F8-BCFA-50800314A2E5}"/>
    <dgm:cxn modelId="{48D8DC53-B386-4939-9D15-32A79DC416E2}" srcId="{82EF9F1F-64D5-4F22-9651-EAF87D16DD72}" destId="{7CB9B332-4B58-4D7C-B9CD-F7D277362A95}" srcOrd="1" destOrd="0" parTransId="{0B80498E-D8A6-4881-9910-774752B60AD5}" sibTransId="{B792C0E6-9231-403D-979A-9973C4AEAE64}"/>
    <dgm:cxn modelId="{799F1A1F-D021-4432-83D3-AF029E0844EB}" srcId="{82EF9F1F-64D5-4F22-9651-EAF87D16DD72}" destId="{68880381-C554-4CAE-8D98-55404C897FF2}" srcOrd="2" destOrd="0" parTransId="{2EE9C955-2823-4C5E-8A58-B1AC950E9FB9}" sibTransId="{A099AB9D-8E09-40F0-80EB-F94DB6A969B0}"/>
    <dgm:cxn modelId="{647DF286-D618-46AC-AA11-8281530A4643}" srcId="{82EF9F1F-64D5-4F22-9651-EAF87D16DD72}" destId="{34F7F9A9-A1D2-4AB2-8E4F-B9B2CE02B956}" srcOrd="0" destOrd="0" parTransId="{E8457928-A876-4754-99EA-6D59032B4033}" sibTransId="{556B22F4-9F27-4AEF-B231-C9541ADED441}"/>
    <dgm:cxn modelId="{A80A0763-B886-442B-8503-B70FDE58DC69}" type="presParOf" srcId="{4F10433E-C12A-4A1D-9CD8-1D30AC9AD4AD}" destId="{5145E9DF-86BF-4247-B442-2093E20F3B69}" srcOrd="0" destOrd="0" presId="urn:microsoft.com/office/officeart/2005/8/layout/StepDownProcess"/>
    <dgm:cxn modelId="{5A034ECC-212F-4989-B14C-4BAC71FA14D6}" type="presParOf" srcId="{5145E9DF-86BF-4247-B442-2093E20F3B69}" destId="{09A53537-CDC0-403E-9274-B2670C759F53}" srcOrd="0" destOrd="0" presId="urn:microsoft.com/office/officeart/2005/8/layout/StepDownProcess"/>
    <dgm:cxn modelId="{1CF0239F-36E9-44EB-844B-F607DDF4B021}" type="presParOf" srcId="{5145E9DF-86BF-4247-B442-2093E20F3B69}" destId="{B7CA119D-3E58-4A03-A919-D39A704C6F47}" srcOrd="1" destOrd="0" presId="urn:microsoft.com/office/officeart/2005/8/layout/StepDownProcess"/>
    <dgm:cxn modelId="{EAEF3C9C-C3E9-49BF-9305-676C0892CFDE}" type="presParOf" srcId="{5145E9DF-86BF-4247-B442-2093E20F3B69}" destId="{C2369612-2B1F-4B84-B3F3-FE77A44DAEE9}" srcOrd="2" destOrd="0" presId="urn:microsoft.com/office/officeart/2005/8/layout/StepDownProcess"/>
    <dgm:cxn modelId="{25D62F18-2FD1-44A0-9183-1920B5F0679A}" type="presParOf" srcId="{4F10433E-C12A-4A1D-9CD8-1D30AC9AD4AD}" destId="{6A6955DD-B595-4C73-8CBB-436FD3F9D87D}" srcOrd="1" destOrd="0" presId="urn:microsoft.com/office/officeart/2005/8/layout/StepDownProcess"/>
    <dgm:cxn modelId="{18AB3CD4-1D50-4A0E-BB65-0AD490E19640}" type="presParOf" srcId="{4F10433E-C12A-4A1D-9CD8-1D30AC9AD4AD}" destId="{C0EAD2D7-7BF4-4926-B5CD-2DFE9FCEB216}" srcOrd="2" destOrd="0" presId="urn:microsoft.com/office/officeart/2005/8/layout/StepDownProcess"/>
    <dgm:cxn modelId="{52ABC1C8-561F-4B86-A827-69D219DF073D}" type="presParOf" srcId="{C0EAD2D7-7BF4-4926-B5CD-2DFE9FCEB216}" destId="{D17E4CA6-EF7A-4F42-A471-7E3DD426B307}" srcOrd="0" destOrd="0" presId="urn:microsoft.com/office/officeart/2005/8/layout/StepDownProcess"/>
    <dgm:cxn modelId="{FF7DB61A-33BA-412C-BABF-F239CC935681}" type="presParOf" srcId="{C0EAD2D7-7BF4-4926-B5CD-2DFE9FCEB216}" destId="{12DB6139-0EB6-435D-84FB-CB921DFCEBBE}" srcOrd="1" destOrd="0" presId="urn:microsoft.com/office/officeart/2005/8/layout/StepDownProcess"/>
    <dgm:cxn modelId="{59C46D10-3AB1-471E-AF2E-F05BA0F8CB59}" type="presParOf" srcId="{C0EAD2D7-7BF4-4926-B5CD-2DFE9FCEB216}" destId="{59B87025-D2D7-4291-98BF-245467E271AF}" srcOrd="2" destOrd="0" presId="urn:microsoft.com/office/officeart/2005/8/layout/StepDownProcess"/>
    <dgm:cxn modelId="{081E0711-5DF9-4909-A046-39CA253CEF46}" type="presParOf" srcId="{4F10433E-C12A-4A1D-9CD8-1D30AC9AD4AD}" destId="{FB344E5E-90C7-4138-96FA-6DBC2AED1735}" srcOrd="3" destOrd="0" presId="urn:microsoft.com/office/officeart/2005/8/layout/StepDownProcess"/>
    <dgm:cxn modelId="{D7EEB789-FD6B-4894-B772-F0B51E75CC36}" type="presParOf" srcId="{4F10433E-C12A-4A1D-9CD8-1D30AC9AD4AD}" destId="{A61613A2-91D6-486B-BE58-E11AD2B8B157}" srcOrd="4" destOrd="0" presId="urn:microsoft.com/office/officeart/2005/8/layout/StepDownProcess"/>
    <dgm:cxn modelId="{AC8D7766-25E0-4238-BE17-F32B65009C26}" type="presParOf" srcId="{A61613A2-91D6-486B-BE58-E11AD2B8B157}" destId="{F0443B0F-EF66-4859-B18B-31C5C36F956F}" srcOrd="0" destOrd="0" presId="urn:microsoft.com/office/officeart/2005/8/layout/StepDownProcess"/>
    <dgm:cxn modelId="{266DE5C2-C0AB-4D75-AABA-39E64FBEE794}" type="presParOf" srcId="{A61613A2-91D6-486B-BE58-E11AD2B8B157}" destId="{FECF713F-9E1F-4CC1-9D86-8F676508416A}" srcOrd="1" destOrd="0" presId="urn:microsoft.com/office/officeart/2005/8/layout/StepDownProcess"/>
    <dgm:cxn modelId="{42FC7D02-DE18-4221-9E27-BA58E3D51AA4}" type="presParOf" srcId="{A61613A2-91D6-486B-BE58-E11AD2B8B157}" destId="{43D998F4-24A4-41F0-A1AC-88CF6F3DBA7B}" srcOrd="2" destOrd="0" presId="urn:microsoft.com/office/officeart/2005/8/layout/StepDownProcess"/>
    <dgm:cxn modelId="{E8B90FE4-EB8E-4395-AF49-44A046E5167B}" type="presParOf" srcId="{4F10433E-C12A-4A1D-9CD8-1D30AC9AD4AD}" destId="{E71AB435-3A5D-44F2-BE6D-E7D4DB543C09}" srcOrd="5" destOrd="0" presId="urn:microsoft.com/office/officeart/2005/8/layout/StepDownProcess"/>
    <dgm:cxn modelId="{62E3FD79-23E1-4FEF-A1E5-DF209D1A7C49}" type="presParOf" srcId="{4F10433E-C12A-4A1D-9CD8-1D30AC9AD4AD}" destId="{6B25D6CF-266D-4A5B-8030-AA971355D7B6}" srcOrd="6" destOrd="0" presId="urn:microsoft.com/office/officeart/2005/8/layout/StepDownProcess"/>
    <dgm:cxn modelId="{FB0D2B54-4E10-4C24-9559-25A2B8FEA35E}" type="presParOf" srcId="{6B25D6CF-266D-4A5B-8030-AA971355D7B6}" destId="{051A6E1E-A775-45C8-8AAE-A25812FBD680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2EF9F1F-64D5-4F22-9651-EAF87D16DD72}" type="doc">
      <dgm:prSet loTypeId="urn:microsoft.com/office/officeart/2005/8/layout/StepDownProcess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4F7F9A9-A1D2-4AB2-8E4F-B9B2CE02B956}">
      <dgm:prSet phldrT="[Text]" custT="1"/>
      <dgm:spPr/>
      <dgm:t>
        <a:bodyPr/>
        <a:lstStyle/>
        <a:p>
          <a:r>
            <a:rPr lang="en-US" sz="1600" dirty="0" smtClean="0"/>
            <a:t>Research and develop implementation strategies for CSOs </a:t>
          </a:r>
          <a:endParaRPr lang="en-US" sz="1600" b="0" dirty="0"/>
        </a:p>
      </dgm:t>
    </dgm:pt>
    <dgm:pt modelId="{E8457928-A876-4754-99EA-6D59032B4033}" type="parTrans" cxnId="{647DF286-D618-46AC-AA11-8281530A4643}">
      <dgm:prSet/>
      <dgm:spPr/>
      <dgm:t>
        <a:bodyPr/>
        <a:lstStyle/>
        <a:p>
          <a:endParaRPr lang="en-US"/>
        </a:p>
      </dgm:t>
    </dgm:pt>
    <dgm:pt modelId="{556B22F4-9F27-4AEF-B231-C9541ADED441}" type="sibTrans" cxnId="{647DF286-D618-46AC-AA11-8281530A4643}">
      <dgm:prSet/>
      <dgm:spPr/>
      <dgm:t>
        <a:bodyPr/>
        <a:lstStyle/>
        <a:p>
          <a:endParaRPr lang="en-US"/>
        </a:p>
      </dgm:t>
    </dgm:pt>
    <dgm:pt modelId="{68880381-C554-4CAE-8D98-55404C897FF2}">
      <dgm:prSet custT="1"/>
      <dgm:spPr/>
      <dgm:t>
        <a:bodyPr/>
        <a:lstStyle/>
        <a:p>
          <a:r>
            <a:rPr lang="en-US" sz="1600" dirty="0" smtClean="0"/>
            <a:t>Member Satisfaction Survey 2017</a:t>
          </a:r>
          <a:endParaRPr lang="en-US" sz="1600" dirty="0"/>
        </a:p>
      </dgm:t>
    </dgm:pt>
    <dgm:pt modelId="{2EE9C955-2823-4C5E-8A58-B1AC950E9FB9}" type="parTrans" cxnId="{799F1A1F-D021-4432-83D3-AF029E0844EB}">
      <dgm:prSet/>
      <dgm:spPr/>
      <dgm:t>
        <a:bodyPr/>
        <a:lstStyle/>
        <a:p>
          <a:endParaRPr lang="en-US"/>
        </a:p>
      </dgm:t>
    </dgm:pt>
    <dgm:pt modelId="{A099AB9D-8E09-40F0-80EB-F94DB6A969B0}" type="sibTrans" cxnId="{799F1A1F-D021-4432-83D3-AF029E0844EB}">
      <dgm:prSet/>
      <dgm:spPr/>
      <dgm:t>
        <a:bodyPr/>
        <a:lstStyle/>
        <a:p>
          <a:endParaRPr lang="en-US"/>
        </a:p>
      </dgm:t>
    </dgm:pt>
    <dgm:pt modelId="{7CB9B332-4B58-4D7C-B9CD-F7D277362A95}">
      <dgm:prSet phldrT="[Text]" custT="1"/>
      <dgm:spPr/>
      <dgm:t>
        <a:bodyPr/>
        <a:lstStyle/>
        <a:p>
          <a:r>
            <a:rPr lang="en-US" sz="1600" dirty="0" smtClean="0"/>
            <a:t>Research and develop implementation guideline on multi-stakeholder partnership for CSOs </a:t>
          </a:r>
          <a:endParaRPr lang="en-US" sz="1600" b="1" dirty="0"/>
        </a:p>
      </dgm:t>
    </dgm:pt>
    <dgm:pt modelId="{B792C0E6-9231-403D-979A-9973C4AEAE64}" type="sibTrans" cxnId="{48D8DC53-B386-4939-9D15-32A79DC416E2}">
      <dgm:prSet/>
      <dgm:spPr/>
      <dgm:t>
        <a:bodyPr/>
        <a:lstStyle/>
        <a:p>
          <a:endParaRPr lang="en-US"/>
        </a:p>
      </dgm:t>
    </dgm:pt>
    <dgm:pt modelId="{0B80498E-D8A6-4881-9910-774752B60AD5}" type="parTrans" cxnId="{48D8DC53-B386-4939-9D15-32A79DC416E2}">
      <dgm:prSet/>
      <dgm:spPr/>
      <dgm:t>
        <a:bodyPr/>
        <a:lstStyle/>
        <a:p>
          <a:endParaRPr lang="en-US"/>
        </a:p>
      </dgm:t>
    </dgm:pt>
    <dgm:pt modelId="{4F10433E-C12A-4A1D-9CD8-1D30AC9AD4AD}" type="pres">
      <dgm:prSet presAssocID="{82EF9F1F-64D5-4F22-9651-EAF87D16DD72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145E9DF-86BF-4247-B442-2093E20F3B69}" type="pres">
      <dgm:prSet presAssocID="{34F7F9A9-A1D2-4AB2-8E4F-B9B2CE02B956}" presName="composite" presStyleCnt="0"/>
      <dgm:spPr/>
      <dgm:t>
        <a:bodyPr/>
        <a:lstStyle/>
        <a:p>
          <a:endParaRPr lang="en-US"/>
        </a:p>
      </dgm:t>
    </dgm:pt>
    <dgm:pt modelId="{09A53537-CDC0-403E-9274-B2670C759F53}" type="pres">
      <dgm:prSet presAssocID="{34F7F9A9-A1D2-4AB2-8E4F-B9B2CE02B956}" presName="bentUpArrow1" presStyleLbl="alignImgPlace1" presStyleIdx="0" presStyleCnt="2" custLinFactX="100000" custLinFactY="64432" custLinFactNeighborX="168170" custLinFactNeighborY="100000"/>
      <dgm:spPr/>
      <dgm:t>
        <a:bodyPr/>
        <a:lstStyle/>
        <a:p>
          <a:endParaRPr lang="en-US"/>
        </a:p>
      </dgm:t>
    </dgm:pt>
    <dgm:pt modelId="{B7CA119D-3E58-4A03-A919-D39A704C6F47}" type="pres">
      <dgm:prSet presAssocID="{34F7F9A9-A1D2-4AB2-8E4F-B9B2CE02B956}" presName="ParentText" presStyleLbl="node1" presStyleIdx="0" presStyleCnt="3" custScaleX="183035" custScaleY="8435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369612-2B1F-4B84-B3F3-FE77A44DAEE9}" type="pres">
      <dgm:prSet presAssocID="{34F7F9A9-A1D2-4AB2-8E4F-B9B2CE02B956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6955DD-B595-4C73-8CBB-436FD3F9D87D}" type="pres">
      <dgm:prSet presAssocID="{556B22F4-9F27-4AEF-B231-C9541ADED441}" presName="sibTrans" presStyleCnt="0"/>
      <dgm:spPr/>
      <dgm:t>
        <a:bodyPr/>
        <a:lstStyle/>
        <a:p>
          <a:endParaRPr lang="en-US"/>
        </a:p>
      </dgm:t>
    </dgm:pt>
    <dgm:pt modelId="{C0EAD2D7-7BF4-4926-B5CD-2DFE9FCEB216}" type="pres">
      <dgm:prSet presAssocID="{7CB9B332-4B58-4D7C-B9CD-F7D277362A95}" presName="composite" presStyleCnt="0"/>
      <dgm:spPr/>
      <dgm:t>
        <a:bodyPr/>
        <a:lstStyle/>
        <a:p>
          <a:endParaRPr lang="en-US"/>
        </a:p>
      </dgm:t>
    </dgm:pt>
    <dgm:pt modelId="{D17E4CA6-EF7A-4F42-A471-7E3DD426B307}" type="pres">
      <dgm:prSet presAssocID="{7CB9B332-4B58-4D7C-B9CD-F7D277362A95}" presName="bentUpArrow1" presStyleLbl="alignImgPlace1" presStyleIdx="1" presStyleCnt="2"/>
      <dgm:spPr/>
      <dgm:t>
        <a:bodyPr/>
        <a:lstStyle/>
        <a:p>
          <a:endParaRPr lang="en-US"/>
        </a:p>
      </dgm:t>
    </dgm:pt>
    <dgm:pt modelId="{12DB6139-0EB6-435D-84FB-CB921DFCEBBE}" type="pres">
      <dgm:prSet presAssocID="{7CB9B332-4B58-4D7C-B9CD-F7D277362A95}" presName="ParentText" presStyleLbl="node1" presStyleIdx="1" presStyleCnt="3" custScaleX="209913" custScaleY="95756" custLinFactNeighborX="-7928" custLinFactNeighborY="-427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B87025-D2D7-4291-98BF-245467E271AF}" type="pres">
      <dgm:prSet presAssocID="{7CB9B332-4B58-4D7C-B9CD-F7D277362A95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344E5E-90C7-4138-96FA-6DBC2AED1735}" type="pres">
      <dgm:prSet presAssocID="{B792C0E6-9231-403D-979A-9973C4AEAE64}" presName="sibTrans" presStyleCnt="0"/>
      <dgm:spPr/>
      <dgm:t>
        <a:bodyPr/>
        <a:lstStyle/>
        <a:p>
          <a:endParaRPr lang="en-US"/>
        </a:p>
      </dgm:t>
    </dgm:pt>
    <dgm:pt modelId="{A61613A2-91D6-486B-BE58-E11AD2B8B157}" type="pres">
      <dgm:prSet presAssocID="{68880381-C554-4CAE-8D98-55404C897FF2}" presName="composite" presStyleCnt="0"/>
      <dgm:spPr/>
      <dgm:t>
        <a:bodyPr/>
        <a:lstStyle/>
        <a:p>
          <a:endParaRPr lang="en-US"/>
        </a:p>
      </dgm:t>
    </dgm:pt>
    <dgm:pt modelId="{FECF713F-9E1F-4CC1-9D86-8F676508416A}" type="pres">
      <dgm:prSet presAssocID="{68880381-C554-4CAE-8D98-55404C897FF2}" presName="ParentText" presStyleLbl="node1" presStyleIdx="2" presStyleCnt="3" custScaleX="170459" custLinFactNeighborX="2157" custLinFactNeighborY="335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DC318C-DE6B-468A-9C35-842001B22969}" type="presOf" srcId="{68880381-C554-4CAE-8D98-55404C897FF2}" destId="{FECF713F-9E1F-4CC1-9D86-8F676508416A}" srcOrd="0" destOrd="0" presId="urn:microsoft.com/office/officeart/2005/8/layout/StepDownProcess"/>
    <dgm:cxn modelId="{3DE652D7-FCD4-4C2D-B13C-2232DF9C849D}" type="presOf" srcId="{7CB9B332-4B58-4D7C-B9CD-F7D277362A95}" destId="{12DB6139-0EB6-435D-84FB-CB921DFCEBBE}" srcOrd="0" destOrd="0" presId="urn:microsoft.com/office/officeart/2005/8/layout/StepDownProcess"/>
    <dgm:cxn modelId="{8E95FB6E-C601-407B-8718-CD99B61D6901}" type="presOf" srcId="{34F7F9A9-A1D2-4AB2-8E4F-B9B2CE02B956}" destId="{B7CA119D-3E58-4A03-A919-D39A704C6F47}" srcOrd="0" destOrd="0" presId="urn:microsoft.com/office/officeart/2005/8/layout/StepDownProcess"/>
    <dgm:cxn modelId="{48D8DC53-B386-4939-9D15-32A79DC416E2}" srcId="{82EF9F1F-64D5-4F22-9651-EAF87D16DD72}" destId="{7CB9B332-4B58-4D7C-B9CD-F7D277362A95}" srcOrd="1" destOrd="0" parTransId="{0B80498E-D8A6-4881-9910-774752B60AD5}" sibTransId="{B792C0E6-9231-403D-979A-9973C4AEAE64}"/>
    <dgm:cxn modelId="{799F1A1F-D021-4432-83D3-AF029E0844EB}" srcId="{82EF9F1F-64D5-4F22-9651-EAF87D16DD72}" destId="{68880381-C554-4CAE-8D98-55404C897FF2}" srcOrd="2" destOrd="0" parTransId="{2EE9C955-2823-4C5E-8A58-B1AC950E9FB9}" sibTransId="{A099AB9D-8E09-40F0-80EB-F94DB6A969B0}"/>
    <dgm:cxn modelId="{647DF286-D618-46AC-AA11-8281530A4643}" srcId="{82EF9F1F-64D5-4F22-9651-EAF87D16DD72}" destId="{34F7F9A9-A1D2-4AB2-8E4F-B9B2CE02B956}" srcOrd="0" destOrd="0" parTransId="{E8457928-A876-4754-99EA-6D59032B4033}" sibTransId="{556B22F4-9F27-4AEF-B231-C9541ADED441}"/>
    <dgm:cxn modelId="{EC47F774-8D54-49D3-8BE4-5E323C6DDF81}" type="presOf" srcId="{82EF9F1F-64D5-4F22-9651-EAF87D16DD72}" destId="{4F10433E-C12A-4A1D-9CD8-1D30AC9AD4AD}" srcOrd="0" destOrd="0" presId="urn:microsoft.com/office/officeart/2005/8/layout/StepDownProcess"/>
    <dgm:cxn modelId="{5011C985-02A2-441B-9CEA-DEFA1FB45738}" type="presParOf" srcId="{4F10433E-C12A-4A1D-9CD8-1D30AC9AD4AD}" destId="{5145E9DF-86BF-4247-B442-2093E20F3B69}" srcOrd="0" destOrd="0" presId="urn:microsoft.com/office/officeart/2005/8/layout/StepDownProcess"/>
    <dgm:cxn modelId="{8894D173-F290-485D-A6B3-7000BF1E2B29}" type="presParOf" srcId="{5145E9DF-86BF-4247-B442-2093E20F3B69}" destId="{09A53537-CDC0-403E-9274-B2670C759F53}" srcOrd="0" destOrd="0" presId="urn:microsoft.com/office/officeart/2005/8/layout/StepDownProcess"/>
    <dgm:cxn modelId="{F387C468-2929-4AB9-AE92-AD754315B485}" type="presParOf" srcId="{5145E9DF-86BF-4247-B442-2093E20F3B69}" destId="{B7CA119D-3E58-4A03-A919-D39A704C6F47}" srcOrd="1" destOrd="0" presId="urn:microsoft.com/office/officeart/2005/8/layout/StepDownProcess"/>
    <dgm:cxn modelId="{6FCD2EDC-7555-4E31-BEB8-E8FD668AB318}" type="presParOf" srcId="{5145E9DF-86BF-4247-B442-2093E20F3B69}" destId="{C2369612-2B1F-4B84-B3F3-FE77A44DAEE9}" srcOrd="2" destOrd="0" presId="urn:microsoft.com/office/officeart/2005/8/layout/StepDownProcess"/>
    <dgm:cxn modelId="{EDFC81D5-6879-4D1F-B2E8-5901B59A391F}" type="presParOf" srcId="{4F10433E-C12A-4A1D-9CD8-1D30AC9AD4AD}" destId="{6A6955DD-B595-4C73-8CBB-436FD3F9D87D}" srcOrd="1" destOrd="0" presId="urn:microsoft.com/office/officeart/2005/8/layout/StepDownProcess"/>
    <dgm:cxn modelId="{72735BBD-78B7-4350-A237-B14C412B2D1E}" type="presParOf" srcId="{4F10433E-C12A-4A1D-9CD8-1D30AC9AD4AD}" destId="{C0EAD2D7-7BF4-4926-B5CD-2DFE9FCEB216}" srcOrd="2" destOrd="0" presId="urn:microsoft.com/office/officeart/2005/8/layout/StepDownProcess"/>
    <dgm:cxn modelId="{2CAED7F1-E4F3-41B7-AC68-268D68E1120A}" type="presParOf" srcId="{C0EAD2D7-7BF4-4926-B5CD-2DFE9FCEB216}" destId="{D17E4CA6-EF7A-4F42-A471-7E3DD426B307}" srcOrd="0" destOrd="0" presId="urn:microsoft.com/office/officeart/2005/8/layout/StepDownProcess"/>
    <dgm:cxn modelId="{45438D32-FC59-4544-B03E-6052A70AE02C}" type="presParOf" srcId="{C0EAD2D7-7BF4-4926-B5CD-2DFE9FCEB216}" destId="{12DB6139-0EB6-435D-84FB-CB921DFCEBBE}" srcOrd="1" destOrd="0" presId="urn:microsoft.com/office/officeart/2005/8/layout/StepDownProcess"/>
    <dgm:cxn modelId="{3467BA54-369E-499D-8126-810536A5F778}" type="presParOf" srcId="{C0EAD2D7-7BF4-4926-B5CD-2DFE9FCEB216}" destId="{59B87025-D2D7-4291-98BF-245467E271AF}" srcOrd="2" destOrd="0" presId="urn:microsoft.com/office/officeart/2005/8/layout/StepDownProcess"/>
    <dgm:cxn modelId="{1DB8D9BD-4CBB-4AEC-A45E-9F29D6EE4D0A}" type="presParOf" srcId="{4F10433E-C12A-4A1D-9CD8-1D30AC9AD4AD}" destId="{FB344E5E-90C7-4138-96FA-6DBC2AED1735}" srcOrd="3" destOrd="0" presId="urn:microsoft.com/office/officeart/2005/8/layout/StepDownProcess"/>
    <dgm:cxn modelId="{135B0D55-EFD5-48AE-9D92-A6C1AE28FE06}" type="presParOf" srcId="{4F10433E-C12A-4A1D-9CD8-1D30AC9AD4AD}" destId="{A61613A2-91D6-486B-BE58-E11AD2B8B157}" srcOrd="4" destOrd="0" presId="urn:microsoft.com/office/officeart/2005/8/layout/StepDownProcess"/>
    <dgm:cxn modelId="{C44399E7-F042-4BD2-A0CF-A95457C6A8F2}" type="presParOf" srcId="{A61613A2-91D6-486B-BE58-E11AD2B8B157}" destId="{FECF713F-9E1F-4CC1-9D86-8F676508416A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2EF9F1F-64D5-4F22-9651-EAF87D16DD72}" type="doc">
      <dgm:prSet loTypeId="urn:microsoft.com/office/officeart/2005/8/layout/StepDownProcess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4F7F9A9-A1D2-4AB2-8E4F-B9B2CE02B956}">
      <dgm:prSet phldrT="[Text]" custT="1"/>
      <dgm:spPr>
        <a:solidFill>
          <a:schemeClr val="accent4">
            <a:lumMod val="60000"/>
            <a:lumOff val="4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1600" b="1" dirty="0" smtClean="0"/>
            <a:t>Cause</a:t>
          </a:r>
          <a:r>
            <a:rPr lang="en-US" sz="1600" b="0" dirty="0" smtClean="0"/>
            <a:t>: Problematic  of members' direct beneficiary </a:t>
          </a:r>
          <a:endParaRPr lang="en-US" sz="1600" b="0" dirty="0"/>
        </a:p>
      </dgm:t>
    </dgm:pt>
    <dgm:pt modelId="{E8457928-A876-4754-99EA-6D59032B4033}" type="parTrans" cxnId="{647DF286-D618-46AC-AA11-8281530A4643}">
      <dgm:prSet/>
      <dgm:spPr/>
      <dgm:t>
        <a:bodyPr/>
        <a:lstStyle/>
        <a:p>
          <a:endParaRPr lang="en-US"/>
        </a:p>
      </dgm:t>
    </dgm:pt>
    <dgm:pt modelId="{556B22F4-9F27-4AEF-B231-C9541ADED441}" type="sibTrans" cxnId="{647DF286-D618-46AC-AA11-8281530A4643}">
      <dgm:prSet/>
      <dgm:spPr/>
      <dgm:t>
        <a:bodyPr/>
        <a:lstStyle/>
        <a:p>
          <a:endParaRPr lang="en-US"/>
        </a:p>
      </dgm:t>
    </dgm:pt>
    <dgm:pt modelId="{68880381-C554-4CAE-8D98-55404C897FF2}">
      <dgm:prSet custT="1"/>
      <dgm:spPr>
        <a:solidFill>
          <a:srgbClr val="00B050"/>
        </a:solidFill>
      </dgm:spPr>
      <dgm:t>
        <a:bodyPr/>
        <a:lstStyle/>
        <a:p>
          <a:r>
            <a:rPr lang="en-US" sz="1600" b="1" dirty="0" smtClean="0"/>
            <a:t>Celebration</a:t>
          </a:r>
          <a:r>
            <a:rPr lang="en-US" sz="1600" dirty="0" smtClean="0"/>
            <a:t>: Congratulate the achievement of CSOs</a:t>
          </a:r>
          <a:endParaRPr lang="en-US" sz="1600" dirty="0"/>
        </a:p>
      </dgm:t>
    </dgm:pt>
    <dgm:pt modelId="{2EE9C955-2823-4C5E-8A58-B1AC950E9FB9}" type="parTrans" cxnId="{799F1A1F-D021-4432-83D3-AF029E0844EB}">
      <dgm:prSet/>
      <dgm:spPr/>
      <dgm:t>
        <a:bodyPr/>
        <a:lstStyle/>
        <a:p>
          <a:endParaRPr lang="en-US"/>
        </a:p>
      </dgm:t>
    </dgm:pt>
    <dgm:pt modelId="{A099AB9D-8E09-40F0-80EB-F94DB6A969B0}" type="sibTrans" cxnId="{799F1A1F-D021-4432-83D3-AF029E0844EB}">
      <dgm:prSet/>
      <dgm:spPr/>
      <dgm:t>
        <a:bodyPr/>
        <a:lstStyle/>
        <a:p>
          <a:endParaRPr lang="en-US"/>
        </a:p>
      </dgm:t>
    </dgm:pt>
    <dgm:pt modelId="{7CB9B332-4B58-4D7C-B9CD-F7D277362A95}">
      <dgm:prSet phldrT="[Text]" custT="1"/>
      <dgm:spPr>
        <a:solidFill>
          <a:srgbClr val="0000CC"/>
        </a:solidFill>
      </dgm:spPr>
      <dgm:t>
        <a:bodyPr/>
        <a:lstStyle/>
        <a:p>
          <a:r>
            <a:rPr lang="en-US" sz="1600" b="1" dirty="0" smtClean="0"/>
            <a:t>Crisis</a:t>
          </a:r>
          <a:r>
            <a:rPr lang="en-US" sz="1600" dirty="0" smtClean="0"/>
            <a:t>: Political, Social, and Economical impacts on CSOs</a:t>
          </a:r>
          <a:endParaRPr lang="en-US" sz="1600" b="1" dirty="0"/>
        </a:p>
      </dgm:t>
    </dgm:pt>
    <dgm:pt modelId="{B792C0E6-9231-403D-979A-9973C4AEAE64}" type="sibTrans" cxnId="{48D8DC53-B386-4939-9D15-32A79DC416E2}">
      <dgm:prSet/>
      <dgm:spPr/>
      <dgm:t>
        <a:bodyPr/>
        <a:lstStyle/>
        <a:p>
          <a:endParaRPr lang="en-US"/>
        </a:p>
      </dgm:t>
    </dgm:pt>
    <dgm:pt modelId="{0B80498E-D8A6-4881-9910-774752B60AD5}" type="parTrans" cxnId="{48D8DC53-B386-4939-9D15-32A79DC416E2}">
      <dgm:prSet/>
      <dgm:spPr/>
      <dgm:t>
        <a:bodyPr/>
        <a:lstStyle/>
        <a:p>
          <a:endParaRPr lang="en-US"/>
        </a:p>
      </dgm:t>
    </dgm:pt>
    <dgm:pt modelId="{4F10433E-C12A-4A1D-9CD8-1D30AC9AD4AD}" type="pres">
      <dgm:prSet presAssocID="{82EF9F1F-64D5-4F22-9651-EAF87D16DD72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145E9DF-86BF-4247-B442-2093E20F3B69}" type="pres">
      <dgm:prSet presAssocID="{34F7F9A9-A1D2-4AB2-8E4F-B9B2CE02B956}" presName="composite" presStyleCnt="0"/>
      <dgm:spPr/>
      <dgm:t>
        <a:bodyPr/>
        <a:lstStyle/>
        <a:p>
          <a:endParaRPr lang="en-US"/>
        </a:p>
      </dgm:t>
    </dgm:pt>
    <dgm:pt modelId="{09A53537-CDC0-403E-9274-B2670C759F53}" type="pres">
      <dgm:prSet presAssocID="{34F7F9A9-A1D2-4AB2-8E4F-B9B2CE02B956}" presName="bentUpArrow1" presStyleLbl="alignImgPlace1" presStyleIdx="0" presStyleCnt="2" custLinFactX="100000" custLinFactY="64432" custLinFactNeighborX="168170" custLinFactNeighborY="100000"/>
      <dgm:spPr/>
      <dgm:t>
        <a:bodyPr/>
        <a:lstStyle/>
        <a:p>
          <a:endParaRPr lang="en-US"/>
        </a:p>
      </dgm:t>
    </dgm:pt>
    <dgm:pt modelId="{B7CA119D-3E58-4A03-A919-D39A704C6F47}" type="pres">
      <dgm:prSet presAssocID="{34F7F9A9-A1D2-4AB2-8E4F-B9B2CE02B956}" presName="ParentText" presStyleLbl="node1" presStyleIdx="0" presStyleCnt="3" custScaleX="183035" custScaleY="8435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369612-2B1F-4B84-B3F3-FE77A44DAEE9}" type="pres">
      <dgm:prSet presAssocID="{34F7F9A9-A1D2-4AB2-8E4F-B9B2CE02B956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6955DD-B595-4C73-8CBB-436FD3F9D87D}" type="pres">
      <dgm:prSet presAssocID="{556B22F4-9F27-4AEF-B231-C9541ADED441}" presName="sibTrans" presStyleCnt="0"/>
      <dgm:spPr/>
      <dgm:t>
        <a:bodyPr/>
        <a:lstStyle/>
        <a:p>
          <a:endParaRPr lang="en-US"/>
        </a:p>
      </dgm:t>
    </dgm:pt>
    <dgm:pt modelId="{C0EAD2D7-7BF4-4926-B5CD-2DFE9FCEB216}" type="pres">
      <dgm:prSet presAssocID="{7CB9B332-4B58-4D7C-B9CD-F7D277362A95}" presName="composite" presStyleCnt="0"/>
      <dgm:spPr/>
      <dgm:t>
        <a:bodyPr/>
        <a:lstStyle/>
        <a:p>
          <a:endParaRPr lang="en-US"/>
        </a:p>
      </dgm:t>
    </dgm:pt>
    <dgm:pt modelId="{D17E4CA6-EF7A-4F42-A471-7E3DD426B307}" type="pres">
      <dgm:prSet presAssocID="{7CB9B332-4B58-4D7C-B9CD-F7D277362A95}" presName="bentUpArrow1" presStyleLbl="alignImgPlace1" presStyleIdx="1" presStyleCnt="2"/>
      <dgm:spPr/>
      <dgm:t>
        <a:bodyPr/>
        <a:lstStyle/>
        <a:p>
          <a:endParaRPr lang="en-US"/>
        </a:p>
      </dgm:t>
    </dgm:pt>
    <dgm:pt modelId="{12DB6139-0EB6-435D-84FB-CB921DFCEBBE}" type="pres">
      <dgm:prSet presAssocID="{7CB9B332-4B58-4D7C-B9CD-F7D277362A95}" presName="ParentText" presStyleLbl="node1" presStyleIdx="1" presStyleCnt="3" custScaleX="209913" custScaleY="95756" custLinFactNeighborX="-7928" custLinFactNeighborY="25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B87025-D2D7-4291-98BF-245467E271AF}" type="pres">
      <dgm:prSet presAssocID="{7CB9B332-4B58-4D7C-B9CD-F7D277362A95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344E5E-90C7-4138-96FA-6DBC2AED1735}" type="pres">
      <dgm:prSet presAssocID="{B792C0E6-9231-403D-979A-9973C4AEAE64}" presName="sibTrans" presStyleCnt="0"/>
      <dgm:spPr/>
      <dgm:t>
        <a:bodyPr/>
        <a:lstStyle/>
        <a:p>
          <a:endParaRPr lang="en-US"/>
        </a:p>
      </dgm:t>
    </dgm:pt>
    <dgm:pt modelId="{A61613A2-91D6-486B-BE58-E11AD2B8B157}" type="pres">
      <dgm:prSet presAssocID="{68880381-C554-4CAE-8D98-55404C897FF2}" presName="composite" presStyleCnt="0"/>
      <dgm:spPr/>
      <dgm:t>
        <a:bodyPr/>
        <a:lstStyle/>
        <a:p>
          <a:endParaRPr lang="en-US"/>
        </a:p>
      </dgm:t>
    </dgm:pt>
    <dgm:pt modelId="{FECF713F-9E1F-4CC1-9D86-8F676508416A}" type="pres">
      <dgm:prSet presAssocID="{68880381-C554-4CAE-8D98-55404C897FF2}" presName="ParentText" presStyleLbl="node1" presStyleIdx="2" presStyleCnt="3" custScaleX="170459" custLinFactNeighborX="2157" custLinFactNeighborY="335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11EF17A-3502-46ED-8CF2-566FC6E11747}" type="presOf" srcId="{82EF9F1F-64D5-4F22-9651-EAF87D16DD72}" destId="{4F10433E-C12A-4A1D-9CD8-1D30AC9AD4AD}" srcOrd="0" destOrd="0" presId="urn:microsoft.com/office/officeart/2005/8/layout/StepDownProcess"/>
    <dgm:cxn modelId="{48D8DC53-B386-4939-9D15-32A79DC416E2}" srcId="{82EF9F1F-64D5-4F22-9651-EAF87D16DD72}" destId="{7CB9B332-4B58-4D7C-B9CD-F7D277362A95}" srcOrd="1" destOrd="0" parTransId="{0B80498E-D8A6-4881-9910-774752B60AD5}" sibTransId="{B792C0E6-9231-403D-979A-9973C4AEAE64}"/>
    <dgm:cxn modelId="{A5EAD974-2826-4FDA-A011-5CEA7E0A927C}" type="presOf" srcId="{7CB9B332-4B58-4D7C-B9CD-F7D277362A95}" destId="{12DB6139-0EB6-435D-84FB-CB921DFCEBBE}" srcOrd="0" destOrd="0" presId="urn:microsoft.com/office/officeart/2005/8/layout/StepDownProcess"/>
    <dgm:cxn modelId="{799F1A1F-D021-4432-83D3-AF029E0844EB}" srcId="{82EF9F1F-64D5-4F22-9651-EAF87D16DD72}" destId="{68880381-C554-4CAE-8D98-55404C897FF2}" srcOrd="2" destOrd="0" parTransId="{2EE9C955-2823-4C5E-8A58-B1AC950E9FB9}" sibTransId="{A099AB9D-8E09-40F0-80EB-F94DB6A969B0}"/>
    <dgm:cxn modelId="{647DF286-D618-46AC-AA11-8281530A4643}" srcId="{82EF9F1F-64D5-4F22-9651-EAF87D16DD72}" destId="{34F7F9A9-A1D2-4AB2-8E4F-B9B2CE02B956}" srcOrd="0" destOrd="0" parTransId="{E8457928-A876-4754-99EA-6D59032B4033}" sibTransId="{556B22F4-9F27-4AEF-B231-C9541ADED441}"/>
    <dgm:cxn modelId="{674847F4-7CD7-4FF9-903A-3575162AC769}" type="presOf" srcId="{68880381-C554-4CAE-8D98-55404C897FF2}" destId="{FECF713F-9E1F-4CC1-9D86-8F676508416A}" srcOrd="0" destOrd="0" presId="urn:microsoft.com/office/officeart/2005/8/layout/StepDownProcess"/>
    <dgm:cxn modelId="{FE93AE6F-D208-4556-A407-0421E28AC74A}" type="presOf" srcId="{34F7F9A9-A1D2-4AB2-8E4F-B9B2CE02B956}" destId="{B7CA119D-3E58-4A03-A919-D39A704C6F47}" srcOrd="0" destOrd="0" presId="urn:microsoft.com/office/officeart/2005/8/layout/StepDownProcess"/>
    <dgm:cxn modelId="{57BE0D1C-C2C5-4B6C-BD6E-D79EA2C28CFF}" type="presParOf" srcId="{4F10433E-C12A-4A1D-9CD8-1D30AC9AD4AD}" destId="{5145E9DF-86BF-4247-B442-2093E20F3B69}" srcOrd="0" destOrd="0" presId="urn:microsoft.com/office/officeart/2005/8/layout/StepDownProcess"/>
    <dgm:cxn modelId="{15F80F39-40D1-4842-8199-2D3A24BD0446}" type="presParOf" srcId="{5145E9DF-86BF-4247-B442-2093E20F3B69}" destId="{09A53537-CDC0-403E-9274-B2670C759F53}" srcOrd="0" destOrd="0" presId="urn:microsoft.com/office/officeart/2005/8/layout/StepDownProcess"/>
    <dgm:cxn modelId="{A6A25DC5-6C72-4E6B-A37A-1A9E4B4F8342}" type="presParOf" srcId="{5145E9DF-86BF-4247-B442-2093E20F3B69}" destId="{B7CA119D-3E58-4A03-A919-D39A704C6F47}" srcOrd="1" destOrd="0" presId="urn:microsoft.com/office/officeart/2005/8/layout/StepDownProcess"/>
    <dgm:cxn modelId="{B0A5003C-4DB1-4233-81F8-8B55EF8BDC81}" type="presParOf" srcId="{5145E9DF-86BF-4247-B442-2093E20F3B69}" destId="{C2369612-2B1F-4B84-B3F3-FE77A44DAEE9}" srcOrd="2" destOrd="0" presId="urn:microsoft.com/office/officeart/2005/8/layout/StepDownProcess"/>
    <dgm:cxn modelId="{B4D053CE-9572-4B4B-8622-82E6E59AA69A}" type="presParOf" srcId="{4F10433E-C12A-4A1D-9CD8-1D30AC9AD4AD}" destId="{6A6955DD-B595-4C73-8CBB-436FD3F9D87D}" srcOrd="1" destOrd="0" presId="urn:microsoft.com/office/officeart/2005/8/layout/StepDownProcess"/>
    <dgm:cxn modelId="{6B1F7295-D24C-4242-9A9B-60BD9A72AD34}" type="presParOf" srcId="{4F10433E-C12A-4A1D-9CD8-1D30AC9AD4AD}" destId="{C0EAD2D7-7BF4-4926-B5CD-2DFE9FCEB216}" srcOrd="2" destOrd="0" presId="urn:microsoft.com/office/officeart/2005/8/layout/StepDownProcess"/>
    <dgm:cxn modelId="{5799A77B-F08E-4EDC-B2B7-018E593E19DD}" type="presParOf" srcId="{C0EAD2D7-7BF4-4926-B5CD-2DFE9FCEB216}" destId="{D17E4CA6-EF7A-4F42-A471-7E3DD426B307}" srcOrd="0" destOrd="0" presId="urn:microsoft.com/office/officeart/2005/8/layout/StepDownProcess"/>
    <dgm:cxn modelId="{007473EE-E3D4-4DA9-B695-B1FE3D94B733}" type="presParOf" srcId="{C0EAD2D7-7BF4-4926-B5CD-2DFE9FCEB216}" destId="{12DB6139-0EB6-435D-84FB-CB921DFCEBBE}" srcOrd="1" destOrd="0" presId="urn:microsoft.com/office/officeart/2005/8/layout/StepDownProcess"/>
    <dgm:cxn modelId="{38ECD53E-13FB-4051-89FD-4187B67613A2}" type="presParOf" srcId="{C0EAD2D7-7BF4-4926-B5CD-2DFE9FCEB216}" destId="{59B87025-D2D7-4291-98BF-245467E271AF}" srcOrd="2" destOrd="0" presId="urn:microsoft.com/office/officeart/2005/8/layout/StepDownProcess"/>
    <dgm:cxn modelId="{44550299-F3CD-4B29-8CC3-86B8C8385C80}" type="presParOf" srcId="{4F10433E-C12A-4A1D-9CD8-1D30AC9AD4AD}" destId="{FB344E5E-90C7-4138-96FA-6DBC2AED1735}" srcOrd="3" destOrd="0" presId="urn:microsoft.com/office/officeart/2005/8/layout/StepDownProcess"/>
    <dgm:cxn modelId="{03670740-FED7-4AAB-8F77-9E9B7559B44E}" type="presParOf" srcId="{4F10433E-C12A-4A1D-9CD8-1D30AC9AD4AD}" destId="{A61613A2-91D6-486B-BE58-E11AD2B8B157}" srcOrd="4" destOrd="0" presId="urn:microsoft.com/office/officeart/2005/8/layout/StepDownProcess"/>
    <dgm:cxn modelId="{D8A57634-DF71-4FB9-9B95-7893D8648610}" type="presParOf" srcId="{A61613A2-91D6-486B-BE58-E11AD2B8B157}" destId="{FECF713F-9E1F-4CC1-9D86-8F676508416A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2EF9F1F-64D5-4F22-9651-EAF87D16DD72}" type="doc">
      <dgm:prSet loTypeId="urn:microsoft.com/office/officeart/2005/8/layout/StepDownProcess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4F10433E-C12A-4A1D-9CD8-1D30AC9AD4AD}" type="pres">
      <dgm:prSet presAssocID="{82EF9F1F-64D5-4F22-9651-EAF87D16DD72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</dgm:ptLst>
  <dgm:cxnLst>
    <dgm:cxn modelId="{16458624-9347-40ED-9572-5C47509BF709}" type="presOf" srcId="{82EF9F1F-64D5-4F22-9651-EAF87D16DD72}" destId="{4F10433E-C12A-4A1D-9CD8-1D30AC9AD4AD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2EF9F1F-64D5-4F22-9651-EAF87D16DD72}" type="doc">
      <dgm:prSet loTypeId="urn:microsoft.com/office/officeart/2005/8/layout/funnel1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7BC96DA-9184-452C-8D4D-E8AF63A99487}">
      <dgm:prSet phldrT="[Text]"/>
      <dgm:spPr/>
      <dgm:t>
        <a:bodyPr/>
        <a:lstStyle/>
        <a:p>
          <a:r>
            <a:rPr lang="en-US" dirty="0" smtClean="0"/>
            <a:t>4,000 NGOs with </a:t>
          </a:r>
          <a:r>
            <a:rPr lang="en-US" dirty="0" err="1" smtClean="0"/>
            <a:t>MoI</a:t>
          </a:r>
          <a:endParaRPr lang="en-US" dirty="0"/>
        </a:p>
      </dgm:t>
    </dgm:pt>
    <dgm:pt modelId="{90766446-5316-43DA-8582-780E5B4D9795}" type="parTrans" cxnId="{5EFA9FF6-A254-4BDD-89AF-51D3A1D03BCF}">
      <dgm:prSet/>
      <dgm:spPr/>
      <dgm:t>
        <a:bodyPr/>
        <a:lstStyle/>
        <a:p>
          <a:endParaRPr lang="en-US"/>
        </a:p>
      </dgm:t>
    </dgm:pt>
    <dgm:pt modelId="{3CD65C36-16D0-44DC-853C-01FC9FE0547F}" type="sibTrans" cxnId="{5EFA9FF6-A254-4BDD-89AF-51D3A1D03BCF}">
      <dgm:prSet/>
      <dgm:spPr/>
      <dgm:t>
        <a:bodyPr/>
        <a:lstStyle/>
        <a:p>
          <a:endParaRPr lang="en-US"/>
        </a:p>
      </dgm:t>
    </dgm:pt>
    <dgm:pt modelId="{E7ADD86B-4BFA-4E6A-8183-F331AB8E64E7}">
      <dgm:prSet phldrT="[Text]"/>
      <dgm:spPr/>
      <dgm:t>
        <a:bodyPr/>
        <a:lstStyle/>
        <a:p>
          <a:r>
            <a:rPr lang="en-US" dirty="0" smtClean="0"/>
            <a:t>170 CCC members</a:t>
          </a:r>
          <a:endParaRPr lang="en-US" dirty="0"/>
        </a:p>
      </dgm:t>
    </dgm:pt>
    <dgm:pt modelId="{EBED39F9-AB61-4E2A-963D-CF3BA5623F75}" type="parTrans" cxnId="{8B2D010C-BD53-4AE0-B47A-E5048E98BD0C}">
      <dgm:prSet/>
      <dgm:spPr/>
      <dgm:t>
        <a:bodyPr/>
        <a:lstStyle/>
        <a:p>
          <a:endParaRPr lang="en-US"/>
        </a:p>
      </dgm:t>
    </dgm:pt>
    <dgm:pt modelId="{3B636908-3B53-4534-BE01-525E3AEBFE34}" type="sibTrans" cxnId="{8B2D010C-BD53-4AE0-B47A-E5048E98BD0C}">
      <dgm:prSet/>
      <dgm:spPr/>
      <dgm:t>
        <a:bodyPr/>
        <a:lstStyle/>
        <a:p>
          <a:endParaRPr lang="en-US"/>
        </a:p>
      </dgm:t>
    </dgm:pt>
    <dgm:pt modelId="{0E89C2EA-7C50-41D9-969E-8ACFBA74F5F1}">
      <dgm:prSet phldrT="[Text]" phldr="1"/>
      <dgm:spPr/>
      <dgm:t>
        <a:bodyPr/>
        <a:lstStyle/>
        <a:p>
          <a:endParaRPr lang="en-US"/>
        </a:p>
      </dgm:t>
    </dgm:pt>
    <dgm:pt modelId="{6F23252E-D781-4603-B3F7-A3DA63B98EE4}" type="parTrans" cxnId="{785CC5DC-E538-4104-91F1-A4C3B9055BAB}">
      <dgm:prSet/>
      <dgm:spPr/>
      <dgm:t>
        <a:bodyPr/>
        <a:lstStyle/>
        <a:p>
          <a:endParaRPr lang="en-US"/>
        </a:p>
      </dgm:t>
    </dgm:pt>
    <dgm:pt modelId="{86EEA547-1B7B-48E7-979F-CB1F78914400}" type="sibTrans" cxnId="{785CC5DC-E538-4104-91F1-A4C3B9055BAB}">
      <dgm:prSet/>
      <dgm:spPr/>
      <dgm:t>
        <a:bodyPr/>
        <a:lstStyle/>
        <a:p>
          <a:endParaRPr lang="en-US"/>
        </a:p>
      </dgm:t>
    </dgm:pt>
    <dgm:pt modelId="{A4D65A35-6E39-4831-A076-C0D33743DE7F}">
      <dgm:prSet phldrT="[Text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1"/>
            </a:rPr>
            <a:t>https://ngodb2.ccc-cambodia.org/index</a:t>
          </a:r>
          <a:endParaRPr lang="en-US" dirty="0" smtClean="0"/>
        </a:p>
        <a:p>
          <a:endParaRPr lang="en-US" dirty="0"/>
        </a:p>
      </dgm:t>
    </dgm:pt>
    <dgm:pt modelId="{6BA81C23-82FE-4F80-8815-39151989CA3D}" type="parTrans" cxnId="{17D2BFBD-79E8-4039-A4AF-305D19AA2E8D}">
      <dgm:prSet/>
      <dgm:spPr/>
      <dgm:t>
        <a:bodyPr/>
        <a:lstStyle/>
        <a:p>
          <a:endParaRPr lang="en-US"/>
        </a:p>
      </dgm:t>
    </dgm:pt>
    <dgm:pt modelId="{19DA5F85-C4E7-4349-912A-82CD37FED17A}" type="sibTrans" cxnId="{17D2BFBD-79E8-4039-A4AF-305D19AA2E8D}">
      <dgm:prSet/>
      <dgm:spPr/>
      <dgm:t>
        <a:bodyPr/>
        <a:lstStyle/>
        <a:p>
          <a:endParaRPr lang="en-US"/>
        </a:p>
      </dgm:t>
    </dgm:pt>
    <dgm:pt modelId="{91D455E7-C734-4341-BB3A-45EF672777BC}" type="pres">
      <dgm:prSet presAssocID="{82EF9F1F-64D5-4F22-9651-EAF87D16DD72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C86662-2F0D-4267-87BE-73B59A5A4E50}" type="pres">
      <dgm:prSet presAssocID="{82EF9F1F-64D5-4F22-9651-EAF87D16DD72}" presName="ellipse" presStyleLbl="trBgShp" presStyleIdx="0" presStyleCnt="1"/>
      <dgm:spPr/>
    </dgm:pt>
    <dgm:pt modelId="{2B7B4C3A-7DCC-4D23-AC13-2F6E4F1FAC1D}" type="pres">
      <dgm:prSet presAssocID="{82EF9F1F-64D5-4F22-9651-EAF87D16DD72}" presName="arrow1" presStyleLbl="fgShp" presStyleIdx="0" presStyleCnt="1"/>
      <dgm:spPr/>
    </dgm:pt>
    <dgm:pt modelId="{ACC6FD70-812E-4237-9DB6-CAF43276BBE2}" type="pres">
      <dgm:prSet presAssocID="{82EF9F1F-64D5-4F22-9651-EAF87D16DD72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5DDE94-423B-41F2-B5FC-66F3B2F37A5D}" type="pres">
      <dgm:prSet presAssocID="{E7ADD86B-4BFA-4E6A-8183-F331AB8E64E7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AAE5FF-18D7-4857-8367-ACD615534C19}" type="pres">
      <dgm:prSet presAssocID="{0E89C2EA-7C50-41D9-969E-8ACFBA74F5F1}" presName="item2" presStyleLbl="node1" presStyleIdx="1" presStyleCnt="3" custLinFactNeighborX="656" custLinFactNeighborY="-41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CAF3AE-5A61-4DAB-8ED7-652DBB6E5358}" type="pres">
      <dgm:prSet presAssocID="{A4D65A35-6E39-4831-A076-C0D33743DE7F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956C59-6437-4D28-BDB3-B90C6C4E6286}" type="pres">
      <dgm:prSet presAssocID="{82EF9F1F-64D5-4F22-9651-EAF87D16DD72}" presName="funnel" presStyleLbl="trAlignAcc1" presStyleIdx="0" presStyleCnt="1"/>
      <dgm:spPr/>
    </dgm:pt>
  </dgm:ptLst>
  <dgm:cxnLst>
    <dgm:cxn modelId="{0183D6A5-271A-4C1C-85FC-356BB2CE4E2D}" type="presOf" srcId="{27BC96DA-9184-452C-8D4D-E8AF63A99487}" destId="{7DCAF3AE-5A61-4DAB-8ED7-652DBB6E5358}" srcOrd="0" destOrd="0" presId="urn:microsoft.com/office/officeart/2005/8/layout/funnel1"/>
    <dgm:cxn modelId="{5EFA9FF6-A254-4BDD-89AF-51D3A1D03BCF}" srcId="{82EF9F1F-64D5-4F22-9651-EAF87D16DD72}" destId="{27BC96DA-9184-452C-8D4D-E8AF63A99487}" srcOrd="0" destOrd="0" parTransId="{90766446-5316-43DA-8582-780E5B4D9795}" sibTransId="{3CD65C36-16D0-44DC-853C-01FC9FE0547F}"/>
    <dgm:cxn modelId="{B12606DE-464D-4A21-89A4-1301F504EFE9}" type="presOf" srcId="{82EF9F1F-64D5-4F22-9651-EAF87D16DD72}" destId="{91D455E7-C734-4341-BB3A-45EF672777BC}" srcOrd="0" destOrd="0" presId="urn:microsoft.com/office/officeart/2005/8/layout/funnel1"/>
    <dgm:cxn modelId="{17D2BFBD-79E8-4039-A4AF-305D19AA2E8D}" srcId="{82EF9F1F-64D5-4F22-9651-EAF87D16DD72}" destId="{A4D65A35-6E39-4831-A076-C0D33743DE7F}" srcOrd="3" destOrd="0" parTransId="{6BA81C23-82FE-4F80-8815-39151989CA3D}" sibTransId="{19DA5F85-C4E7-4349-912A-82CD37FED17A}"/>
    <dgm:cxn modelId="{DDBCD589-EFB6-42CA-8B12-D4BC7AC33DA6}" type="presOf" srcId="{E7ADD86B-4BFA-4E6A-8183-F331AB8E64E7}" destId="{02AAE5FF-18D7-4857-8367-ACD615534C19}" srcOrd="0" destOrd="0" presId="urn:microsoft.com/office/officeart/2005/8/layout/funnel1"/>
    <dgm:cxn modelId="{785CC5DC-E538-4104-91F1-A4C3B9055BAB}" srcId="{82EF9F1F-64D5-4F22-9651-EAF87D16DD72}" destId="{0E89C2EA-7C50-41D9-969E-8ACFBA74F5F1}" srcOrd="2" destOrd="0" parTransId="{6F23252E-D781-4603-B3F7-A3DA63B98EE4}" sibTransId="{86EEA547-1B7B-48E7-979F-CB1F78914400}"/>
    <dgm:cxn modelId="{770D2880-4BD7-4322-8D33-623D62C50B8F}" type="presOf" srcId="{0E89C2EA-7C50-41D9-969E-8ACFBA74F5F1}" destId="{F65DDE94-423B-41F2-B5FC-66F3B2F37A5D}" srcOrd="0" destOrd="0" presId="urn:microsoft.com/office/officeart/2005/8/layout/funnel1"/>
    <dgm:cxn modelId="{D8E75B47-1C7A-48CA-AAEF-2FF775CCB4F8}" type="presOf" srcId="{A4D65A35-6E39-4831-A076-C0D33743DE7F}" destId="{ACC6FD70-812E-4237-9DB6-CAF43276BBE2}" srcOrd="0" destOrd="0" presId="urn:microsoft.com/office/officeart/2005/8/layout/funnel1"/>
    <dgm:cxn modelId="{8B2D010C-BD53-4AE0-B47A-E5048E98BD0C}" srcId="{82EF9F1F-64D5-4F22-9651-EAF87D16DD72}" destId="{E7ADD86B-4BFA-4E6A-8183-F331AB8E64E7}" srcOrd="1" destOrd="0" parTransId="{EBED39F9-AB61-4E2A-963D-CF3BA5623F75}" sibTransId="{3B636908-3B53-4534-BE01-525E3AEBFE34}"/>
    <dgm:cxn modelId="{9424F82C-C917-40F2-B616-B6ED04F38586}" type="presParOf" srcId="{91D455E7-C734-4341-BB3A-45EF672777BC}" destId="{5AC86662-2F0D-4267-87BE-73B59A5A4E50}" srcOrd="0" destOrd="0" presId="urn:microsoft.com/office/officeart/2005/8/layout/funnel1"/>
    <dgm:cxn modelId="{41293F25-BE0D-4345-BFC4-50025A58A1B3}" type="presParOf" srcId="{91D455E7-C734-4341-BB3A-45EF672777BC}" destId="{2B7B4C3A-7DCC-4D23-AC13-2F6E4F1FAC1D}" srcOrd="1" destOrd="0" presId="urn:microsoft.com/office/officeart/2005/8/layout/funnel1"/>
    <dgm:cxn modelId="{837E7AE5-70DE-4AFD-B2E7-C394CAE2B083}" type="presParOf" srcId="{91D455E7-C734-4341-BB3A-45EF672777BC}" destId="{ACC6FD70-812E-4237-9DB6-CAF43276BBE2}" srcOrd="2" destOrd="0" presId="urn:microsoft.com/office/officeart/2005/8/layout/funnel1"/>
    <dgm:cxn modelId="{8E57A238-796E-446F-9A07-CD9EA0B274D9}" type="presParOf" srcId="{91D455E7-C734-4341-BB3A-45EF672777BC}" destId="{F65DDE94-423B-41F2-B5FC-66F3B2F37A5D}" srcOrd="3" destOrd="0" presId="urn:microsoft.com/office/officeart/2005/8/layout/funnel1"/>
    <dgm:cxn modelId="{B90E083D-943D-4445-AFB7-272A93DC0E63}" type="presParOf" srcId="{91D455E7-C734-4341-BB3A-45EF672777BC}" destId="{02AAE5FF-18D7-4857-8367-ACD615534C19}" srcOrd="4" destOrd="0" presId="urn:microsoft.com/office/officeart/2005/8/layout/funnel1"/>
    <dgm:cxn modelId="{75423FED-CBD1-4ADA-9D11-386BB87F889F}" type="presParOf" srcId="{91D455E7-C734-4341-BB3A-45EF672777BC}" destId="{7DCAF3AE-5A61-4DAB-8ED7-652DBB6E5358}" srcOrd="5" destOrd="0" presId="urn:microsoft.com/office/officeart/2005/8/layout/funnel1"/>
    <dgm:cxn modelId="{55DBAC7B-5FBD-40B1-AD4C-E115F79E6DEB}" type="presParOf" srcId="{91D455E7-C734-4341-BB3A-45EF672777BC}" destId="{23956C59-6437-4D28-BDB3-B90C6C4E6286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2EF9F1F-64D5-4F22-9651-EAF87D16DD72}" type="doc">
      <dgm:prSet loTypeId="urn:microsoft.com/office/officeart/2005/8/layout/equation1" loCatId="process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7BC96DA-9184-452C-8D4D-E8AF63A99487}">
      <dgm:prSet phldrT="[Text]" custT="1"/>
      <dgm:spPr/>
      <dgm:t>
        <a:bodyPr/>
        <a:lstStyle/>
        <a:p>
          <a:r>
            <a:rPr lang="en-US" sz="1400" dirty="0" smtClean="0"/>
            <a:t>Basic Video or Social Media Training course</a:t>
          </a:r>
          <a:endParaRPr lang="en-US" sz="1400" dirty="0"/>
        </a:p>
      </dgm:t>
    </dgm:pt>
    <dgm:pt modelId="{90766446-5316-43DA-8582-780E5B4D9795}" type="parTrans" cxnId="{5EFA9FF6-A254-4BDD-89AF-51D3A1D03BCF}">
      <dgm:prSet/>
      <dgm:spPr/>
      <dgm:t>
        <a:bodyPr/>
        <a:lstStyle/>
        <a:p>
          <a:endParaRPr lang="en-US"/>
        </a:p>
      </dgm:t>
    </dgm:pt>
    <dgm:pt modelId="{3CD65C36-16D0-44DC-853C-01FC9FE0547F}" type="sibTrans" cxnId="{5EFA9FF6-A254-4BDD-89AF-51D3A1D03BCF}">
      <dgm:prSet/>
      <dgm:spPr/>
      <dgm:t>
        <a:bodyPr/>
        <a:lstStyle/>
        <a:p>
          <a:endParaRPr lang="en-US"/>
        </a:p>
      </dgm:t>
    </dgm:pt>
    <dgm:pt modelId="{E7ADD86B-4BFA-4E6A-8183-F331AB8E64E7}">
      <dgm:prSet phldrT="[Text]" custT="1"/>
      <dgm:spPr/>
      <dgm:t>
        <a:bodyPr/>
        <a:lstStyle/>
        <a:p>
          <a:r>
            <a:rPr lang="en-US" sz="1400" dirty="0" smtClean="0"/>
            <a:t>Promote Branding </a:t>
          </a:r>
          <a:endParaRPr lang="en-US" sz="1400" dirty="0"/>
        </a:p>
      </dgm:t>
    </dgm:pt>
    <dgm:pt modelId="{EBED39F9-AB61-4E2A-963D-CF3BA5623F75}" type="parTrans" cxnId="{8B2D010C-BD53-4AE0-B47A-E5048E98BD0C}">
      <dgm:prSet/>
      <dgm:spPr/>
      <dgm:t>
        <a:bodyPr/>
        <a:lstStyle/>
        <a:p>
          <a:endParaRPr lang="en-US"/>
        </a:p>
      </dgm:t>
    </dgm:pt>
    <dgm:pt modelId="{3B636908-3B53-4534-BE01-525E3AEBFE34}" type="sibTrans" cxnId="{8B2D010C-BD53-4AE0-B47A-E5048E98BD0C}">
      <dgm:prSet/>
      <dgm:spPr/>
      <dgm:t>
        <a:bodyPr/>
        <a:lstStyle/>
        <a:p>
          <a:endParaRPr lang="en-US"/>
        </a:p>
      </dgm:t>
    </dgm:pt>
    <dgm:pt modelId="{0E89C2EA-7C50-41D9-969E-8ACFBA74F5F1}">
      <dgm:prSet phldrT="[Text]" custT="1"/>
      <dgm:spPr/>
      <dgm:t>
        <a:bodyPr/>
        <a:lstStyle/>
        <a:p>
          <a:r>
            <a:rPr lang="en-US" sz="1400" dirty="0" smtClean="0"/>
            <a:t>Social Marketing tools</a:t>
          </a:r>
          <a:endParaRPr lang="en-US" sz="1400" dirty="0"/>
        </a:p>
      </dgm:t>
    </dgm:pt>
    <dgm:pt modelId="{6F23252E-D781-4603-B3F7-A3DA63B98EE4}" type="parTrans" cxnId="{785CC5DC-E538-4104-91F1-A4C3B9055BAB}">
      <dgm:prSet/>
      <dgm:spPr/>
      <dgm:t>
        <a:bodyPr/>
        <a:lstStyle/>
        <a:p>
          <a:endParaRPr lang="en-US"/>
        </a:p>
      </dgm:t>
    </dgm:pt>
    <dgm:pt modelId="{86EEA547-1B7B-48E7-979F-CB1F78914400}" type="sibTrans" cxnId="{785CC5DC-E538-4104-91F1-A4C3B9055BAB}">
      <dgm:prSet/>
      <dgm:spPr/>
      <dgm:t>
        <a:bodyPr/>
        <a:lstStyle/>
        <a:p>
          <a:endParaRPr lang="en-US"/>
        </a:p>
      </dgm:t>
    </dgm:pt>
    <dgm:pt modelId="{A4D65A35-6E39-4831-A076-C0D33743DE7F}">
      <dgm:prSet phldrT="[Text]" custT="1"/>
      <dgm:spPr/>
      <dgm:t>
        <a:bodyPr/>
        <a:lstStyle/>
        <a:p>
          <a:r>
            <a:rPr lang="en-US" sz="1400" dirty="0" smtClean="0"/>
            <a:t>New service Packages</a:t>
          </a:r>
          <a:endParaRPr lang="en-US" sz="1400" dirty="0"/>
        </a:p>
      </dgm:t>
    </dgm:pt>
    <dgm:pt modelId="{6BA81C23-82FE-4F80-8815-39151989CA3D}" type="parTrans" cxnId="{17D2BFBD-79E8-4039-A4AF-305D19AA2E8D}">
      <dgm:prSet/>
      <dgm:spPr/>
      <dgm:t>
        <a:bodyPr/>
        <a:lstStyle/>
        <a:p>
          <a:endParaRPr lang="en-US"/>
        </a:p>
      </dgm:t>
    </dgm:pt>
    <dgm:pt modelId="{19DA5F85-C4E7-4349-912A-82CD37FED17A}" type="sibTrans" cxnId="{17D2BFBD-79E8-4039-A4AF-305D19AA2E8D}">
      <dgm:prSet/>
      <dgm:spPr/>
      <dgm:t>
        <a:bodyPr/>
        <a:lstStyle/>
        <a:p>
          <a:endParaRPr lang="en-US"/>
        </a:p>
      </dgm:t>
    </dgm:pt>
    <dgm:pt modelId="{7D22D52A-629B-4141-98DA-614F4475B53F}" type="pres">
      <dgm:prSet presAssocID="{82EF9F1F-64D5-4F22-9651-EAF87D16DD7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D87DEE0-1BA1-4F33-9530-8C8FA982EE67}" type="pres">
      <dgm:prSet presAssocID="{27BC96DA-9184-452C-8D4D-E8AF63A9948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CF438E-8CFE-41A0-A028-45795B8EC03E}" type="pres">
      <dgm:prSet presAssocID="{3CD65C36-16D0-44DC-853C-01FC9FE0547F}" presName="spacerL" presStyleCnt="0"/>
      <dgm:spPr/>
      <dgm:t>
        <a:bodyPr/>
        <a:lstStyle/>
        <a:p>
          <a:endParaRPr lang="en-US"/>
        </a:p>
      </dgm:t>
    </dgm:pt>
    <dgm:pt modelId="{F39D9DF2-112D-49BB-8E0C-DE54DD04FF10}" type="pres">
      <dgm:prSet presAssocID="{3CD65C36-16D0-44DC-853C-01FC9FE0547F}" presName="sibTrans" presStyleLbl="sibTrans2D1" presStyleIdx="0" presStyleCnt="3"/>
      <dgm:spPr/>
      <dgm:t>
        <a:bodyPr/>
        <a:lstStyle/>
        <a:p>
          <a:endParaRPr lang="en-US"/>
        </a:p>
      </dgm:t>
    </dgm:pt>
    <dgm:pt modelId="{D62217EF-A354-4619-9B6B-4FE4D6A5CF0C}" type="pres">
      <dgm:prSet presAssocID="{3CD65C36-16D0-44DC-853C-01FC9FE0547F}" presName="spacerR" presStyleCnt="0"/>
      <dgm:spPr/>
      <dgm:t>
        <a:bodyPr/>
        <a:lstStyle/>
        <a:p>
          <a:endParaRPr lang="en-US"/>
        </a:p>
      </dgm:t>
    </dgm:pt>
    <dgm:pt modelId="{19E026FF-CBE4-4322-BF3E-290D24BDC249}" type="pres">
      <dgm:prSet presAssocID="{E7ADD86B-4BFA-4E6A-8183-F331AB8E64E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A832F9-7FE1-481B-8DA9-CC04246DD855}" type="pres">
      <dgm:prSet presAssocID="{3B636908-3B53-4534-BE01-525E3AEBFE34}" presName="spacerL" presStyleCnt="0"/>
      <dgm:spPr/>
      <dgm:t>
        <a:bodyPr/>
        <a:lstStyle/>
        <a:p>
          <a:endParaRPr lang="en-US"/>
        </a:p>
      </dgm:t>
    </dgm:pt>
    <dgm:pt modelId="{2EDE4DD7-B7A7-4EA5-8BAA-8F8D2BF7E333}" type="pres">
      <dgm:prSet presAssocID="{3B636908-3B53-4534-BE01-525E3AEBFE34}" presName="sibTrans" presStyleLbl="sibTrans2D1" presStyleIdx="1" presStyleCnt="3"/>
      <dgm:spPr/>
      <dgm:t>
        <a:bodyPr/>
        <a:lstStyle/>
        <a:p>
          <a:endParaRPr lang="en-US"/>
        </a:p>
      </dgm:t>
    </dgm:pt>
    <dgm:pt modelId="{5CED41E9-4A04-4166-8DB9-2050627DB8A0}" type="pres">
      <dgm:prSet presAssocID="{3B636908-3B53-4534-BE01-525E3AEBFE34}" presName="spacerR" presStyleCnt="0"/>
      <dgm:spPr/>
      <dgm:t>
        <a:bodyPr/>
        <a:lstStyle/>
        <a:p>
          <a:endParaRPr lang="en-US"/>
        </a:p>
      </dgm:t>
    </dgm:pt>
    <dgm:pt modelId="{71D8E1DD-25D8-4D0E-BBDA-4D7CE08FC5F3}" type="pres">
      <dgm:prSet presAssocID="{0E89C2EA-7C50-41D9-969E-8ACFBA74F5F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581059-2796-435C-8CD5-7140960DBCB0}" type="pres">
      <dgm:prSet presAssocID="{86EEA547-1B7B-48E7-979F-CB1F78914400}" presName="spacerL" presStyleCnt="0"/>
      <dgm:spPr/>
      <dgm:t>
        <a:bodyPr/>
        <a:lstStyle/>
        <a:p>
          <a:endParaRPr lang="en-US"/>
        </a:p>
      </dgm:t>
    </dgm:pt>
    <dgm:pt modelId="{4E4EEBC7-593C-47AC-8DB5-8D5319EE18AD}" type="pres">
      <dgm:prSet presAssocID="{86EEA547-1B7B-48E7-979F-CB1F78914400}" presName="sibTrans" presStyleLbl="sibTrans2D1" presStyleIdx="2" presStyleCnt="3"/>
      <dgm:spPr/>
      <dgm:t>
        <a:bodyPr/>
        <a:lstStyle/>
        <a:p>
          <a:endParaRPr lang="en-US"/>
        </a:p>
      </dgm:t>
    </dgm:pt>
    <dgm:pt modelId="{2B4F6A17-06F6-49EB-811B-BE0C79A497B9}" type="pres">
      <dgm:prSet presAssocID="{86EEA547-1B7B-48E7-979F-CB1F78914400}" presName="spacerR" presStyleCnt="0"/>
      <dgm:spPr/>
      <dgm:t>
        <a:bodyPr/>
        <a:lstStyle/>
        <a:p>
          <a:endParaRPr lang="en-US"/>
        </a:p>
      </dgm:t>
    </dgm:pt>
    <dgm:pt modelId="{075ECCB4-2B12-4C94-9036-C82A2117C314}" type="pres">
      <dgm:prSet presAssocID="{A4D65A35-6E39-4831-A076-C0D33743DE7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FA9FF6-A254-4BDD-89AF-51D3A1D03BCF}" srcId="{82EF9F1F-64D5-4F22-9651-EAF87D16DD72}" destId="{27BC96DA-9184-452C-8D4D-E8AF63A99487}" srcOrd="0" destOrd="0" parTransId="{90766446-5316-43DA-8582-780E5B4D9795}" sibTransId="{3CD65C36-16D0-44DC-853C-01FC9FE0547F}"/>
    <dgm:cxn modelId="{785CC5DC-E538-4104-91F1-A4C3B9055BAB}" srcId="{82EF9F1F-64D5-4F22-9651-EAF87D16DD72}" destId="{0E89C2EA-7C50-41D9-969E-8ACFBA74F5F1}" srcOrd="2" destOrd="0" parTransId="{6F23252E-D781-4603-B3F7-A3DA63B98EE4}" sibTransId="{86EEA547-1B7B-48E7-979F-CB1F78914400}"/>
    <dgm:cxn modelId="{992FB9DB-838E-49F4-ACB0-B007BE388CE4}" type="presOf" srcId="{3B636908-3B53-4534-BE01-525E3AEBFE34}" destId="{2EDE4DD7-B7A7-4EA5-8BAA-8F8D2BF7E333}" srcOrd="0" destOrd="0" presId="urn:microsoft.com/office/officeart/2005/8/layout/equation1"/>
    <dgm:cxn modelId="{565AF7EE-7E62-4792-AEC6-1C6CBA38D0FD}" type="presOf" srcId="{A4D65A35-6E39-4831-A076-C0D33743DE7F}" destId="{075ECCB4-2B12-4C94-9036-C82A2117C314}" srcOrd="0" destOrd="0" presId="urn:microsoft.com/office/officeart/2005/8/layout/equation1"/>
    <dgm:cxn modelId="{792EB661-83DB-406D-B41B-86189A91756E}" type="presOf" srcId="{82EF9F1F-64D5-4F22-9651-EAF87D16DD72}" destId="{7D22D52A-629B-4141-98DA-614F4475B53F}" srcOrd="0" destOrd="0" presId="urn:microsoft.com/office/officeart/2005/8/layout/equation1"/>
    <dgm:cxn modelId="{8B2D010C-BD53-4AE0-B47A-E5048E98BD0C}" srcId="{82EF9F1F-64D5-4F22-9651-EAF87D16DD72}" destId="{E7ADD86B-4BFA-4E6A-8183-F331AB8E64E7}" srcOrd="1" destOrd="0" parTransId="{EBED39F9-AB61-4E2A-963D-CF3BA5623F75}" sibTransId="{3B636908-3B53-4534-BE01-525E3AEBFE34}"/>
    <dgm:cxn modelId="{4D4FDEA6-363B-456C-B192-B61469FD065C}" type="presOf" srcId="{86EEA547-1B7B-48E7-979F-CB1F78914400}" destId="{4E4EEBC7-593C-47AC-8DB5-8D5319EE18AD}" srcOrd="0" destOrd="0" presId="urn:microsoft.com/office/officeart/2005/8/layout/equation1"/>
    <dgm:cxn modelId="{A0EBC0EA-7ACF-4DE6-AF26-910B42AD6E9F}" type="presOf" srcId="{27BC96DA-9184-452C-8D4D-E8AF63A99487}" destId="{ED87DEE0-1BA1-4F33-9530-8C8FA982EE67}" srcOrd="0" destOrd="0" presId="urn:microsoft.com/office/officeart/2005/8/layout/equation1"/>
    <dgm:cxn modelId="{1321FF2D-9BD4-4971-989B-EA0C74DC3647}" type="presOf" srcId="{0E89C2EA-7C50-41D9-969E-8ACFBA74F5F1}" destId="{71D8E1DD-25D8-4D0E-BBDA-4D7CE08FC5F3}" srcOrd="0" destOrd="0" presId="urn:microsoft.com/office/officeart/2005/8/layout/equation1"/>
    <dgm:cxn modelId="{17D2BFBD-79E8-4039-A4AF-305D19AA2E8D}" srcId="{82EF9F1F-64D5-4F22-9651-EAF87D16DD72}" destId="{A4D65A35-6E39-4831-A076-C0D33743DE7F}" srcOrd="3" destOrd="0" parTransId="{6BA81C23-82FE-4F80-8815-39151989CA3D}" sibTransId="{19DA5F85-C4E7-4349-912A-82CD37FED17A}"/>
    <dgm:cxn modelId="{552B6692-A003-4164-9049-CAC87BA3ACE0}" type="presOf" srcId="{E7ADD86B-4BFA-4E6A-8183-F331AB8E64E7}" destId="{19E026FF-CBE4-4322-BF3E-290D24BDC249}" srcOrd="0" destOrd="0" presId="urn:microsoft.com/office/officeart/2005/8/layout/equation1"/>
    <dgm:cxn modelId="{56AA7C50-163E-4B73-A61C-5027A81384FC}" type="presOf" srcId="{3CD65C36-16D0-44DC-853C-01FC9FE0547F}" destId="{F39D9DF2-112D-49BB-8E0C-DE54DD04FF10}" srcOrd="0" destOrd="0" presId="urn:microsoft.com/office/officeart/2005/8/layout/equation1"/>
    <dgm:cxn modelId="{74064C89-9873-408D-A0CA-69BA74DEBA9D}" type="presParOf" srcId="{7D22D52A-629B-4141-98DA-614F4475B53F}" destId="{ED87DEE0-1BA1-4F33-9530-8C8FA982EE67}" srcOrd="0" destOrd="0" presId="urn:microsoft.com/office/officeart/2005/8/layout/equation1"/>
    <dgm:cxn modelId="{2A3F98BE-B677-4CB9-9B43-F340D15CE61D}" type="presParOf" srcId="{7D22D52A-629B-4141-98DA-614F4475B53F}" destId="{4CCF438E-8CFE-41A0-A028-45795B8EC03E}" srcOrd="1" destOrd="0" presId="urn:microsoft.com/office/officeart/2005/8/layout/equation1"/>
    <dgm:cxn modelId="{D68FFA84-1039-48D3-88A0-CB1B401A89F8}" type="presParOf" srcId="{7D22D52A-629B-4141-98DA-614F4475B53F}" destId="{F39D9DF2-112D-49BB-8E0C-DE54DD04FF10}" srcOrd="2" destOrd="0" presId="urn:microsoft.com/office/officeart/2005/8/layout/equation1"/>
    <dgm:cxn modelId="{550EB1F2-3D86-409A-A059-B4E476E4EAD1}" type="presParOf" srcId="{7D22D52A-629B-4141-98DA-614F4475B53F}" destId="{D62217EF-A354-4619-9B6B-4FE4D6A5CF0C}" srcOrd="3" destOrd="0" presId="urn:microsoft.com/office/officeart/2005/8/layout/equation1"/>
    <dgm:cxn modelId="{2B13E987-5028-43F3-8FB2-41D2A163CBCD}" type="presParOf" srcId="{7D22D52A-629B-4141-98DA-614F4475B53F}" destId="{19E026FF-CBE4-4322-BF3E-290D24BDC249}" srcOrd="4" destOrd="0" presId="urn:microsoft.com/office/officeart/2005/8/layout/equation1"/>
    <dgm:cxn modelId="{C97527E9-E887-4F50-8385-271586154A33}" type="presParOf" srcId="{7D22D52A-629B-4141-98DA-614F4475B53F}" destId="{1DA832F9-7FE1-481B-8DA9-CC04246DD855}" srcOrd="5" destOrd="0" presId="urn:microsoft.com/office/officeart/2005/8/layout/equation1"/>
    <dgm:cxn modelId="{892CDEE1-39EB-4C1B-BB0B-750108A3952E}" type="presParOf" srcId="{7D22D52A-629B-4141-98DA-614F4475B53F}" destId="{2EDE4DD7-B7A7-4EA5-8BAA-8F8D2BF7E333}" srcOrd="6" destOrd="0" presId="urn:microsoft.com/office/officeart/2005/8/layout/equation1"/>
    <dgm:cxn modelId="{45F02432-0ED9-49BD-B590-95FDB104FD22}" type="presParOf" srcId="{7D22D52A-629B-4141-98DA-614F4475B53F}" destId="{5CED41E9-4A04-4166-8DB9-2050627DB8A0}" srcOrd="7" destOrd="0" presId="urn:microsoft.com/office/officeart/2005/8/layout/equation1"/>
    <dgm:cxn modelId="{ADE4F0B6-56C1-400F-B265-DBBC5D882387}" type="presParOf" srcId="{7D22D52A-629B-4141-98DA-614F4475B53F}" destId="{71D8E1DD-25D8-4D0E-BBDA-4D7CE08FC5F3}" srcOrd="8" destOrd="0" presId="urn:microsoft.com/office/officeart/2005/8/layout/equation1"/>
    <dgm:cxn modelId="{970C0E4A-3939-4F7C-B6CA-D35AD067BA6E}" type="presParOf" srcId="{7D22D52A-629B-4141-98DA-614F4475B53F}" destId="{16581059-2796-435C-8CD5-7140960DBCB0}" srcOrd="9" destOrd="0" presId="urn:microsoft.com/office/officeart/2005/8/layout/equation1"/>
    <dgm:cxn modelId="{B281A9DD-D84B-4408-AC59-91C7D8499B63}" type="presParOf" srcId="{7D22D52A-629B-4141-98DA-614F4475B53F}" destId="{4E4EEBC7-593C-47AC-8DB5-8D5319EE18AD}" srcOrd="10" destOrd="0" presId="urn:microsoft.com/office/officeart/2005/8/layout/equation1"/>
    <dgm:cxn modelId="{2F918A92-9933-4B31-8CA6-432AA29C2632}" type="presParOf" srcId="{7D22D52A-629B-4141-98DA-614F4475B53F}" destId="{2B4F6A17-06F6-49EB-811B-BE0C79A497B9}" srcOrd="11" destOrd="0" presId="urn:microsoft.com/office/officeart/2005/8/layout/equation1"/>
    <dgm:cxn modelId="{2008BAC3-3ECA-48DD-92ED-71A7D007D19B}" type="presParOf" srcId="{7D22D52A-629B-4141-98DA-614F4475B53F}" destId="{075ECCB4-2B12-4C94-9036-C82A2117C314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34232D-C270-49B5-9811-7B1C5F32399E}">
      <dsp:nvSpPr>
        <dsp:cNvPr id="0" name=""/>
        <dsp:cNvSpPr/>
      </dsp:nvSpPr>
      <dsp:spPr>
        <a:xfrm>
          <a:off x="3106" y="2313472"/>
          <a:ext cx="2468727" cy="110393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CSO Sustainability Index</a:t>
          </a:r>
          <a:endParaRPr lang="en-US" sz="1600" b="1" kern="1200" dirty="0"/>
        </a:p>
      </dsp:txBody>
      <dsp:txXfrm>
        <a:off x="35439" y="2345805"/>
        <a:ext cx="2404061" cy="1039267"/>
      </dsp:txXfrm>
    </dsp:sp>
    <dsp:sp modelId="{34CF9D9B-3F41-47A1-A814-D65F6228DEF5}">
      <dsp:nvSpPr>
        <dsp:cNvPr id="0" name=""/>
        <dsp:cNvSpPr/>
      </dsp:nvSpPr>
      <dsp:spPr>
        <a:xfrm>
          <a:off x="2655822" y="2637292"/>
          <a:ext cx="390056" cy="4562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>
        <a:off x="2655822" y="2728550"/>
        <a:ext cx="273039" cy="273776"/>
      </dsp:txXfrm>
    </dsp:sp>
    <dsp:sp modelId="{7FC16D80-EED2-40F4-B4AC-D1AB158446C3}">
      <dsp:nvSpPr>
        <dsp:cNvPr id="0" name=""/>
        <dsp:cNvSpPr/>
      </dsp:nvSpPr>
      <dsp:spPr>
        <a:xfrm>
          <a:off x="3207789" y="2313472"/>
          <a:ext cx="2320652" cy="110393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Member Insight Survey</a:t>
          </a:r>
          <a:endParaRPr lang="en-US" sz="1600" b="1" kern="1200" dirty="0"/>
        </a:p>
      </dsp:txBody>
      <dsp:txXfrm>
        <a:off x="3240122" y="2345805"/>
        <a:ext cx="2255986" cy="1039267"/>
      </dsp:txXfrm>
    </dsp:sp>
    <dsp:sp modelId="{DFAAC29F-6C2C-4EFE-9E76-FA20C17D0821}">
      <dsp:nvSpPr>
        <dsp:cNvPr id="0" name=""/>
        <dsp:cNvSpPr/>
      </dsp:nvSpPr>
      <dsp:spPr>
        <a:xfrm>
          <a:off x="5712431" y="2637292"/>
          <a:ext cx="390056" cy="4562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>
        <a:off x="5712431" y="2728550"/>
        <a:ext cx="273039" cy="273776"/>
      </dsp:txXfrm>
    </dsp:sp>
    <dsp:sp modelId="{3C50666B-9784-4333-BBE9-6951B42EBBEB}">
      <dsp:nvSpPr>
        <dsp:cNvPr id="0" name=""/>
        <dsp:cNvSpPr/>
      </dsp:nvSpPr>
      <dsp:spPr>
        <a:xfrm>
          <a:off x="6264398" y="2313472"/>
          <a:ext cx="2779539" cy="110393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Member Satisfaction Survey</a:t>
          </a:r>
          <a:endParaRPr lang="en-US" sz="1600" b="1" kern="1200" dirty="0"/>
        </a:p>
      </dsp:txBody>
      <dsp:txXfrm>
        <a:off x="6296731" y="2345805"/>
        <a:ext cx="2714873" cy="10392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7B4473-DBFA-4D8F-9977-25C337D331AC}">
      <dsp:nvSpPr>
        <dsp:cNvPr id="0" name=""/>
        <dsp:cNvSpPr/>
      </dsp:nvSpPr>
      <dsp:spPr>
        <a:xfrm>
          <a:off x="3753857" y="179089"/>
          <a:ext cx="5290400" cy="1678968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Completed by mid August 2017</a:t>
          </a:r>
          <a:endParaRPr lang="en-US" sz="2000" b="1" kern="1200" dirty="0"/>
        </a:p>
      </dsp:txBody>
      <dsp:txXfrm>
        <a:off x="3753857" y="388960"/>
        <a:ext cx="4660787" cy="1259226"/>
      </dsp:txXfrm>
    </dsp:sp>
    <dsp:sp modelId="{B88C64EB-C555-4860-B765-B8713199308B}">
      <dsp:nvSpPr>
        <dsp:cNvPr id="0" name=""/>
        <dsp:cNvSpPr/>
      </dsp:nvSpPr>
      <dsp:spPr>
        <a:xfrm>
          <a:off x="2786" y="682"/>
          <a:ext cx="3751070" cy="203578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0" kern="1200" dirty="0" smtClean="0"/>
            <a:t>Feasibility on CSOs Development Effectiveness in Cambodia </a:t>
          </a:r>
          <a:endParaRPr lang="en-US" sz="2700" b="0" kern="1200" dirty="0"/>
        </a:p>
      </dsp:txBody>
      <dsp:txXfrm>
        <a:off x="102165" y="100061"/>
        <a:ext cx="3552312" cy="1837024"/>
      </dsp:txXfrm>
    </dsp:sp>
    <dsp:sp modelId="{5FF3DCED-8032-4AA9-881B-D63D9BACB2D3}">
      <dsp:nvSpPr>
        <dsp:cNvPr id="0" name=""/>
        <dsp:cNvSpPr/>
      </dsp:nvSpPr>
      <dsp:spPr>
        <a:xfrm>
          <a:off x="3618818" y="2204362"/>
          <a:ext cx="5428227" cy="1678968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Completed by end of August 2017</a:t>
          </a:r>
          <a:endParaRPr lang="en-US" sz="2000" kern="1200" dirty="0"/>
        </a:p>
      </dsp:txBody>
      <dsp:txXfrm>
        <a:off x="3618818" y="2414233"/>
        <a:ext cx="4798614" cy="1259226"/>
      </dsp:txXfrm>
    </dsp:sp>
    <dsp:sp modelId="{2F89AA88-1062-4DE6-B8FF-DD5772826636}">
      <dsp:nvSpPr>
        <dsp:cNvPr id="0" name=""/>
        <dsp:cNvSpPr/>
      </dsp:nvSpPr>
      <dsp:spPr>
        <a:xfrm>
          <a:off x="0" y="2204362"/>
          <a:ext cx="3618818" cy="1678968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0" kern="1200" dirty="0" smtClean="0"/>
            <a:t>Baseline Study of Governance Hub Program (2017-2021)</a:t>
          </a:r>
          <a:endParaRPr lang="en-US" sz="2500" b="0" kern="1200" dirty="0"/>
        </a:p>
      </dsp:txBody>
      <dsp:txXfrm>
        <a:off x="81960" y="2286322"/>
        <a:ext cx="3454898" cy="1515048"/>
      </dsp:txXfrm>
    </dsp:sp>
    <dsp:sp modelId="{EE8C58F3-7606-4B2C-B894-F3A74221B910}">
      <dsp:nvSpPr>
        <dsp:cNvPr id="0" name=""/>
        <dsp:cNvSpPr/>
      </dsp:nvSpPr>
      <dsp:spPr>
        <a:xfrm>
          <a:off x="3618818" y="4051227"/>
          <a:ext cx="5428227" cy="1678968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Completed by end of August 2017</a:t>
          </a:r>
          <a:endParaRPr lang="en-US" sz="2000" kern="1200" dirty="0"/>
        </a:p>
      </dsp:txBody>
      <dsp:txXfrm>
        <a:off x="3618818" y="4261098"/>
        <a:ext cx="4798614" cy="1259226"/>
      </dsp:txXfrm>
    </dsp:sp>
    <dsp:sp modelId="{DDF4DE8B-EC37-46AB-9C33-CFD4BE1FE7AA}">
      <dsp:nvSpPr>
        <dsp:cNvPr id="0" name=""/>
        <dsp:cNvSpPr/>
      </dsp:nvSpPr>
      <dsp:spPr>
        <a:xfrm>
          <a:off x="0" y="4051227"/>
          <a:ext cx="3618818" cy="1678968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Feasibility on CSO Funding in Cambodia</a:t>
          </a:r>
          <a:endParaRPr lang="en-US" sz="2500" kern="1200" dirty="0"/>
        </a:p>
      </dsp:txBody>
      <dsp:txXfrm>
        <a:off x="81960" y="4133187"/>
        <a:ext cx="3454898" cy="15150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A53537-CDC0-403E-9274-B2670C759F53}">
      <dsp:nvSpPr>
        <dsp:cNvPr id="0" name=""/>
        <dsp:cNvSpPr/>
      </dsp:nvSpPr>
      <dsp:spPr>
        <a:xfrm rot="5400000">
          <a:off x="1369254" y="1176869"/>
          <a:ext cx="1125916" cy="128181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CA119D-3E58-4A03-A919-D39A704C6F47}">
      <dsp:nvSpPr>
        <dsp:cNvPr id="0" name=""/>
        <dsp:cNvSpPr/>
      </dsp:nvSpPr>
      <dsp:spPr>
        <a:xfrm>
          <a:off x="284040" y="32576"/>
          <a:ext cx="3469208" cy="111908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kern="1200" dirty="0" smtClean="0"/>
            <a:t> Advance Standards of Good Practice for NGOs Operating in Cambodia</a:t>
          </a:r>
          <a:endParaRPr lang="en-US" sz="1600" b="0" kern="1200" dirty="0"/>
        </a:p>
      </dsp:txBody>
      <dsp:txXfrm>
        <a:off x="338679" y="87215"/>
        <a:ext cx="3359930" cy="1009810"/>
      </dsp:txXfrm>
    </dsp:sp>
    <dsp:sp modelId="{C2369612-2B1F-4B84-B3F3-FE77A44DAEE9}">
      <dsp:nvSpPr>
        <dsp:cNvPr id="0" name=""/>
        <dsp:cNvSpPr/>
      </dsp:nvSpPr>
      <dsp:spPr>
        <a:xfrm>
          <a:off x="2966334" y="55300"/>
          <a:ext cx="1378518" cy="10723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7E4CA6-EF7A-4F42-A471-7E3DD426B307}">
      <dsp:nvSpPr>
        <dsp:cNvPr id="0" name=""/>
        <dsp:cNvSpPr/>
      </dsp:nvSpPr>
      <dsp:spPr>
        <a:xfrm rot="5400000">
          <a:off x="3573164" y="2639043"/>
          <a:ext cx="1125916" cy="128181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-5387422"/>
            <a:satOff val="23188"/>
            <a:lumOff val="6269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DB6139-0EB6-435D-84FB-CB921DFCEBBE}">
      <dsp:nvSpPr>
        <dsp:cNvPr id="0" name=""/>
        <dsp:cNvSpPr/>
      </dsp:nvSpPr>
      <dsp:spPr>
        <a:xfrm>
          <a:off x="2233230" y="1419095"/>
          <a:ext cx="3978648" cy="127039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Need Assessment on Institutional and Program Development of NGOs and CBOs </a:t>
          </a:r>
          <a:endParaRPr lang="en-US" sz="1600" b="1" kern="1200" dirty="0"/>
        </a:p>
      </dsp:txBody>
      <dsp:txXfrm>
        <a:off x="2295257" y="1481122"/>
        <a:ext cx="3854594" cy="1146345"/>
      </dsp:txXfrm>
    </dsp:sp>
    <dsp:sp modelId="{59B87025-D2D7-4291-98BF-245467E271AF}">
      <dsp:nvSpPr>
        <dsp:cNvPr id="0" name=""/>
        <dsp:cNvSpPr/>
      </dsp:nvSpPr>
      <dsp:spPr>
        <a:xfrm>
          <a:off x="5170244" y="1517474"/>
          <a:ext cx="1378518" cy="10723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443B0F-EF66-4859-B18B-31C5C36F956F}">
      <dsp:nvSpPr>
        <dsp:cNvPr id="0" name=""/>
        <dsp:cNvSpPr/>
      </dsp:nvSpPr>
      <dsp:spPr>
        <a:xfrm rot="5400000">
          <a:off x="5045315" y="4129370"/>
          <a:ext cx="1125916" cy="128181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-10774845"/>
            <a:satOff val="46375"/>
            <a:lumOff val="12537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CF713F-9E1F-4CC1-9D86-8F676508416A}">
      <dsp:nvSpPr>
        <dsp:cNvPr id="0" name=""/>
        <dsp:cNvSpPr/>
      </dsp:nvSpPr>
      <dsp:spPr>
        <a:xfrm>
          <a:off x="4182420" y="2881269"/>
          <a:ext cx="3024571" cy="1326704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Enabling environment (EE) and CSO Contribution for Cambodian Development</a:t>
          </a:r>
          <a:endParaRPr lang="en-US" sz="1700" kern="1200" dirty="0"/>
        </a:p>
      </dsp:txBody>
      <dsp:txXfrm>
        <a:off x="4247196" y="2946045"/>
        <a:ext cx="2895019" cy="1197152"/>
      </dsp:txXfrm>
    </dsp:sp>
    <dsp:sp modelId="{43D998F4-24A4-41F0-A1AC-88CF6F3DBA7B}">
      <dsp:nvSpPr>
        <dsp:cNvPr id="0" name=""/>
        <dsp:cNvSpPr/>
      </dsp:nvSpPr>
      <dsp:spPr>
        <a:xfrm>
          <a:off x="6642396" y="3007801"/>
          <a:ext cx="1378518" cy="10723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1A6E1E-A775-45C8-8AAE-A25812FBD680}">
      <dsp:nvSpPr>
        <dsp:cNvPr id="0" name=""/>
        <dsp:cNvSpPr/>
      </dsp:nvSpPr>
      <dsp:spPr>
        <a:xfrm>
          <a:off x="6131610" y="4371596"/>
          <a:ext cx="2631393" cy="1326704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Research on Taxation </a:t>
          </a:r>
          <a:endParaRPr lang="en-US" sz="1700" kern="1200" dirty="0"/>
        </a:p>
      </dsp:txBody>
      <dsp:txXfrm>
        <a:off x="6196386" y="4436372"/>
        <a:ext cx="2501841" cy="11971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A53537-CDC0-403E-9274-B2670C759F53}">
      <dsp:nvSpPr>
        <dsp:cNvPr id="0" name=""/>
        <dsp:cNvSpPr/>
      </dsp:nvSpPr>
      <dsp:spPr>
        <a:xfrm rot="5400000">
          <a:off x="5737580" y="4016027"/>
          <a:ext cx="1426787" cy="162434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CA119D-3E58-4A03-A919-D39A704C6F47}">
      <dsp:nvSpPr>
        <dsp:cNvPr id="0" name=""/>
        <dsp:cNvSpPr/>
      </dsp:nvSpPr>
      <dsp:spPr>
        <a:xfrm>
          <a:off x="6361" y="219858"/>
          <a:ext cx="4396262" cy="141813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Research and develop implementation strategies for CSOs </a:t>
          </a:r>
          <a:endParaRPr lang="en-US" sz="1600" b="0" kern="1200" dirty="0"/>
        </a:p>
      </dsp:txBody>
      <dsp:txXfrm>
        <a:off x="75601" y="289098"/>
        <a:ext cx="4257782" cy="1279655"/>
      </dsp:txXfrm>
    </dsp:sp>
    <dsp:sp modelId="{C2369612-2B1F-4B84-B3F3-FE77A44DAEE9}">
      <dsp:nvSpPr>
        <dsp:cNvPr id="0" name=""/>
        <dsp:cNvSpPr/>
      </dsp:nvSpPr>
      <dsp:spPr>
        <a:xfrm>
          <a:off x="3405427" y="248654"/>
          <a:ext cx="1746891" cy="13588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7E4CA6-EF7A-4F42-A471-7E3DD426B307}">
      <dsp:nvSpPr>
        <dsp:cNvPr id="0" name=""/>
        <dsp:cNvSpPr/>
      </dsp:nvSpPr>
      <dsp:spPr>
        <a:xfrm rot="5400000">
          <a:off x="4174416" y="3522833"/>
          <a:ext cx="1426787" cy="162434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-10774845"/>
            <a:satOff val="46375"/>
            <a:lumOff val="12537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DB6139-0EB6-435D-84FB-CB921DFCEBBE}">
      <dsp:nvSpPr>
        <dsp:cNvPr id="0" name=""/>
        <dsp:cNvSpPr/>
      </dsp:nvSpPr>
      <dsp:spPr>
        <a:xfrm>
          <a:off x="2286000" y="1904998"/>
          <a:ext cx="5041836" cy="1609879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Research and develop implementation guideline on multi-stakeholder partnership for CSOs </a:t>
          </a:r>
          <a:endParaRPr lang="en-US" sz="1600" b="1" kern="1200" dirty="0"/>
        </a:p>
      </dsp:txBody>
      <dsp:txXfrm>
        <a:off x="2364602" y="1983600"/>
        <a:ext cx="4884632" cy="1452675"/>
      </dsp:txXfrm>
    </dsp:sp>
    <dsp:sp modelId="{59B87025-D2D7-4291-98BF-245467E271AF}">
      <dsp:nvSpPr>
        <dsp:cNvPr id="0" name=""/>
        <dsp:cNvSpPr/>
      </dsp:nvSpPr>
      <dsp:spPr>
        <a:xfrm>
          <a:off x="6198274" y="2101555"/>
          <a:ext cx="1746891" cy="13588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CF713F-9E1F-4CC1-9D86-8F676508416A}">
      <dsp:nvSpPr>
        <dsp:cNvPr id="0" name=""/>
        <dsp:cNvSpPr/>
      </dsp:nvSpPr>
      <dsp:spPr>
        <a:xfrm>
          <a:off x="4952842" y="3886194"/>
          <a:ext cx="4094202" cy="168123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Member Satisfaction Survey 2017</a:t>
          </a:r>
          <a:endParaRPr lang="en-US" sz="1600" kern="1200" dirty="0"/>
        </a:p>
      </dsp:txBody>
      <dsp:txXfrm>
        <a:off x="5034928" y="3968280"/>
        <a:ext cx="3930030" cy="151705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A53537-CDC0-403E-9274-B2670C759F53}">
      <dsp:nvSpPr>
        <dsp:cNvPr id="0" name=""/>
        <dsp:cNvSpPr/>
      </dsp:nvSpPr>
      <dsp:spPr>
        <a:xfrm rot="5400000">
          <a:off x="5737580" y="4016027"/>
          <a:ext cx="1426787" cy="162434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CA119D-3E58-4A03-A919-D39A704C6F47}">
      <dsp:nvSpPr>
        <dsp:cNvPr id="0" name=""/>
        <dsp:cNvSpPr/>
      </dsp:nvSpPr>
      <dsp:spPr>
        <a:xfrm>
          <a:off x="6361" y="219858"/>
          <a:ext cx="4396262" cy="1418135"/>
        </a:xfrm>
        <a:prstGeom prst="roundRect">
          <a:avLst>
            <a:gd name="adj" fmla="val 16670"/>
          </a:avLst>
        </a:prstGeom>
        <a:solidFill>
          <a:schemeClr val="accent4">
            <a:lumMod val="60000"/>
            <a:lumOff val="40000"/>
          </a:schemeClr>
        </a:solidFill>
        <a:ln>
          <a:solidFill>
            <a:schemeClr val="tx1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Cause</a:t>
          </a:r>
          <a:r>
            <a:rPr lang="en-US" sz="1600" b="0" kern="1200" dirty="0" smtClean="0"/>
            <a:t>: Problematic  of members' direct beneficiary </a:t>
          </a:r>
          <a:endParaRPr lang="en-US" sz="1600" b="0" kern="1200" dirty="0"/>
        </a:p>
      </dsp:txBody>
      <dsp:txXfrm>
        <a:off x="75601" y="289098"/>
        <a:ext cx="4257782" cy="1279655"/>
      </dsp:txXfrm>
    </dsp:sp>
    <dsp:sp modelId="{C2369612-2B1F-4B84-B3F3-FE77A44DAEE9}">
      <dsp:nvSpPr>
        <dsp:cNvPr id="0" name=""/>
        <dsp:cNvSpPr/>
      </dsp:nvSpPr>
      <dsp:spPr>
        <a:xfrm>
          <a:off x="3405427" y="248654"/>
          <a:ext cx="1746891" cy="13588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7E4CA6-EF7A-4F42-A471-7E3DD426B307}">
      <dsp:nvSpPr>
        <dsp:cNvPr id="0" name=""/>
        <dsp:cNvSpPr/>
      </dsp:nvSpPr>
      <dsp:spPr>
        <a:xfrm rot="5400000">
          <a:off x="4174416" y="3522833"/>
          <a:ext cx="1426787" cy="162434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-10774845"/>
            <a:satOff val="46375"/>
            <a:lumOff val="12537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254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DB6139-0EB6-435D-84FB-CB921DFCEBBE}">
      <dsp:nvSpPr>
        <dsp:cNvPr id="0" name=""/>
        <dsp:cNvSpPr/>
      </dsp:nvSpPr>
      <dsp:spPr>
        <a:xfrm>
          <a:off x="2286000" y="1981191"/>
          <a:ext cx="5041836" cy="1609879"/>
        </a:xfrm>
        <a:prstGeom prst="roundRect">
          <a:avLst>
            <a:gd name="adj" fmla="val 16670"/>
          </a:avLst>
        </a:prstGeom>
        <a:solidFill>
          <a:srgbClr val="0000CC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Crisis</a:t>
          </a:r>
          <a:r>
            <a:rPr lang="en-US" sz="1600" kern="1200" dirty="0" smtClean="0"/>
            <a:t>: Political, Social, and Economical impacts on CSOs</a:t>
          </a:r>
          <a:endParaRPr lang="en-US" sz="1600" b="1" kern="1200" dirty="0"/>
        </a:p>
      </dsp:txBody>
      <dsp:txXfrm>
        <a:off x="2364602" y="2059793"/>
        <a:ext cx="4884632" cy="1452675"/>
      </dsp:txXfrm>
    </dsp:sp>
    <dsp:sp modelId="{59B87025-D2D7-4291-98BF-245467E271AF}">
      <dsp:nvSpPr>
        <dsp:cNvPr id="0" name=""/>
        <dsp:cNvSpPr/>
      </dsp:nvSpPr>
      <dsp:spPr>
        <a:xfrm>
          <a:off x="6198274" y="2101555"/>
          <a:ext cx="1746891" cy="13588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CF713F-9E1F-4CC1-9D86-8F676508416A}">
      <dsp:nvSpPr>
        <dsp:cNvPr id="0" name=""/>
        <dsp:cNvSpPr/>
      </dsp:nvSpPr>
      <dsp:spPr>
        <a:xfrm>
          <a:off x="4952842" y="3886194"/>
          <a:ext cx="4094202" cy="1681230"/>
        </a:xfrm>
        <a:prstGeom prst="roundRect">
          <a:avLst>
            <a:gd name="adj" fmla="val 16670"/>
          </a:avLst>
        </a:prstGeom>
        <a:solidFill>
          <a:srgbClr val="00B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Celebration</a:t>
          </a:r>
          <a:r>
            <a:rPr lang="en-US" sz="1600" kern="1200" dirty="0" smtClean="0"/>
            <a:t>: Congratulate the achievement of CSOs</a:t>
          </a:r>
          <a:endParaRPr lang="en-US" sz="1600" kern="1200" dirty="0"/>
        </a:p>
      </dsp:txBody>
      <dsp:txXfrm>
        <a:off x="5034928" y="3968280"/>
        <a:ext cx="3930030" cy="151705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C86662-2F0D-4267-87BE-73B59A5A4E50}">
      <dsp:nvSpPr>
        <dsp:cNvPr id="0" name=""/>
        <dsp:cNvSpPr/>
      </dsp:nvSpPr>
      <dsp:spPr>
        <a:xfrm>
          <a:off x="2206098" y="232816"/>
          <a:ext cx="4620520" cy="1604645"/>
        </a:xfrm>
        <a:prstGeom prst="ellipse">
          <a:avLst/>
        </a:prstGeom>
        <a:solidFill>
          <a:schemeClr val="accent5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7B4C3A-7DCC-4D23-AC13-2F6E4F1FAC1D}">
      <dsp:nvSpPr>
        <dsp:cNvPr id="0" name=""/>
        <dsp:cNvSpPr/>
      </dsp:nvSpPr>
      <dsp:spPr>
        <a:xfrm>
          <a:off x="4075797" y="4162050"/>
          <a:ext cx="895449" cy="573087"/>
        </a:xfrm>
        <a:prstGeom prst="down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CC6FD70-812E-4237-9DB6-CAF43276BBE2}">
      <dsp:nvSpPr>
        <dsp:cNvPr id="0" name=""/>
        <dsp:cNvSpPr/>
      </dsp:nvSpPr>
      <dsp:spPr>
        <a:xfrm>
          <a:off x="2374443" y="4620520"/>
          <a:ext cx="4298158" cy="10745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hlinkClick xmlns:r="http://schemas.openxmlformats.org/officeDocument/2006/relationships" r:id="rId1"/>
            </a:rPr>
            <a:t>https://ngodb2.ccc-cambodia.org/index</a:t>
          </a:r>
          <a:endParaRPr lang="en-US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 dirty="0"/>
        </a:p>
      </dsp:txBody>
      <dsp:txXfrm>
        <a:off x="2374443" y="4620520"/>
        <a:ext cx="4298158" cy="1074539"/>
      </dsp:txXfrm>
    </dsp:sp>
    <dsp:sp modelId="{F65DDE94-423B-41F2-B5FC-66F3B2F37A5D}">
      <dsp:nvSpPr>
        <dsp:cNvPr id="0" name=""/>
        <dsp:cNvSpPr/>
      </dsp:nvSpPr>
      <dsp:spPr>
        <a:xfrm>
          <a:off x="3885962" y="1961392"/>
          <a:ext cx="1611809" cy="1611809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4122006" y="2197436"/>
        <a:ext cx="1139721" cy="1139721"/>
      </dsp:txXfrm>
    </dsp:sp>
    <dsp:sp modelId="{02AAE5FF-18D7-4857-8367-ACD615534C19}">
      <dsp:nvSpPr>
        <dsp:cNvPr id="0" name=""/>
        <dsp:cNvSpPr/>
      </dsp:nvSpPr>
      <dsp:spPr>
        <a:xfrm>
          <a:off x="2743196" y="685803"/>
          <a:ext cx="1611809" cy="1611809"/>
        </a:xfrm>
        <a:prstGeom prst="ellips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170 CCC members</a:t>
          </a:r>
          <a:endParaRPr lang="en-US" sz="1800" kern="1200" dirty="0"/>
        </a:p>
      </dsp:txBody>
      <dsp:txXfrm>
        <a:off x="2979240" y="921847"/>
        <a:ext cx="1139721" cy="1139721"/>
      </dsp:txXfrm>
    </dsp:sp>
    <dsp:sp modelId="{7DCAF3AE-5A61-4DAB-8ED7-652DBB6E5358}">
      <dsp:nvSpPr>
        <dsp:cNvPr id="0" name=""/>
        <dsp:cNvSpPr/>
      </dsp:nvSpPr>
      <dsp:spPr>
        <a:xfrm>
          <a:off x="4380250" y="362478"/>
          <a:ext cx="1611809" cy="1611809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4,000 NGOs with </a:t>
          </a:r>
          <a:r>
            <a:rPr lang="en-US" sz="1800" kern="1200" dirty="0" err="1" smtClean="0"/>
            <a:t>MoI</a:t>
          </a:r>
          <a:endParaRPr lang="en-US" sz="1800" kern="1200" dirty="0"/>
        </a:p>
      </dsp:txBody>
      <dsp:txXfrm>
        <a:off x="4616294" y="598522"/>
        <a:ext cx="1139721" cy="1139721"/>
      </dsp:txXfrm>
    </dsp:sp>
    <dsp:sp modelId="{23956C59-6437-4D28-BDB3-B90C6C4E6286}">
      <dsp:nvSpPr>
        <dsp:cNvPr id="0" name=""/>
        <dsp:cNvSpPr/>
      </dsp:nvSpPr>
      <dsp:spPr>
        <a:xfrm>
          <a:off x="2016263" y="35817"/>
          <a:ext cx="5014518" cy="4011614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3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87DEE0-1BA1-4F33-9530-8C8FA982EE67}">
      <dsp:nvSpPr>
        <dsp:cNvPr id="0" name=""/>
        <dsp:cNvSpPr/>
      </dsp:nvSpPr>
      <dsp:spPr>
        <a:xfrm>
          <a:off x="5223" y="2139864"/>
          <a:ext cx="1451149" cy="145114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Basic Video or Social Media Training course</a:t>
          </a:r>
          <a:endParaRPr lang="en-US" sz="1400" kern="1200" dirty="0"/>
        </a:p>
      </dsp:txBody>
      <dsp:txXfrm>
        <a:off x="217739" y="2352380"/>
        <a:ext cx="1026117" cy="1026117"/>
      </dsp:txXfrm>
    </dsp:sp>
    <dsp:sp modelId="{F39D9DF2-112D-49BB-8E0C-DE54DD04FF10}">
      <dsp:nvSpPr>
        <dsp:cNvPr id="0" name=""/>
        <dsp:cNvSpPr/>
      </dsp:nvSpPr>
      <dsp:spPr>
        <a:xfrm>
          <a:off x="1574206" y="2444605"/>
          <a:ext cx="841666" cy="841666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1685769" y="2766458"/>
        <a:ext cx="618540" cy="197960"/>
      </dsp:txXfrm>
    </dsp:sp>
    <dsp:sp modelId="{19E026FF-CBE4-4322-BF3E-290D24BDC249}">
      <dsp:nvSpPr>
        <dsp:cNvPr id="0" name=""/>
        <dsp:cNvSpPr/>
      </dsp:nvSpPr>
      <dsp:spPr>
        <a:xfrm>
          <a:off x="2533706" y="2139864"/>
          <a:ext cx="1451149" cy="1451149"/>
        </a:xfrm>
        <a:prstGeom prst="ellipse">
          <a:avLst/>
        </a:prstGeom>
        <a:solidFill>
          <a:schemeClr val="accent2">
            <a:hueOff val="2576456"/>
            <a:satOff val="-27551"/>
            <a:lumOff val="719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Promote Branding </a:t>
          </a:r>
          <a:endParaRPr lang="en-US" sz="1400" kern="1200" dirty="0"/>
        </a:p>
      </dsp:txBody>
      <dsp:txXfrm>
        <a:off x="2746222" y="2352380"/>
        <a:ext cx="1026117" cy="1026117"/>
      </dsp:txXfrm>
    </dsp:sp>
    <dsp:sp modelId="{2EDE4DD7-B7A7-4EA5-8BAA-8F8D2BF7E333}">
      <dsp:nvSpPr>
        <dsp:cNvPr id="0" name=""/>
        <dsp:cNvSpPr/>
      </dsp:nvSpPr>
      <dsp:spPr>
        <a:xfrm>
          <a:off x="4102689" y="2444605"/>
          <a:ext cx="841666" cy="841666"/>
        </a:xfrm>
        <a:prstGeom prst="mathPlus">
          <a:avLst/>
        </a:prstGeom>
        <a:solidFill>
          <a:schemeClr val="accent2">
            <a:hueOff val="3864684"/>
            <a:satOff val="-41326"/>
            <a:lumOff val="10784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4214252" y="2766458"/>
        <a:ext cx="618540" cy="197960"/>
      </dsp:txXfrm>
    </dsp:sp>
    <dsp:sp modelId="{71D8E1DD-25D8-4D0E-BBDA-4D7CE08FC5F3}">
      <dsp:nvSpPr>
        <dsp:cNvPr id="0" name=""/>
        <dsp:cNvSpPr/>
      </dsp:nvSpPr>
      <dsp:spPr>
        <a:xfrm>
          <a:off x="5062189" y="2139864"/>
          <a:ext cx="1451149" cy="1451149"/>
        </a:xfrm>
        <a:prstGeom prst="ellipse">
          <a:avLst/>
        </a:prstGeom>
        <a:solidFill>
          <a:schemeClr val="accent2">
            <a:hueOff val="5152912"/>
            <a:satOff val="-55102"/>
            <a:lumOff val="1437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Social Marketing tools</a:t>
          </a:r>
          <a:endParaRPr lang="en-US" sz="1400" kern="1200" dirty="0"/>
        </a:p>
      </dsp:txBody>
      <dsp:txXfrm>
        <a:off x="5274705" y="2352380"/>
        <a:ext cx="1026117" cy="1026117"/>
      </dsp:txXfrm>
    </dsp:sp>
    <dsp:sp modelId="{4E4EEBC7-593C-47AC-8DB5-8D5319EE18AD}">
      <dsp:nvSpPr>
        <dsp:cNvPr id="0" name=""/>
        <dsp:cNvSpPr/>
      </dsp:nvSpPr>
      <dsp:spPr>
        <a:xfrm>
          <a:off x="6631172" y="2444605"/>
          <a:ext cx="841666" cy="841666"/>
        </a:xfrm>
        <a:prstGeom prst="mathEqual">
          <a:avLst/>
        </a:prstGeom>
        <a:solidFill>
          <a:schemeClr val="accent2">
            <a:hueOff val="7729367"/>
            <a:satOff val="-82653"/>
            <a:lumOff val="2156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800" kern="1200"/>
        </a:p>
      </dsp:txBody>
      <dsp:txXfrm>
        <a:off x="6742735" y="2617988"/>
        <a:ext cx="618540" cy="494900"/>
      </dsp:txXfrm>
    </dsp:sp>
    <dsp:sp modelId="{075ECCB4-2B12-4C94-9036-C82A2117C314}">
      <dsp:nvSpPr>
        <dsp:cNvPr id="0" name=""/>
        <dsp:cNvSpPr/>
      </dsp:nvSpPr>
      <dsp:spPr>
        <a:xfrm>
          <a:off x="7590672" y="2139864"/>
          <a:ext cx="1451149" cy="1451149"/>
        </a:xfrm>
        <a:prstGeom prst="ellipse">
          <a:avLst/>
        </a:prstGeom>
        <a:solidFill>
          <a:schemeClr val="accent2">
            <a:hueOff val="7729367"/>
            <a:satOff val="-82653"/>
            <a:lumOff val="2156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New service Packages</a:t>
          </a:r>
          <a:endParaRPr lang="en-US" sz="1400" kern="1200" dirty="0"/>
        </a:p>
      </dsp:txBody>
      <dsp:txXfrm>
        <a:off x="7803188" y="2352380"/>
        <a:ext cx="1026117" cy="10261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A623F-82F4-4861-8BF9-D8069361A9E1}" type="datetimeFigureOut">
              <a:rPr lang="en-US" smtClean="0"/>
              <a:pPr/>
              <a:t>8/2/2017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B686EC-E94B-4874-9ABC-58678B16EE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5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454866" indent="-454866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F0BCE278-A4FE-4B76-AFFD-C2CAB73203BC}" type="slidenum">
              <a:rPr lang="en-US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>
                <a:solidFill>
                  <a:srgbClr val="FF0000"/>
                </a:solidFill>
                <a:latin typeface="Arial" pitchFamily="34" charset="0"/>
                <a:ea typeface="MS PGothic" pitchFamily="34" charset="-128"/>
              </a:rPr>
              <a:t>Please kindly clarify on point No. 2,3,4,5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2017C79-F8FA-4F10-AED8-DEA0BF3F3EAB}" type="slidenum">
              <a:rPr lang="en-US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>
                <a:solidFill>
                  <a:srgbClr val="FF0000"/>
                </a:solidFill>
                <a:latin typeface="Arial" pitchFamily="34" charset="0"/>
                <a:ea typeface="MS PGothic" pitchFamily="34" charset="-128"/>
              </a:rPr>
              <a:t>Please kindly clarify on point No. 2,3,4,5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2017C79-F8FA-4F10-AED8-DEA0BF3F3EAB}" type="slidenum">
              <a:rPr lang="en-US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25A7E-AF4A-4972-9BD3-957981D77B2A}" type="datetimeFigureOut">
              <a:rPr lang="en-US"/>
              <a:pPr>
                <a:defRPr/>
              </a:pPr>
              <a:t>8/2/2017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D6728-4CBB-4ABE-B6E5-EAD9D5034E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5B717-6984-43D1-B3D2-4ED345FB5223}" type="datetimeFigureOut">
              <a:rPr lang="en-US"/>
              <a:pPr>
                <a:defRPr/>
              </a:pPr>
              <a:t>8/2/2017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5EEAC-0D30-4C2D-9B73-3364CD4B87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3A605-0FE5-4ED6-8648-7CEBF028F383}" type="datetimeFigureOut">
              <a:rPr lang="en-US"/>
              <a:pPr>
                <a:defRPr/>
              </a:pPr>
              <a:t>8/2/2017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81A3F-98EE-4B58-B640-F68DED5C51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 b="1">
                <a:solidFill>
                  <a:srgbClr val="FFFF00"/>
                </a:solidFill>
              </a:defRPr>
            </a:lvl1pPr>
          </a:lstStyle>
          <a:p>
            <a:pPr>
              <a:defRPr/>
            </a:pPr>
            <a:r>
              <a:rPr lang="en-US"/>
              <a:t>15 February 2016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rgbClr val="FFFF00"/>
                </a:solidFill>
              </a:defRPr>
            </a:lvl1pPr>
          </a:lstStyle>
          <a:p>
            <a:pPr>
              <a:defRPr/>
            </a:pPr>
            <a:r>
              <a:rPr lang="en-US"/>
              <a:t>Presented by:  Mr. Chhorn Vatanak, GPP Manager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| </a:t>
            </a:r>
            <a:fld id="{5E1A7436-C425-4294-971B-F18B3D3375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44797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411F1F-2B06-4D4D-878B-AD76469C1D99}" type="datetimeFigureOut">
              <a:rPr lang="en-US" smtClean="0"/>
              <a:pPr>
                <a:defRPr/>
              </a:pPr>
              <a:t>8/2/2017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FC9CE79-A16A-410B-A665-9DFBB91921C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79028D-3E32-4893-8C28-AD6A840FA721}" type="datetimeFigureOut">
              <a:rPr lang="en-US" smtClean="0"/>
              <a:pPr>
                <a:defRPr/>
              </a:pPr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93C74CC0-EA4B-41F2-ADF9-FC21B5F6EB6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294DFD-1A3A-4EB8-AE15-FF8B30B54EFC}" type="datetimeFigureOut">
              <a:rPr lang="en-US" smtClean="0"/>
              <a:pPr>
                <a:defRPr/>
              </a:pPr>
              <a:t>8/2/2017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8B73D09-147A-4E37-8AA2-06AD6D15C9C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fld id="{2F07DDE8-D123-402A-9BA6-9BA639B4AA3A}" type="datetimeFigureOut">
              <a:rPr lang="en-US" smtClean="0"/>
              <a:pPr>
                <a:defRPr/>
              </a:pPr>
              <a:t>8/2/2017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22B40D-2015-490B-9652-FD0675902D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H="1" flipV="1">
            <a:off x="4526280" y="1905000"/>
            <a:ext cx="45719" cy="4724400"/>
          </a:xfrm>
          <a:prstGeom prst="line">
            <a:avLst/>
          </a:prstGeom>
          <a:noFill/>
          <a:ln w="9525" cap="flat" cmpd="sng" algn="ctr">
            <a:solidFill>
              <a:srgbClr val="0C9716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143000"/>
            <a:ext cx="8833104" cy="685800"/>
          </a:xfrm>
          <a:prstGeom prst="rect">
            <a:avLst/>
          </a:prstGeom>
          <a:solidFill>
            <a:srgbClr val="0C9716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553200"/>
            <a:ext cx="8833104" cy="149352"/>
          </a:xfrm>
          <a:prstGeom prst="rect">
            <a:avLst/>
          </a:prstGeom>
          <a:solidFill>
            <a:srgbClr val="0C971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143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143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09A063-53E6-4E30-B343-9CD6B2970FFD}" type="datetimeFigureOut">
              <a:rPr lang="en-US" smtClean="0"/>
              <a:pPr>
                <a:defRPr/>
              </a:pPr>
              <a:t>8/2/2017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1430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rgbClr val="0C9716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057400"/>
            <a:ext cx="4041648" cy="43434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057400"/>
            <a:ext cx="4038600" cy="43434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4267200" y="8382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9144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2E6756-4375-4872-B21C-B12154E54AB1}" type="datetimeFigureOut">
              <a:rPr lang="en-US" smtClean="0"/>
              <a:pPr>
                <a:defRPr/>
              </a:pPr>
              <a:t>8/2/2017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E32A89F9-DD0F-49C1-B71B-87847BD58DB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4BA831-3E44-4BA8-99B9-3601FE25CC33}" type="datetimeFigureOut">
              <a:rPr lang="en-US" smtClean="0"/>
              <a:pPr>
                <a:defRPr/>
              </a:pPr>
              <a:t>8/2/2017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227F372-ABBF-408C-8CC3-DB1D68ED7A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lvl1pPr>
            <a:lvl2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lvl2pPr>
            <a:lvl3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lvl3pPr>
            <a:lvl4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lvl4pPr>
            <a:lvl5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ECC5D-58A4-4C19-B4A5-9FBF5F2E613C}" type="datetimeFigureOut">
              <a:rPr lang="en-US"/>
              <a:pPr>
                <a:defRPr/>
              </a:pPr>
              <a:t>8/2/2017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CA0B3-691B-404E-BD41-3A3CAA1F53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F906ED3-3B60-4739-9690-0B356749A6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4621E3-8492-4C66-A816-98327A29C51C}" type="datetimeFigureOut">
              <a:rPr lang="en-US" smtClean="0"/>
              <a:pPr>
                <a:defRPr/>
              </a:pPr>
              <a:t>8/2/2017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35953D84-255C-4460-B987-5D8031CD91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fld id="{40DE3D7A-E98F-4562-8575-CA1C7C1703BF}" type="datetimeFigureOut">
              <a:rPr lang="en-US" smtClean="0"/>
              <a:pPr>
                <a:defRPr/>
              </a:pPr>
              <a:t>8/2/2017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80137F-98EA-4B87-B15D-2B8C3C270360}" type="datetimeFigureOut">
              <a:rPr lang="en-US" smtClean="0"/>
              <a:pPr>
                <a:defRPr/>
              </a:pPr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A3765E-62E8-42DD-8305-46C6D42C5E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64D031BA-D8F0-4C61-A5DF-FCB13F71C2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3B7F80-0F35-4338-92F8-86F02C15C6E4}" type="datetimeFigureOut">
              <a:rPr lang="en-US" smtClean="0"/>
              <a:pPr>
                <a:defRPr/>
              </a:pPr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 b="1">
                <a:solidFill>
                  <a:srgbClr val="FFFF00"/>
                </a:solidFill>
              </a:defRPr>
            </a:lvl1pPr>
          </a:lstStyle>
          <a:p>
            <a:pPr>
              <a:defRPr/>
            </a:pPr>
            <a:r>
              <a:rPr lang="en-US"/>
              <a:t>15 February 2016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b="1">
                <a:solidFill>
                  <a:srgbClr val="FFFF00"/>
                </a:solidFill>
              </a:defRPr>
            </a:lvl1pPr>
          </a:lstStyle>
          <a:p>
            <a:pPr>
              <a:defRPr/>
            </a:pPr>
            <a:r>
              <a:rPr lang="en-US"/>
              <a:t>Presented by:  Mr. Chhorn Vatanak, GPP Manager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| </a:t>
            </a:r>
            <a:fld id="{5E1A7436-C425-4294-971B-F18B3D3375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86084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0B46B-DAB0-47FD-8D7E-19D7FAA61077}" type="datetimeFigureOut">
              <a:rPr lang="en-US"/>
              <a:pPr>
                <a:defRPr/>
              </a:pPr>
              <a:t>8/2/2017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30E82-3BDB-4123-979A-8CBAF5EDBE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19D90-A80A-4CB9-AAD6-E24EF00285A0}" type="datetimeFigureOut">
              <a:rPr lang="en-US"/>
              <a:pPr>
                <a:defRPr/>
              </a:pPr>
              <a:t>8/2/2017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7C6EF-F505-4640-8218-BFDD2AA1D8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3A73E-09EE-4484-9D5D-E4557892B3B3}" type="datetimeFigureOut">
              <a:rPr lang="en-US"/>
              <a:pPr>
                <a:defRPr/>
              </a:pPr>
              <a:t>8/2/2017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0FD27-26FA-4478-8884-FB3BD180E5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FF4BC-AB3C-473B-A6A5-4E4E782C9A84}" type="datetimeFigureOut">
              <a:rPr lang="en-US"/>
              <a:pPr>
                <a:defRPr/>
              </a:pPr>
              <a:t>8/2/2017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EBBE8-F3FD-4127-863C-A05D81ED3B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55E86-E539-484F-A509-E136D08833DA}" type="datetimeFigureOut">
              <a:rPr lang="en-US"/>
              <a:pPr>
                <a:defRPr/>
              </a:pPr>
              <a:t>8/2/2017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829C0-1C4F-43AD-B967-10AE57AB4D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AC5B9-9907-42B0-B8CB-C00CADB07D04}" type="datetimeFigureOut">
              <a:rPr lang="en-US"/>
              <a:pPr>
                <a:defRPr/>
              </a:pPr>
              <a:t>8/2/2017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A0720-D4E5-414C-828C-5559082B16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76A23-55DD-421E-9AED-BFDEADF82E5F}" type="datetimeFigureOut">
              <a:rPr lang="en-US"/>
              <a:pPr>
                <a:defRPr/>
              </a:pPr>
              <a:t>8/2/2017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15F5E-6F1B-4CDF-9246-75AAB8BBD2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E25B0F-8811-4977-ABD6-1D50DE974EEF}" type="datetimeFigureOut">
              <a:rPr lang="en-US"/>
              <a:pPr>
                <a:defRPr/>
              </a:pPr>
              <a:t>8/2/2017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9C14D6B-76FC-42A9-BB23-F1A0E11684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81" r:id="rId12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 Unicode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9C6AAED-DDFE-4E45-A0FF-0EA3F11A421B}" type="datetimeFigureOut">
              <a:rPr lang="en-US" smtClean="0"/>
              <a:pPr>
                <a:defRPr/>
              </a:pPr>
              <a:t>8/2/2017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1898977-7BC0-45EC-82F6-8F24F047F69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2" r:id="rId12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6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pic>
        <p:nvPicPr>
          <p:cNvPr id="48132" name="Picture 40" descr="newlogoccc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" y="5810250"/>
            <a:ext cx="12573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TextBox 3"/>
          <p:cNvSpPr txBox="1">
            <a:spLocks noChangeArrowheads="1"/>
          </p:cNvSpPr>
          <p:nvPr/>
        </p:nvSpPr>
        <p:spPr bwMode="auto">
          <a:xfrm>
            <a:off x="0" y="5867400"/>
            <a:ext cx="9144000" cy="50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1600" b="1" baseline="30000" dirty="0">
              <a:solidFill>
                <a:srgbClr val="0000CC"/>
              </a:solidFill>
              <a:latin typeface="+mj-lt"/>
            </a:endParaRPr>
          </a:p>
          <a:p>
            <a:pPr algn="ctr"/>
            <a:r>
              <a:rPr lang="en-US" sz="1600" b="1" dirty="0">
                <a:solidFill>
                  <a:srgbClr val="0000CC"/>
                </a:solidFill>
                <a:latin typeface="+mj-lt"/>
              </a:rPr>
              <a:t>Vision:  </a:t>
            </a:r>
            <a:r>
              <a:rPr lang="en-US" sz="1600" dirty="0" smtClean="0">
                <a:solidFill>
                  <a:srgbClr val="0000CC"/>
                </a:solidFill>
                <a:latin typeface="+mj-lt"/>
              </a:rPr>
              <a:t>Sustainable development for Cambodia</a:t>
            </a:r>
            <a:endParaRPr lang="en-US" sz="1600" dirty="0">
              <a:solidFill>
                <a:srgbClr val="0000CC"/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5791200"/>
            <a:ext cx="9144000" cy="762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0033CC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0033CC"/>
              </a:solidFill>
            </a:endParaRPr>
          </a:p>
        </p:txBody>
      </p:sp>
      <p:pic>
        <p:nvPicPr>
          <p:cNvPr id="48135" name="Picture 10" descr="CCC-logo-smal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38" y="5862638"/>
            <a:ext cx="1184275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6" name="Picture 10" descr="GPP-Small.jpg"/>
          <p:cNvPicPr>
            <a:picLocks noChangeAspect="1"/>
          </p:cNvPicPr>
          <p:nvPr/>
        </p:nvPicPr>
        <p:blipFill>
          <a:blip r:embed="rId4" cstate="print"/>
          <a:srcRect t="903" b="803"/>
          <a:stretch>
            <a:fillRect/>
          </a:stretch>
        </p:blipFill>
        <p:spPr bwMode="auto">
          <a:xfrm>
            <a:off x="8001000" y="5807075"/>
            <a:ext cx="114300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741363"/>
            <a:ext cx="9144000" cy="4248149"/>
          </a:xfrm>
          <a:solidFill>
            <a:srgbClr val="000066"/>
          </a:solidFill>
          <a:ln w="9525">
            <a:noFill/>
            <a:miter lim="800000"/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1" hangingPunct="1">
              <a:spcBef>
                <a:spcPct val="0"/>
              </a:spcBef>
              <a:buClr>
                <a:schemeClr val="accent3"/>
              </a:buClr>
              <a:buNone/>
              <a:defRPr/>
            </a:pPr>
            <a:endParaRPr lang="en-US" sz="2800" b="1" dirty="0" smtClean="0">
              <a:solidFill>
                <a:schemeClr val="bg1"/>
              </a:solidFill>
              <a:latin typeface="Lucida Sans Unicode" pitchFamily="34" charset="0"/>
              <a:ea typeface="Verdana" pitchFamily="34" charset="0"/>
              <a:cs typeface="Lucida Sans Unicode" pitchFamily="34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Clr>
                <a:schemeClr val="accent3"/>
              </a:buClr>
              <a:buNone/>
              <a:defRPr/>
            </a:pPr>
            <a:r>
              <a:rPr lang="en-US" sz="2400" dirty="0" err="1" smtClean="0">
                <a:solidFill>
                  <a:schemeClr val="bg1"/>
                </a:solidFill>
                <a:latin typeface="Khmer OS Muol Light" pitchFamily="2" charset="0"/>
                <a:ea typeface="Verdana" pitchFamily="34" charset="0"/>
                <a:cs typeface="Khmer OS Muol Light" pitchFamily="2" charset="0"/>
              </a:rPr>
              <a:t>គណៈកម្មាធិការសហប្រតិ្តបត្តិការដើម្បីកម្ពុជា</a:t>
            </a:r>
            <a:r>
              <a:rPr lang="en-US" sz="2400" dirty="0" smtClean="0">
                <a:solidFill>
                  <a:schemeClr val="bg1"/>
                </a:solidFill>
                <a:latin typeface="Khmer OS Muol Light" pitchFamily="2" charset="0"/>
                <a:ea typeface="Verdana" pitchFamily="34" charset="0"/>
                <a:cs typeface="Khmer OS Muol Light" pitchFamily="2" charset="0"/>
              </a:rPr>
              <a:t> (</a:t>
            </a:r>
            <a:r>
              <a:rPr lang="en-US" sz="2400" dirty="0" err="1" smtClean="0">
                <a:solidFill>
                  <a:schemeClr val="bg1"/>
                </a:solidFill>
                <a:latin typeface="Khmer OS Muol Light" pitchFamily="2" charset="0"/>
                <a:ea typeface="Verdana" pitchFamily="34" charset="0"/>
                <a:cs typeface="Khmer OS Muol Light" pitchFamily="2" charset="0"/>
              </a:rPr>
              <a:t>គសក</a:t>
            </a:r>
            <a:r>
              <a:rPr lang="en-US" sz="2400" dirty="0" smtClean="0">
                <a:solidFill>
                  <a:schemeClr val="bg1"/>
                </a:solidFill>
                <a:latin typeface="Khmer OS Muol Light" pitchFamily="2" charset="0"/>
                <a:ea typeface="Verdana" pitchFamily="34" charset="0"/>
                <a:cs typeface="Khmer OS Muol Light" pitchFamily="2" charset="0"/>
              </a:rPr>
              <a:t>)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Clr>
                <a:schemeClr val="accent3"/>
              </a:buClr>
              <a:buNone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Lucida Sans Unicode" pitchFamily="34" charset="0"/>
                <a:ea typeface="Verdana" pitchFamily="34" charset="0"/>
                <a:cs typeface="Lucida Sans Unicode" pitchFamily="34" charset="0"/>
              </a:rPr>
              <a:t>Cooperation Committee for Cambodia (CCC)</a:t>
            </a:r>
          </a:p>
          <a:p>
            <a:pPr algn="ctr" eaLnBrk="1" hangingPunct="1">
              <a:spcBef>
                <a:spcPct val="0"/>
              </a:spcBef>
              <a:buClr>
                <a:schemeClr val="accent3"/>
              </a:buClr>
              <a:buNone/>
              <a:defRPr/>
            </a:pPr>
            <a:r>
              <a:rPr lang="en-US" sz="2800" b="1" dirty="0" smtClean="0">
                <a:solidFill>
                  <a:schemeClr val="bg1"/>
                </a:solidFill>
                <a:latin typeface="Lucida Sans Unicode" pitchFamily="34" charset="0"/>
                <a:ea typeface="Verdana" pitchFamily="34" charset="0"/>
                <a:cs typeface="Lucida Sans Unicode" pitchFamily="34" charset="0"/>
              </a:rPr>
              <a:t>CCC Current Status</a:t>
            </a:r>
            <a:endParaRPr lang="en-US" sz="1800" b="1" dirty="0" smtClean="0">
              <a:solidFill>
                <a:schemeClr val="bg1"/>
              </a:solidFill>
              <a:latin typeface="Lucida Sans Unicode" pitchFamily="34" charset="0"/>
              <a:ea typeface="Verdana" pitchFamily="34" charset="0"/>
              <a:cs typeface="Lucida Sans Unicode" pitchFamily="34" charset="0"/>
            </a:endParaRPr>
          </a:p>
          <a:p>
            <a:pPr algn="ctr" eaLnBrk="1" hangingPunct="1">
              <a:spcBef>
                <a:spcPct val="0"/>
              </a:spcBef>
              <a:buClr>
                <a:schemeClr val="accent3"/>
              </a:buClr>
              <a:buFontTx/>
              <a:buNone/>
              <a:defRPr/>
            </a:pPr>
            <a:r>
              <a:rPr lang="en-US" sz="1800" b="1" dirty="0" smtClean="0">
                <a:solidFill>
                  <a:schemeClr val="bg1"/>
                </a:solidFill>
                <a:latin typeface="Lucida Sans Unicode" pitchFamily="34" charset="0"/>
                <a:ea typeface="Verdana" pitchFamily="34" charset="0"/>
                <a:cs typeface="Lucida Sans Unicode" pitchFamily="34" charset="0"/>
              </a:rPr>
              <a:t>SIN Putheary</a:t>
            </a:r>
          </a:p>
          <a:p>
            <a:pPr algn="ctr" eaLnBrk="1" hangingPunct="1">
              <a:spcBef>
                <a:spcPct val="0"/>
              </a:spcBef>
              <a:buClr>
                <a:schemeClr val="accent3"/>
              </a:buClr>
              <a:buFontTx/>
              <a:buNone/>
              <a:defRPr/>
            </a:pPr>
            <a:r>
              <a:rPr lang="en-US" sz="1800" b="1" dirty="0" smtClean="0">
                <a:solidFill>
                  <a:schemeClr val="bg1"/>
                </a:solidFill>
                <a:latin typeface="Lucida Sans Unicode" pitchFamily="34" charset="0"/>
                <a:ea typeface="Verdana" pitchFamily="34" charset="0"/>
                <a:cs typeface="Lucida Sans Unicode" pitchFamily="34" charset="0"/>
              </a:rPr>
              <a:t>Head of Communications and Member Development, CCC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 bwMode="auto">
          <a:xfrm>
            <a:off x="0" y="4989513"/>
            <a:ext cx="9144000" cy="7620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600" b="1" dirty="0">
              <a:solidFill>
                <a:schemeClr val="bg1"/>
              </a:solidFill>
              <a:latin typeface="Lucida Sans Unicode" pitchFamily="34" charset="0"/>
              <a:ea typeface="Verdana" pitchFamily="34" charset="0"/>
              <a:cs typeface="Lucida Sans Unicode" pitchFamily="34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0" y="-20638"/>
            <a:ext cx="9144000" cy="762001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600" b="1" dirty="0">
              <a:solidFill>
                <a:schemeClr val="bg1"/>
              </a:solidFill>
              <a:latin typeface="Lucida Sans Unicode" pitchFamily="34" charset="0"/>
              <a:ea typeface="Verdana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>
                <a:solidFill>
                  <a:srgbClr val="FFFF00"/>
                </a:solidFill>
                <a:latin typeface="Calibri" pitchFamily="34" charset="0"/>
              </a:rPr>
              <a:t>Page | </a:t>
            </a:r>
            <a:fld id="{DD7B072D-8639-4813-816E-302EDBE96033}" type="slidenum">
              <a:rPr lang="en-US">
                <a:solidFill>
                  <a:srgbClr val="FFFF00"/>
                </a:solidFill>
                <a:latin typeface="Calibri" pitchFamily="34" charset="0"/>
              </a:rPr>
              <a:pPr/>
              <a:t>10</a:t>
            </a:fld>
            <a:endParaRPr lang="en-US">
              <a:solidFill>
                <a:srgbClr val="FFFF00"/>
              </a:solidFill>
              <a:latin typeface="Calibri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928683397"/>
              </p:ext>
            </p:extLst>
          </p:nvPr>
        </p:nvGraphicFramePr>
        <p:xfrm>
          <a:off x="76200" y="990601"/>
          <a:ext cx="9047045" cy="5730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Sans Unicode" pitchFamily="34" charset="0"/>
                <a:ea typeface="Verdana" pitchFamily="34" charset="0"/>
                <a:cs typeface="Lucida Sans Unicode" pitchFamily="34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en-US" dirty="0" smtClean="0"/>
              <a:t>NGO Database</a:t>
            </a:r>
            <a:endParaRPr lang="en-US" dirty="0"/>
          </a:p>
        </p:txBody>
      </p:sp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66800"/>
            <a:ext cx="8670379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23550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>
                <a:solidFill>
                  <a:srgbClr val="FFFF00"/>
                </a:solidFill>
                <a:latin typeface="Calibri" pitchFamily="34" charset="0"/>
              </a:rPr>
              <a:t>Page | </a:t>
            </a:r>
            <a:fld id="{DD7B072D-8639-4813-816E-302EDBE96033}" type="slidenum">
              <a:rPr lang="en-US">
                <a:solidFill>
                  <a:srgbClr val="FFFF00"/>
                </a:solidFill>
                <a:latin typeface="Calibri" pitchFamily="34" charset="0"/>
              </a:rPr>
              <a:pPr/>
              <a:t>11</a:t>
            </a:fld>
            <a:endParaRPr lang="en-US">
              <a:solidFill>
                <a:srgbClr val="FFFF00"/>
              </a:solidFill>
              <a:latin typeface="Calibri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728309308"/>
              </p:ext>
            </p:extLst>
          </p:nvPr>
        </p:nvGraphicFramePr>
        <p:xfrm>
          <a:off x="76200" y="990601"/>
          <a:ext cx="9047045" cy="5730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Sans Unicode" pitchFamily="34" charset="0"/>
                <a:ea typeface="Verdana" pitchFamily="34" charset="0"/>
                <a:cs typeface="Lucida Sans Unicode" pitchFamily="34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en-US" dirty="0"/>
              <a:t>NGO Database</a:t>
            </a:r>
          </a:p>
        </p:txBody>
      </p:sp>
    </p:spTree>
    <p:extLst>
      <p:ext uri="{BB962C8B-B14F-4D97-AF65-F5344CB8AC3E}">
        <p14:creationId xmlns:p14="http://schemas.microsoft.com/office/powerpoint/2010/main" val="29359072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85000" lnSpcReduction="20000"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>
                <a:solidFill>
                  <a:srgbClr val="FFFF00"/>
                </a:solidFill>
                <a:latin typeface="Calibri" pitchFamily="34" charset="0"/>
              </a:rPr>
              <a:t>Page | </a:t>
            </a:r>
            <a:fld id="{DD7B072D-8639-4813-816E-302EDBE96033}" type="slidenum">
              <a:rPr lang="en-US">
                <a:solidFill>
                  <a:srgbClr val="FFFF00"/>
                </a:solidFill>
                <a:latin typeface="Calibri" pitchFamily="34" charset="0"/>
              </a:rPr>
              <a:pPr/>
              <a:t>12</a:t>
            </a:fld>
            <a:endParaRPr lang="en-US">
              <a:solidFill>
                <a:srgbClr val="FFFF00"/>
              </a:solidFill>
              <a:latin typeface="Calibri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951522186"/>
              </p:ext>
            </p:extLst>
          </p:nvPr>
        </p:nvGraphicFramePr>
        <p:xfrm>
          <a:off x="76200" y="990601"/>
          <a:ext cx="9047045" cy="5730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Sans Unicode" pitchFamily="34" charset="0"/>
                <a:ea typeface="Verdana" pitchFamily="34" charset="0"/>
                <a:cs typeface="Lucida Sans Unicode" pitchFamily="34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en-US" dirty="0" smtClean="0"/>
              <a:t>New Service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5317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360" y="152400"/>
            <a:ext cx="8831239" cy="1143000"/>
          </a:xfrm>
          <a:solidFill>
            <a:srgbClr val="7030A0"/>
          </a:solidFill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THANK YOU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J:\Internal Governance\Photos\2015\2015_03_12_AGM 2014 at CKCC\AGM 2014\IMG_01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61" y="1236260"/>
            <a:ext cx="8690994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1230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2"/>
          <p:cNvSpPr txBox="1">
            <a:spLocks noChangeArrowheads="1"/>
          </p:cNvSpPr>
          <p:nvPr/>
        </p:nvSpPr>
        <p:spPr bwMode="auto">
          <a:xfrm>
            <a:off x="1" y="1143000"/>
            <a:ext cx="9143999" cy="6278642"/>
          </a:xfrm>
          <a:prstGeom prst="rect">
            <a:avLst/>
          </a:prstGeom>
          <a:ln>
            <a:solidFill>
              <a:schemeClr val="accent5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790575" lvl="1" indent="-514350">
              <a:spcBef>
                <a:spcPts val="1200"/>
              </a:spcBef>
              <a:buFont typeface="Lucida Sans Unicode" pitchFamily="34" charset="0"/>
              <a:buAutoNum type="arabicPeriod"/>
            </a:pPr>
            <a:endParaRPr lang="en-US" sz="36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marL="790575" lvl="1" indent="-514350">
              <a:spcBef>
                <a:spcPts val="1200"/>
              </a:spcBef>
              <a:buFont typeface="Lucida Sans Unicode" pitchFamily="34" charset="0"/>
              <a:buAutoNum type="arabicPeriod"/>
            </a:pPr>
            <a:r>
              <a:rPr lang="en-US" sz="3600" dirty="0" smtClean="0">
                <a:solidFill>
                  <a:srgbClr val="000000"/>
                </a:solidFill>
                <a:latin typeface="Calibri" pitchFamily="34" charset="0"/>
              </a:rPr>
              <a:t>Research </a:t>
            </a:r>
          </a:p>
          <a:p>
            <a:pPr marL="790575" lvl="1" indent="-514350">
              <a:spcBef>
                <a:spcPts val="1200"/>
              </a:spcBef>
              <a:buFont typeface="Lucida Sans Unicode" pitchFamily="34" charset="0"/>
              <a:buAutoNum type="arabicPeriod"/>
            </a:pPr>
            <a:r>
              <a:rPr lang="en-US" sz="3600" dirty="0" smtClean="0">
                <a:solidFill>
                  <a:srgbClr val="000000"/>
                </a:solidFill>
                <a:latin typeface="Calibri" pitchFamily="34" charset="0"/>
              </a:rPr>
              <a:t>Online Newsletter</a:t>
            </a:r>
          </a:p>
          <a:p>
            <a:pPr marL="790575" lvl="1" indent="-514350">
              <a:spcBef>
                <a:spcPts val="1200"/>
              </a:spcBef>
              <a:buFont typeface="Lucida Sans Unicode" pitchFamily="34" charset="0"/>
              <a:buAutoNum type="arabicPeriod"/>
            </a:pPr>
            <a:r>
              <a:rPr lang="en-US" sz="3600" dirty="0" smtClean="0">
                <a:solidFill>
                  <a:srgbClr val="000000"/>
                </a:solidFill>
                <a:latin typeface="Calibri" pitchFamily="34" charset="0"/>
              </a:rPr>
              <a:t>CCC Database (Members Focal Person)</a:t>
            </a:r>
          </a:p>
          <a:p>
            <a:pPr marL="790575" lvl="1" indent="-514350">
              <a:spcBef>
                <a:spcPts val="1200"/>
              </a:spcBef>
              <a:buFont typeface="Lucida Sans Unicode" pitchFamily="34" charset="0"/>
              <a:buAutoNum type="arabicPeriod"/>
            </a:pPr>
            <a:r>
              <a:rPr lang="en-US" sz="3600" dirty="0" smtClean="0">
                <a:solidFill>
                  <a:srgbClr val="000000"/>
                </a:solidFill>
                <a:latin typeface="Calibri" pitchFamily="34" charset="0"/>
              </a:rPr>
              <a:t>Video Training</a:t>
            </a:r>
          </a:p>
          <a:p>
            <a:pPr marL="790575" lvl="1" indent="-514350">
              <a:spcBef>
                <a:spcPts val="1200"/>
              </a:spcBef>
              <a:buFont typeface="Lucida Sans Unicode" pitchFamily="34" charset="0"/>
              <a:buAutoNum type="arabicPeriod"/>
            </a:pPr>
            <a:r>
              <a:rPr lang="en-US" sz="3600" dirty="0" smtClean="0">
                <a:solidFill>
                  <a:srgbClr val="000000"/>
                </a:solidFill>
                <a:latin typeface="Calibri" pitchFamily="34" charset="0"/>
              </a:rPr>
              <a:t>Q&amp;A</a:t>
            </a:r>
          </a:p>
          <a:p>
            <a:pPr marL="276225" lvl="1">
              <a:spcBef>
                <a:spcPts val="1200"/>
              </a:spcBef>
            </a:pPr>
            <a:endParaRPr lang="en-US" sz="36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solidFill>
            <a:srgbClr val="0C971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eaLnBrk="0" hangingPunct="0">
              <a:spcBef>
                <a:spcPct val="20000"/>
              </a:spcBef>
            </a:pPr>
            <a:r>
              <a:rPr lang="en-US" sz="3200" b="1" dirty="0" smtClean="0">
                <a:solidFill>
                  <a:schemeClr val="bg1"/>
                </a:solidFill>
                <a:latin typeface="Lucida Sans Unicode" pitchFamily="34" charset="0"/>
                <a:ea typeface="ＭＳ Ｐゴシック" pitchFamily="34" charset="-128"/>
                <a:cs typeface="Lucida Sans Unicode" pitchFamily="34" charset="0"/>
              </a:rPr>
              <a:t>Presentation Outlines</a:t>
            </a:r>
            <a:endParaRPr lang="en-US" sz="3200" b="1" dirty="0">
              <a:solidFill>
                <a:schemeClr val="bg1"/>
              </a:solidFill>
              <a:latin typeface="Lucida Sans Unicode" pitchFamily="34" charset="0"/>
              <a:ea typeface="ＭＳ Ｐゴシック" pitchFamily="34" charset="-128"/>
              <a:cs typeface="Lucida Sans Unicode" pitchFamily="34" charset="0"/>
            </a:endParaRPr>
          </a:p>
        </p:txBody>
      </p:sp>
      <p:sp>
        <p:nvSpPr>
          <p:cNvPr id="3" name="AutoShape 6" descr="data:image/jpeg;base64,/9j/4AAQSkZJRgABAQAAAQABAAD/2wCEAAkGBxQSEhUUEhQVFRUXFBUXFhUUFBQVGBUYFRcWGRoXFhUYHSoiGBolHBQUITEhJSkrLi4uFx8zODMsNygtLisBCgoKDg0OGxAQGy0kICQsLC8sLCwsLCwsLCwsLCwsLCwsLCwsLCwsLCwsLCwsLCwsLCwsLCwsLCwsLCwsLCwsLP/AABEIAMIBAwMBEQACEQEDEQH/xAAcAAEAAQUBAQAAAAAAAAAAAAAABgECBAUHAwj/xABQEAABAwIDBAYECgQLBgcAAAABAAIDBBEFEiEGBzFRE0FhcYGRIlKhsRQjMjNCU2JygsGSorLRFhckNENUg5OUwtIIFWNkc9NEo7PD4fDx/8QAGwEBAAIDAQEAAAAAAAAAAAAAAAQFAQMGAgf/xAAzEQACAgIABAMHAwQCAwAAAAAAAQIDBBEFEiExQVFhBhMUIlJxkTJCgRUjodEzsWJy8P/aAAwDAQACEQMRAD8A7igCAIAgCAIAgCAIAgCAIAgCAoSgAKAqgCAIAgCAIAgCAIAgCAIAgCAIAgCAIAgCAIAgCAIAgCAIAgCAIAgNNthSSy0VQyBxbIYnZS3QmwuWg9WYAt8UBx3dZtpUQSuppH9JAG5mMfcvbrYiN54AeqdOVlFy8n4ePM1tEPMy/hoqTW14nbsNxJk7c0ZvzHAt7x1LZTfC2PNFm6jIhdHmgzMutxuKoAgCAIAgCAIAgCAIAgCAIAgCAIAgCAIAgCAIAgCAIAgCAIAgKXQHznvEw44dihkYLMc4TNA62SEiRvg4O07loyKVbW4PyI2VQrqpQfiTShrC3LJG4g2uHDrB947CuMhdbjWfK+qOJqvtxp7T6omuCbTtksyazH8Afou/0nsK6XD4nXeuWXSR1ODxSu9csukiRBytS2LkAQBAEAQBAEAQBAEAQBAEAQFk0oa0ucbBoJJPUALkoCOt29w48KyE9zr+4Ly5xXdnh2RXRsr/AA8w/wDrUf637lj3kPNGPew80U/h5h/9ZZ+jJ/pWPew80Y99X9S/JQ7e0H9YHhHL/pWPfV/UvyPf1fUvyWnb6g+uPhDMf8ie/q+pflGPiKvqX5RT+MCh+tf4U9Qf8ix8RV9S/KMfE0/Uvyih3g0PrzHupak/+2nxFX1L8ofE0/Uvyi3+MOi51H+Cq/8AtrHxFP1L8ofFU/Wvyin8YdF/zP8Agqv/ALafE0/UvyjHxVH1r8or/GDR/wDMf4Sp/Nix8VT9a/KMPMo+tflD+MCk9Wo/ws/5tXn4yj6l+Tz8dj/Wi3+MCm9Sp/w8g96fGU/UY+Po+pFf4f0/1VT/AHNveVj46j6kP6hj/Uih2/g+pqf7tv5vWPj8f6kY/qGP9SITvOro8RhYIYJxLG7QvbGAWO0c0nP2A+Cx/UMf6keXxLH+o1myUczKcRztLXMJAuQbt6uHZp4LmuJOqdvNU97OW4k653c9T6P/ALN1dV6ensgJtPZu8F2jfDZr7vj5X9Jv3T1jsPsV1hcVlX8lnVeZeYPF5Q+SzqvMnGH1zJm5o3Bw9o7COorpKrYWR3F7OnqthZHcHsybrYbCt0AQBAEAQBAEAQBAEAQBAWSMuCDwIIPigOBbIx9EyanPGnqZotePovPH2rmOMKUbtp90cnxpSjemn3Rvbqo55eZS88/MZk5peY55eYzJzS8zHM/Mtllyi/d7TZbKYSsmoJ9zbRW7bFDfc3FXs5Uxxvkc2PKxrnEdIS4houbAN46K1fB7UtuRcvglqTbkeOBYRJVmQMexgYW6uDnE5hcEAEaaEcepa8Thvv4czlrro1YXC/iIczl2ejc/wIl+vj/unf61M/okdfqJ39Bh9RHdoaGWkDg+18jnMc3UOyjWwPA8NO3rUC3h7psipPcWyuu4c6LYqb3Fsl0OxUJAd005BAPGIce6NXUeF0eRex4Rjrw2Rfa2iZTOc2F5IMJcLuDiHDMD3fQ81WZ+LXVOHL2ZVcRxKqZw5V0ZMsO2apTFG4x3JYw3L3m5LQfWV3HDpXaKL6GFQl0giK7R4eIKhzWCzCA9g10B0I17QfMLnuLY6rtTXRM5vjGNGq1SXRNGsuqkqBdYAugF00CoKAyKKufC7PG7KfYewjrClY+XZS9xZLxsu2iXysm+B7Ssms19mScr6OP2Tz7F1GJxCu9JdmdVh8RryFrszfAqwLEvQGBjONQUkfSVMrImXtmebXNr2aOLjYHQa6IDywDaCnrYulppBIy9ja4LTyc06tPYUBtAgCAIAgCAIAgCAoUBxDFoOgxmui6pRHUNH3gA79a5VJxqvcIz8ig49XuuM/IybrnGcuVusAXQHnUR52Ob6zSPMWW6iXJYpeRtplyTUvU6vhU4qKWJ5/pYWE/jYL+8rto9Yo79fNHoQjdxKWVLo3cXQWN/Xp35SLf2jvJVvD3y2WQfmVXDXy2WQfmb7aOd8WIULw54jeZIZGhxyHMPQu3hfMRrx0VjKWpJFnKWppeZTeJTZqdj/VlAP3ZAWW8y0+CicRi3TvyaIfE47o5vJ7M/Zd/TUEIfreERv/CMjvcVKrfNBP0JlT560/QgGKbMvo42hwi9MFpMQIuWt6xlHHVUWZhyr1Ny31OdzsKVWpuW+pN5cS6LDI576Mgp5D90dGXey66Bdjpl1RjbfUwdFHM36LspP2ZLW/WDfPtVXxannp5l4FTxinnp5l4EKuuVORF0M6F0MaF0MlboBdNGDIwTB318hY0lsDCBNI24Ljx6GM9RI+U4fJB5nS/4ZgP/AJZ/wdDwrh7372f8I6xG2wA5aLoTpC9ARTebgPw3D54wLvaOli+/HcgDvGZv4kB84bH45LSVLZIZHMJFtD6L+vK9vBw4qZhVV22ck/E0ZEpRhuJ9FbH7dRVlo5LRT+oT6L+1hP7PHv4r3mYE6HtdY+Zrx8uNnR9GS+6ryWVWQEAQBAEAQBAcj3rQdFilFN9dDLC49rCHN/aPkoPEYc+PL0K7ilfPjS9DBuuROK0LrBkXTQK3WUZXTqdD3fTZqJrfq3yR+AeS39UtXZ4kuamL9DusKXNRF+hF4P5Pi4HAGqkBvyqWOeLd73tUSPyZj9UQo/JnP/yRvd5gy00c/HoKiGXwDrW/SLVPt7Jljb2T9Ta7Xx56KcjXLH0o7eitIPPLbxXnIjzVSXoYyY81Ul6M1u7ae9NIz6ueQDukDZAfOQ+S1YMt0o0cPknQvQjG1HTmeYSGd8bJHOaMrzE1pbcH0W2sGuIuTzUHOWTObgl8pA4gsqc+VL5SZbO07JsLp2Si8bqOIPFyLtMTb6jUeCtofoSLivrBbPcNhq6Itp3B0ToyyNwzaGP0Rq7W4c3r10WLIqcHHzFsFZW4+ZzMO56HrHI9YXE2QcZOLOEthyTcWVuvGjwLpofcXTQ0Lpoaez0w3D5KyboITlAsZph/RNPU3nI7gB1XueRuOHYHvHzz7F1wzh/vHzz7I6vheHR08TIoWhrGCzQPaSesk3JJ1JK6WKWuh1CSS0jMWTIQFCEB8o7xcFNDiM8bdG5+mi+5IS4DwOZv4VspnyTTR5lFSTTMujnzNDh2EHl1iy7OuStgn5nO2xdc9I6RsdvIdHaKsu9mgbNxc3/qD6Q7ePeqbM4X+6n8E7HzdfLM6tTVLZGhzHBzXC4c03BHMFUTTj0Zapp9j2WDIQBAEAQBAc335U/8jgnHGnq4nE/YeHMPtLPJa7Y80GvQ1XR5q5L0IwHLipx09HBSjyvRXMvJjQzJoDMmh6kz3ZVGtTH9qOQfiaWH/wBMea6jhUt06Os4PPdGvI1e8EdFWNmGnoQy6cb08lyfLKF5zPkvrmYznyX12epLsbxOglidFUTw9G8C7TK0XsQR8k3GoCspSj4stJTgl8zNbjW2VL0L44HGV5jLGtax+QXaWgueQG5R2EnsUe7LqhF9URr82muD+ZEa2Ux8UTps0ckjXtiLejyXzMzh187h1ZPJVmDm111tTfiVfD8+uutqb11NriW3XSxvjbSnK9jmEyTNbo4EcGB3PmpU+KU60k2Sp8XofRJs0lDtlNTUsdO40zejibHnc5xzANy3y3Fl4XEJNahBnhcTk1qFbNFQ7eikZ0UNWLFxdlZE2Q5nWvlJaRYm5tzJSqeWo6UPyKbMxR0ofk84cVnmJ6Gjq5iSSXGLICXEm97AAa8lonwuyyblNpbI8uE22zc5tLZs6bZ/GJuFLFAOc0zSR+Fl1tjwetd2zfDgta7yZGNvKfEMPkjjlnjcZG5viW2y+llAJIubqXHh9EFvRKXDcetb5SUM4BcpJfN0ORlHr0LqenkqJW08A+Mdq55+TCzrkf7g3rPZcifgYLve5dl/kscDAd8uaXSK/wAnT8GpKahhELHsaBcuc97cz3n5T3knVxP7uAXURiorSOshFRikitTtTRRfOVdO3vmjH5r0evE11RvHwtnGthP3CX/sArKi32Br5t7eFjhO9/3IJz72Be1VN+B554+Zhzb46EfJjqn90OX9twXtY1r7RZ5dsF4nNN6e0ceKOhfT080b4w5rnSiMZmusQPRcdQQfMrZHBvf7Tw8mpeJHMGiexmV4tY6ag6eB710OBCyuvlmiqy5QnLmizYZlOInY32y21s9C74s54yfShcTlPa31Hdo8bqDmYNd632ZJoyZVfY7XsztNBWszQu9IWzxu0ezvHWO0aLmr8edMtSLmq6Ni2jdXWg2lUAQBAEBG942HmfDauMC7jA5zR9pnpi3i1AcjwSp6SnidzY2/eBY+5chmV8l0kcRm1cl8l6mddRdEXQumhoXWdDTPKSRrTmLyw2sS2V0dxxscrhcd6lUWXQ6Q3/BMosvr6V76+RrpsbpIySZWEnQkEvJ7zrdb/h8q3un/ACb/AIfMv6tP+THh2kjdpTwTS9kUJ/ct0eGXy/W9fySIcJyJfqkbSmpMUn+Zw97R60zgz2GykR4PD90iTDgkf3SPDaTBsQo4RNWTxQMLg3LBH0z9e+wHmpUOG0R7rZMhwrHj3W/5I5DW0rrGaTE5vuCKFp/WKn18P+iH+DfGrHr6aSM2DFMOj1ZhD5jzqatx82gEKXDAt8Inr39UezN3Q7xJI9KfC6OLl6RNu8gBbP6bcu6MfF1+BlTbzsSPyRSRjlke73uC9rhtj8Ty8uC8DCm29xZ3CsiZ9yniP7Ycva4XPxZ5eavBEfxk1FY8SVVUZXtAAOWNtgDewDQBxK2f0uPi2apZbfgWvppCLmomP9oR7l5jwXEi1tEbmj3jFGIKVpv6bzfj8a7W3Ox1Uuvh+JH5Ue/iLUui0vsX0mCNlkbFHEZJH3ysF3F2VpceJtwBPgvdtGLSk5oQtvteosksW7Gsyl/wVjAGl3pPjvoL2DW3N9FHWZiRelE3Om9rbkYuxmzf+8Kh0LXsiyxCTMWZswzBpAAI4XHX1rZl5McdpRiup4op94usmSWi3ftbiZo55JDGabpo5Iw1mcte1rmm4NrZurmFCnxKfLuGkyRHEj2ls0O3ODNoqx8MebJlY5uY3NnDW57wVb8PvlbVuXcgZNahPSI/mU1aI4zL1sxoZk2NC6wZPehr5IXiSJ7o3t4OabHu7R2HRaraoWrUkeoSlB7TOz7vtvPhpEEzC2cNLszQSx7W2Bd9g6jQ6a6clzebhe4fMn0f5LjHyPedH3J2q8lBAEAQHnLGHAtPAgg9xFkB8xYdjDKMSUrw90kM00eVjS7RryPfdVGZgTus5o9ikzuGzvt549ja01ZWz/zfD53ci5paD4kBa4cI+qRqhwRful+Da02x+NzcWU8APrOuR4aqVDhlMe/UmQ4Rjx77ZtqbdFVP/nOIut6sLLe0qTDEpj2iiVDDoj2ijcUO5egbrK6ec/8AEk08mgLcopdkSIxjHsiTYbsLh8GsdJCDzLcx83L0ejfwwNYLNa1o5NAHuQHogINvmoelwubTVha4e0fmsowz59wuW8TezRdTgT5qUVOVHVjMxpU1vRG1syoxlBJWmUuZ9D2o6PEFbe3Q19yR7D7PMrah0U0j4miLO0xhuZxDgCLuBA0c08FVZ+XZS0ok3GojYtyOlU+7PD2AB7pXkmwL5spcbXsAwNBOh6lVPiF7/cS/ha14EU2z2Wjw6emljLnQPmZmZJZ2Uhzbi9tWlpPHhZbfip3VSjLujx7iNc00u5O9u6RjsOqGsY1pawPsGgfNuDjw7AVHxJ8t0WbciO62jk27w2xaiP25h5006teKv+3H7kPB/Uz6ELhe3Xa9uzgqAszi+ysHwPaEwnQOFQxvaHhsrPY0+StMuXvKK5EOhcs5ROt1uGh80E3B8RkF+bJW2c3zbGfwKsJhyffbT5aqGT14SPGN37nhX/B5fLKJWZ0fmTOc5lc7IGhmQaGZBoZkGi6IFxDWgkkgADUknQAdt15lJRXM/A9KO+h9AbvdlRQwAvAM8gBlPq8mA8h7Tdcrm5Tvnvw8C4x6VXH1JYoZICAIAgKWQGMzDomuLhGwOJuXBjbknrJtxQGTZALIBZAVQBAEAQGp2spOlo6hnG8L7d4Fx7QEB8o4UbB7fVcR+X5LoOFT+RxK/MXzJm1pXekrOfYhpdS1z7nVZSSQZkUgub8l4slpBIlmwNTkxCD7fSR/pNJHtYqbiEdxTJ2M/m0dK2voXyNp3RNLnxVcEgA4hubK8+DXO9qqE14k3qYu+anzYc4j5TJGFveQ5vvcD4LdjdZa9DXb22b4PFVQxuGonpmnv6SIH81rj8s19z2+sTiOxBy4nQ/9dw84pR+au+IvmpTK/DXLNo7jilQ5lZSWDi2QTxusCQ30WvaXW4C8drn1lQlkQTeJTfB8Xw6r4NfLHG/vDiy/i2W34VLhLmocfJmlrVifodNnrQySOM6GTOGnm5gzZe/LmP4SoZuOcb9Kf4mmk5SPZf77b/5Fb8JnqyS9CFmx+VM47mXQldoZljY0MyzsaGZY2NHWd0GyHCunHH5hpHnKfcPE8lQ8Sy+Z+7j/ACWGLTr5mdZCpicVWQEAQBAEAQBAEAQBAEAQBAWvbcWPAixWAfIlfTmGsniP0XuH6Jsrbhc9TaIuUtxMmmd6Su59iCl1LMy9rseWjIppbFeJraMo2uGVvRTwSepPE7wDxf2EqtzIt1sk0P5zvWJVLo4ZZWNDjHG94BJAOUE2JHcqOMdySJ8npHHtpNr6iuAbKWtYDcRxght+FySSSdT5q/x8GFab7ldZfKfodM3a1WfC6T7AdEf7J7me5oVDctTa9Swi9pEGbsnU0uJU874w2D/eGVjs7SS15kyeiOAsRxU67LjOlQXc0V0uM3I6htftCKCBszmF7TNFG6zsuUSOsXcNbclXxW+xINBvlpQ/DnSNI6SB8c7NQCcjhe3PQnyXuttbS8TEl1TNXvE20pjBDJSzxyVENRDMxjDckC4e0kaC7XOHittWLZN9jzKyK8SP7x94lLXUwhijlBEjHh8mRoBaCCLBxJ0cVOw6JUWc82kaLpqyOokCwzDqipIFNTzTX62MOXxebNHmptvEqY9upHjizffoarE55YJXQvZkex2R4JDrEcRcaKI+JynLlijcsRJbZlMdorpPoQ5LqS/dxskcQnu8H4PHYynX0j1Rg8z18h3hQc/L91HS7s3UVc72/A+h4ow0AAAAAAAaAAcAAuafXuWSWi9DIQBAEAQBAEAQBAEAQBAEAQBAfMG9mk6HGJeoPIcPxgH3kqXgz5bUaro7gzSQP1XST7FckWkr0n0MNGVFFzNuxeHZoyol80V2OAcRobdhtoVovfNBpmytakmfR9FirJqSNz8obLA25JAHps1495XNJPmLHwPnlwLdCQeq467LqqZc8EyrlHqTDYnbhtFTOhdE+RwnfIwhzWtyvAJBJuQc2bq61U34M5WtromS4XJR0WbR70J6lrWtiiiDZI5Wuu6RwdE4ObxsOqx0OhK9R4ZFfqkeXkN9kRbaDbSqrWmOeZ0jCQTExjQ241GjR1HtWd4eP3fU9wryLukYspgGz9ViUpYwsD22N6qazrHra03c4dwWlcRpS/tRNlmDdW9W7R0TCdyg0NXVvd9inaIx3Z3XJ77BR5510vHX2EaIImmEbu8Op7FlLG5w+nMOmdfmDJex7lFlJvv1Ni6EoYwAAAWA4AaDyWDJ8f7WyZsRqjxvWTeQlcB7At1H/IvueZ9mbTAMKlq5o4IRd7yNepo63u+yBqumtujVDmkVsYc0tH01s3gcdFTsgiGjRq7re48XO7T+7kuWtslZJyl3LGEFFaNovB7KoAgCAIAgCAIAgCAIAgCAIAgCA+f/APaJo8lZTzevERftY7X9pvmvdcuWSZiS2tHPWPtqF1SakupWtaej26bs/wDvkvPL6mdFwn7CnJ6jZe2fsKw4LXVjqVfXDQOJNhYAkmw5AclHkqK+7RsXPI3eFbP11SLwUkpb68gELO/NJa47lGnnwj0ie1Q33Jfhe6aokt8JqYor8Ww/GO8HOsAfAqJPPsfbobVRFF+3W6ump8Pllp3SyTxWeXSSXzMafTaGCzQctzwv6KiytnLuzYoxXZHOtlqoOiLdLtPmDwPvVLnQalvfc7r2cthZS4aXMjbvbcg6gg3a4Etc082uGrT2hQ67JQe4svcjDqyI8ti2TPZvePPBZlUDUxcOkGUTMHaNBKPJ3erOnNi+k+5yOf7PTr3OnqvI6lguNwVcfSU8jZG9dtHNPJzDq09hCnLT7HNTg4PUujNgVk8HxjVymSoe7Ul8zyABckueSAB1m5W7Hko2JsxNbR9LbrdjPgMHSSj+UygF/wDw28RGPee3uC25mS7paXZGuqvl6k6CiG4IAgCAIAgCAIAgCAIAgCAIAgCAIDkf+0XQZqOCYD5uVzSeQkaD742rK7g4jTzCwubaLoYXr3KcmiHKD5jPo6Oac/ExSyDqLI3Fvi61gL31JC0zzqor1PSqkzexbIyAXqaqjoxxyyzsfLbshae7rUSfEJvpFGxUrxM2CjwWGxmq6iqdfURtMbD2Cwv5u8FDlkTl3ZsjWvBG2otvcOps3wLDCT9EkZTbqu4BzuXWtDsXizfDHtl+mLf8FKneZiD2kRQRRtJuC7M4jlxP5dS1PIgvEnV8JyprfLo01XtPiL/nKwRDqDGhntBC1vKX7Vskrgk4v+7JRMeHBaqucWh1VUlti7LfKL+s5xyjr0J5rEbbp9o6N0sHBo/5LN/Y8qPDGQk5WkHgbnXQ8D4qtvunPpLwOr4fw/Hx1z1LuZajlmEGi+lnfE8SQyOikHB8Zse5w4OHYQQpFV84PoVubwujKWpLT8zp2xe3ctU8UtRGekc1wbPC30NAdZGX9A9o0vbhcK1oyY2dPE4jiXCLMP5t7iYOxO52OiqxUzTfCMmsTejyBr/Xd6RzEdXbr1KSVGzqdkBVAEAQBAEAQBAEAQBAEAQFCUAugNZX7RUsHz1TDH9+Vg9hKAjVfvawqL/xPSHlEx7vbayAjdbv3pr2gpZ5ORcWMB8BcrDaR7jXKXZEP2w3iVWJwOpzRsZG4g3LnlwLeBDrgA94IWp31ruyZVwvKs7QZD6LCZmm4EbDzcA8juuNFqedWuhYV+zuVLq9I2ctHNJ87UyPFuGZwHvWl53gkT4ezDX65HiMIp2fKsTfg5x1v2XuV5+Itn2Nz4ThUL+41/LN1guz0k73R01MXOZlLwGhmTNe2YyEW4FZjC2fia7cnAx0tLfitGa3AZ/hbaOzGzueG8czGDJnLiRa4Ddbaa6LyseTs5WzdZxSuGI7oR1t6SJ7T7uqRp+Dvle+oydIPjcpyXyl4jaMoGbmCpnw1etaOc/q+VvfN/Br9jcL+B40+nks+9PJkcWi5s6N7T2HKXg2XiiHu5OJI4llPJprt/h/cmuH4OafEp5mfN1UDCRbRssLiD+k2S/4SpSil2KaU3JJPwOP7SU/R1dQzlNJ5FxI9hCosmPLY0fTeET58Ot+hrVoLMICrQSQALkmwA6yeACyk2+h4nJRTk+x2vd/swKSHM8fHSAF59UcQwd3X2q7xqfdx69z5vxjiTzLml+ldv8AZLAFJKgqgCAIAgCAIAgCAIAgCAIAgOcb78XqqWkhkpJXRXnEby21yHscRqRoLt6kZmMeZpHGayGrqP5xWSvB4gvc4fok29igSzkuyOqo9mJyScp6PGLZyIcS53sWiWdN9izq9mceP6m2ZkWFxN4Mb46rS8i2XiT6+EYdXXlX8mQxzQcoyg8hb3Lw1Nrb2Sa3jKXJHWzLoKKSeVkMLC+R97NvYADi5zvotFxc9vXwXqmmVr6GniPEa8OvmffwROYN085bd9VE11vkthc9t+WcvB8cqn/Ax13OVftPe5J8q15GmwXBaeCvkgxTKGsiLm3kc2NxzNs64IzAtJ0PI8kpojW2pGeI8Ruyq4zp2l4peZ1SjgpKamdUUkEWQROlBhYxpkaGl2ju0DrUzols5z5py033IRsFjonxiokDOjFTBfLmzawFoFzYakPcVootVkpaLXiXD54tVbk9mVj7eh2go5OqVoae9zJWflH5L1rVv3Rpj8+C19Mv+zf438Xi1BJbSWGrp3HttHMwf+U9bysNLtb8TjeHTcBJeI+LZGC/4pI/Jan0sXqT4vmxJR8pJ/4ZPhVt6UxfSDA8Dm0ktuO4j2hbSvOMbzabJiEp9dsb/wBUN/yKnzY6sPoXs1ZzYnL5N/7IqoZ0RVDB0fdfstmIq5hoPmWkcTw6T8h5qyw8f97OM9oeKbfw9b/9v9HUgrI5AqgCAIAgCAIAgCAIAgCAIAgCAhe+Kg6bCannG1so/s3Bx9lx4ozKentHEaOTNGx3No92qoLo8s2j6tw+z3mNCXoj2Womk23XbO01W6oNTH0vRmHIHOdlAcHk3YDY6t61bYcIuG9HCe0d9sMjkjJpa7E42r2ZhfQTRU8McZa3OxsTGs9OM5gLNHXa3ipVkOaOihwsl03wn5Mhe5hzTVz8zTsLT2B5zW82eSi4XRNF57StynCXg0SLFMUFJjYfNJkgmoSPSJyB7JARpzs0j8alOSi+pRV0Str+Rbe/Ah+8jGKeqqI5Kcl1oyx7srmg2ddtiePynear8uyEtcr7HW+z+JdVGcbVpPsifbspumwqJjtcolhI7GPe1o/QyqwrfNBHJ5cXVkyXqcw2KlNPidMCeEzoHducOYPNwYoOK+W5o6njS99gV2/Yme+I9C+iqh/RS6kcbNcyS36LZPNTLekoyOewV7yq2v03+CVbU4e+Y0csIDnQ1cUl8wHxTmvY8g9fovv4LaVnYiG+KtayWjIPpxSCUgcQ1skZ9uVyj3TjGUS44fjTtotaXTX+RtdtnA2to6imk6Ux9KyVjL/GRyhvotJ0c4OaHC3WO1epXJPp1NVXDLJQbn8v3IXvO2sdJNHJJSyQExWjD9C9oc70iCARqT1LTZQ7nvsWWBxKvh0JQT52/LsaiJ9wDzAPmquceV6R3FE3ZWp61skuw+zZrp7H5lljIefJgPM+5SMannl17FTxriaxKtR/VLt6ep3WCINaGtADQAAALAAcAArhLR85lJye2eiyYCAIAgCAIAgCAIAgCAIAgCAIDDxijE0EsTtRJG9h/E0j80B8vYG49EGu4sc5p7CCqfMjqw+i+zlvPiJeRn3UQ6A6PuVk+Mq2/YgPtmCtsH9D+5wHtRHWTF+hMsAxG9ZX07jrFLFI37k0LD+2x58VMOZ10IHs7S/Ace6G1mP6ZjPuStErLeMeXwUauPJa15l9l2fEYEJ+MejNzvYw9kk2HmQuEb6j4O8sOU2lykAHq+QT4FbZwjJrZXYeTOmMuR62jW7xNkaWjpY300eR3TAOeXPe5wLH6FzyTa9jbsUfLglX0LbgOTbPM1OTe0bHctVXgqYifkTh4HJskbf8zHrZivdSIvHq+XNl6kD2oHQYjK5hv0dW2UFuv02S2HdcjwUSTUL9nQ49U8rhKgl1/wBEg3g7b09ZCIo2PFpA4SSZWjQEEBt7m4NupbL7o2R5Y9SFwvhduJb729pLXVbPLZiTGXRNipRK2ICzXTNYxrB1BrpW5y3llBt2L3Ur2tMj5r4XGzmht+i7G/od17pHGSuqnyvcbuEWl+x0jruI7sq2LGi3ufUhz41ZGHu6Eox9CaYNs1S0vzEDGH17Znnvkddx81vjFR7FXZfZa9zbZwr/AGiJs2JQs9WmZ+s95WX2PEFuSRj4Ph0lRIyGIXc6wHIDrceQCpFB2WNI+o25MMTGU5+C/wDkfQGz2DMpIGwx8APSceLnHi4q4rrUI6R81y8qeTa7Jd2bMLYRiqAIAgCAIAgCAIAgCAIAgCAIAgKFAz5kxak6DEa+HgBUve0cmyEvaPJwVdnR7M7P2Uu/XX/Jaq47I6DuWP8AKKrthh9j5P3q0wf0s4P2qX9+H2J5UYlSQVzIiwNqqlo9MR/LawOyh8n4CAFMckno5pVSlBzXZdyJb2acwzUlbFYPY8NPblOdl+z51p++tF75dT8i14VD36njv9y6fdGbNvBw6eNhnje5zHNkbE+HOWSNvZzXfJuLmxuOKfFVa3sPgWZz8qj/AJINtvtg6uc3TooYyS1riLlxFszzwvYkADmVDvvdvyxXQ6bhPCoYK95a1zf9GvwTBayov8FimLX2Dn3dFE4C9rvdZrwLnhfis103NaXRHnN4nw5T55JTkv5Jng26dxsaqcNH1dOPYZHj3NHepEMSO9y6spcj2iukuWpKKJ1gux9HS6wwNzfWPvI/9N9yPCykxhGPZFHblW2vc5Nm8yr2aBZAVQHzLvvnz405oBJYyBlhqSS0OsB1k5x5rDW0e65cs1J+DO0bu9lfgkXSSj4+QAuv/Rt6md/PtWiin3a9Sz4pxOWXJRXSKJjZSCpKhAEAQBAEAQBAEAQBAEAQBAEAQBAUKA4JvZozHjGe2k9M097mEtPsa3zUXMjus6D2cu5MvXmtGg6Mqn0z6Hzo3eyePvoJJJGRiQvjDLOcWgWde5sNeJUvHv8AdpnP8W4U86yLUtJHlj20NRVzMnlLWPjHxZiBYGa3uCSTftuk8mcmmhjcGxsWtxm9p63v0Mahw6prXXijmqD9YczmjvlecvtWY03WdWYs4jw/CWoJb8kTHCN1Ez7GqmbEPUhGd/8AePGUH8JUmGFFd2UuV7TWz6VLSJxguw1FTEFkIe8f0k3xj78wTo3wAUmNcY9igvzLr3uyTZJAF7IwCyCqAIAgCAh1fhlC/EmSzQNFTGWmObgHktGXOOBcPok34BAS4BDH3L0MhAEAQBAEAQBAEAQBAEAQBAEAQBAEBy7fTh13UU9vkSPjJ7HgEfsOWu2PNFol4FrqvjL1IlS4Y6V2WJjpHcmC/m7gPEqthjyfY7e7jFFXd/gk+Hbtp5LGaRkLeTR0r7d+jWn9JSIYa/cUmR7RzfSuP5JdhWwNFDYmLpnD6U/xmvMMPojwClRqhHsijvzr7n88iTMaBoNByC2ETZcEBVAEAQBAEAQBAQ3aylvNfm1vsJWGZits2+C150ikNz9B5+kOR+1715jLZstrcGbtezUEAQBAEAQBAEAQBAEAQBAEAQBAEAQGl2mo2zNYx7Q4Z8wDhcXAIvbxWGZXc17cNIFhYAcBawXjnRudO+uy4Ubhwt7lnnRj3TPVrZRwJ8HFZ50efdtHo2eYdbvMH3rPMjHJLyPQVso//AmzHJLyPRuIv6wPIoedM9G4keto81kaPVuI/ZPmEBeK9vI+SAvFYzn7CgLxUN9YIC8SDmPNAaXHYczgfs28ihldzz+D3CjLaZObUo6Zs6GoJ9F3yh1+t/8AK3xeyHOPKzNXo8BAEAQBAEAQBAEAQBAEAQBAEAQBAYdVHmcOxYZ6j3LeiXjlN3MOiRRMOY6JOUc46JOUc5URJyhzHRJoc6Y6ELOjHMh0A5JpmNodAFnqY6MoacJ1GolPgwTZjSKfB+1NjSLXUt1nZjlPQRLxo2qQMKa0G9oyon348VsNDR6IAgCAIAgCAIAgCAIAgCAIAgCAIDydxWDKFlg9FY+KyjyyruIWTAkQIuCAtegQYsIyyjkHgXPWTCDOCAo9AHDgsmA8Lyz1EtWD0URgr+9EYZ6r0eQgCAIAgCAIAgC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8" descr="data:image/jpeg;base64,/9j/4AAQSkZJRgABAQAAAQABAAD/2wCEAAkGBxQREBIQDxAVDxMPFBIQFREVFBQQEBAQFRQXFxgUFBQYHCggGBolHBQUITEhJSkrLy4uFx8zODMsNygwLisBCgoKDg0OGxAQGy0mICQsLCwsLi4sLCwsLCw1LCwsMC0tLCwsLCwsLCwsLCwvLC8sLCwsLiwsLCwsLCwsLywsLP/AABEIAOEA4QMBEQACEQEDEQH/xAAcAAEAAQUBAQAAAAAAAAAAAAAAAwIEBQYHAQj/xABBEAABAwIDBQUEBwcDBQEAAAABAAIDBBEFITEGEkFRYRMicYGhBxQykSNCUlNiscEzQ3KCksLRJLPwNHSisuEV/8QAGwEBAAIDAQEAAAAAAAAAAAAAAAIEAQMFBgf/xAA1EQEAAgECBAMGBQQBBQAAAAAAAQIDBBEFEiExQVFhE3GBscHRIjJCkaEUM+HwNAYjQ2Jy/9oADAMBAAIRAxEAPwDuCAgICAgICAgICAgICAgICAgICAgICAgICAgICAgICAgICAgICAgICAgICAgICAgICAgICAgICAgICAgICAgICAgICAgICAgICAgICAgICAgICAgICAgICAgICAgICAgICAgICAgICAgICAgIPCbZnJB6gICAgICAgICAgICAgICAgICAgICAgICAgIMBi22dHTXD5w94y7OP6V9+R3cm+ZC1Wz0r3l0MHC9Vm61ptHnPSP57/BqGJe057rilgEY4PkO+/wDobkPmVXtqpn8sOvh4DSv922/pHSP3n7Q07FsaqKm/vE75AfqE2j/oFm+ir3va3eXZwaXDg/t1iPXx/fu6d7ONo/eYfd5XXmpwBc6yRaNd1IyB8jxV3T5eaNp7w8xxjQ+xye0pH4bfxPl9Y/w3FWHGEBAQEBAQEBAQEBAQEBB4XAakBDZG6pYNXtH8wCxvCcUtPhKqKVrhdrg4DK4IIvyyWd0ZrNekwrRgQEBAQEFhjWDxVcfZThxZfes1747mxGe6RvDPQ3CjasWjaW3DnvhtzUnaXMdu9mqChjHZyTCd/wCzhDmObb7b7tuG+ef5U89MVI9XpOF6nXaq/Wfwx3mY/iPX5NIjeqm70U1ZjBMBqKzf92jDxFbeLnCMXdo0EjM5Xt4c1ux4rX7OdrNfi0sxF+8+TJ0WB4jRzsnZRyF0Rv3XMka9vFp3HE2Iy0U4xZKTvEKeTiGj1GOcd7bRPp29XY6Ko7SNkm46PtGtfuPaWSMuL7rmnQjQhX4neHk715bTXffZMsoiAgICAgICAgICAgssaw8VNPLAXFnaNsHNJBa4ZtNxyICjavNGzdgzThyRkjwfP9eySKR8MxcHxuLHAuJzHjqFybRNZ2l9AwXx5aRkpEbSsXRjkFBZi0qWtAPwg9OfRI6Ft7RtEzHudM2T2/pKeMQGjNI29yYvpWOdkN51++TkM89Fex6mkRtMbPL6zgeovab1yc0+vSft8m/4Vj9NVD/T1DJDrug2kHiw2cPkrVclbdpcHPo8+D+5SY+X79mSU1YQEBAQa3tptZHh8XCSeQHs4v738mj10HTTmzRjj1dLhvDb6y/lWO8/SPVwrEK+SeV80zy98huXH8gOAHALlWtNp3l73DhpipGOkbRCqhgdLIyKNu8+RwY1vNxNh5dVKsTadoQz5K4qTe3aH0Hs1gzaOmZAzMt7z3/eSn4nf45AALrY6RSu0Pneq1FtRlnJbx/iPJlFNXEBAQEBAQEBAQEBAQEBBpu1+wra6ojnbIIMt2Y7u854Hwlo03tRc8LcloyYIvaJdXRcVyaXFbHEb+XouY/Z7QCIRmn3zxlL3icnmZGkHyGXRS9jTbbZXniOpm/Pzzv/AB+zAYt7KmG5pKgsPBko32+G+2xHmCtV9LWezo6fj+anTJG/zaFjmzdTRn/UQlrb2Eg78TvB408DY9FUyYL0eg0vFNPqOkTtPlLEb9jfQjQ6EHoeC0uly7w2rAdvqumIDpPeYx+7lO8bfhk+Iedx0W/HqL19XJ1XBtNm6xHLPnH27fJ1bZnaqCub9EdyRou6F2T29Rwc3qPOyv481cnZ5PW8PzaWfx9Y8Jjt/iWcW1REGu7ZbVR0EV8nzSA9nFz/ABv5NHroFpzZoxx6ujw7h19XfyrHefpHq4XiVdJUSummeZJJDcuPoAOAHALl2tNp3l7zBhphpFMcbRCycoy3w6t7I9m7A18rc3XZCDwbo6Tz+EdAea6GlxbRzy8fx/Xc9/6ek9I7+/y+DpquPNiAgICAgICAgICAgICASgp3kC6BvIKkFMkYcC1wDmuFi0gFpB4EHVCJ27OQe1DZGOla2qphuRyP7N0XBjyCQWcmmxy4ZWy05+qxRWOaHruA8QyZbThyTvtG8S0BjlUekmF5RVr4XtlieWPjIc1w1BH5jmOIyWYtMTvDTkxVyVml43ie76FwHERU00NQBbtmNeR9l3EeRuuvS3NWJfOtVg9hmti8p2Y3bHaqOgiubPmeD2cV9fxO5NHrooZs0Y49Vrh3D76u+0dKx3n6R6uG4liElRK6aZ5e+Q3Lj6ADgBwC5lrTad5e6w4KYaRSkbRCyJUW+IZfZHAXV1UyEXDB35H/AGYgc/M5AdSFsw4/aW2UeJa2NJgm36p6R7/8PoWnhbGxsbGhrWANa0aNaBYALrxGz55a02nee6RGBAQEBAQEBAQEBAQEBBbOluegQVB6AXoKHPQSU8t7jiPyQTIOUe2bGw50dEw37M9tL0cW2Y09bOJ/mCoazJ2rD1v/AE5pJiLai3j0j6z9P3cwD1Rep2VseSbAE+GZWY6oW2rEzPaHbqrGmYNhtPFJZ9QIgGw31kObieTA4nNdO2SMOOI8XhcOkycT1Vrx0rvvM+UeXv2cbxPFJKmV007y97zcngBwaBwA4Bc215tO8vbYNPTBSMdI2iFrvrG7bs8vdCdojeXevZ3s37lSgvbaeez5ObR9WPyBN+pK62DFyV9Xz3iuunVZ5mPyx0j7/FtS3OaICAgICAgICAgICAgIKZXWaTyBPogw8UyCYTIPTMgjdMg9oZrygcwfyv8Aog92mxtlFTPnfmR3WM0Mkh+Fv6nkAVryZIpXeVrRaW2qzRjr8Z8o83zziNS6WR8sjt58ji9zubib/Jci0zPWX0bDSuOsUrG0R0hZKDezOzVRHTye9TASdhZ8UP3s/wBS/JrSN4no0cVvxTFPxz8HM19Mmo20+PpE/mnyjy98/dZYticlVM6ed5e95zPADg1o4AclrvebzvK7p9PjwY4x442iFmoNyoLLEt99lWzXvFR7zK28VMQRcZPn1aPBvxHruq5pcW880vN8e1/s8fsKT1t39I/y7Sui8aICAgICAgICAgICAgICDxwuLc8kGq9oWOLDq0kfJBIJ0HpqEEUlSgnwidoMk0jgyOFhLnnJo6k9AD81iZiI3lKlLXtFaxvMuX7bbQurp94XbDHdsTDllxe4faPoLDnfmZsnPPo9xw3RV0uPb9U95+nuhq0jFodatkXYrGyfO9dFdNiLbPOxTZnnOxTZjnXWGYY+eaOGIbz5XBoHDqT0AuT0BUqUm1toaNTqq4MU5LdofROBYUykp46eLSMWLtC95zc89SbldilYrG0PnOoz2z5JyX7yv1JpEBAQEBAQEBAQEBAQEBAQYPaDDS76aIXcB3mjVwHEdR6oNbZWIPXVaBT78ztyMXtm5xyYxvNx4BCOrWdqdoWygUtM69PGbufoamX7f8A4Dz5Ln5s3P0js9dwzhv8ATx7TJH45/iPv5/t5tZc1aHXiUZiWNk4soMKxszzvOxTZnnBCmxzqxAmzHO6f7K9nezjNdI3vTAtiB+rDfN/i4j5Ac1f02PaOafF5Pjet9rk9jWele/v/AMOgq04QgICAgICAgICAgICAg8vwQeoI5pQ3qeSDGVVRIfhfueAH5lBiJcMDiSTdxzJ5nmgtajCMsiUGI27q5xTtpqOmdHTkXmc3vPefsG3e3eZ4+GtTUzfbaI6eLv8AA66WL8+S0c/6YnpHv37b+X3c5ZIqG71k1StkUt0Jqla9ZQmEgKIqwAso7qgxZ2Y5mU2awQ1lS2C30bbSTO5RA/COrjl4XPBbMWPntt4KWv1f9Phm36p6R9/h83bI2BoDWgANAAAyAA0AC6LxkzuqQEBAQEBAQEBAQEBAQU9oEGPqpiwh3xWd/wCJP+CgvZZraIMPiGItYLkoI4KnfAI4oJroPQRxQVAtQaBt/sqLOrKZtrZzRgajjK0c+Y8+d6Wpw/rr8XpuDcT6xp8s/wDzP0+37NCa1U3pZlK1hWUJmEzGLLXMp2MWdmuZVvNhe1zkABmXOOQAHMlZQ383X9isB9zpgH5zTfSTH8ZGTAeTRl8zxXRxU5K7PH6/VTqcs28I6R7mwLYpCAgICAeqDkW0sVVhc/8Ap6qT3eUkxd8vaw6mJzXXFxwNsx4FUcsWxzvWej1Ggvg1lOTNSOaPHbbf4x1e0PtIqmZSNjnHVpjefNuXoo11V47t2Tgent+WZr/Mfz92foPafC6wngkhPEtLZmDzyd6LdXVV8YUMvAMsf27RPv6T9Y/lsVBtdRTWDKqME6Neeyd8n2K21zUntLnZeG6rF+ak/Dr8t2aa4EXBuDxGYW1RmNnqAgs6yp3XAOyBGR4E8kERq280FhW4q1n1gPNBYVO0Dd2zTd3JBVhWAOnImqwQ3VsJyLur+Q6fPqErQA+QNFmh7wAMgAHHIBBLvoLapmICDBf/AL24+z+6LgXOlysTMR3TpjvkmYrG+0b/AAbLR1geOd1lBz/a/ZwU8naxD6GU5Afun67vhxHy4Ln5sPLO8dnruGcR9vTkvP4o/mPP3+f7sE2FatnRm6vcRHd5dGW2ezjBPeJzVyC8VM60YOj6j7XUMB+Z6Kzp6bzzS4vGNVyV9hXvPf3eXxdTVx5tgcU2wo6ckPqGucMiyP6VwPI7unnZarZqV7yv4OGarN1rSdvOenza1W+1KMfsKZz+sj2xjxs0O/RaZ1ceEOnj/wCn7z/cvEe6N/nswtV7TKt37NkMY/hc93zLrei1Tqr+Gy7TgOmj802n4xH0+rFVG2te/Wqc3oxsbPUNv6qE58k+K1ThWjr+j95n7sdPitRJm+qndfgZZLfK9lCb2nxlZrp8FPy0r+0LJ8dzd3ePM5n5lQ2b4tt0h41gGgA8rITaZelyGyJz03SirK7NYBLXTdnGLNFi+Qi7I28zzJ4N4+FytuLFOSfRR1+vppKf+3hDuWC4XHSQMp4QQyMHXMkkklx6kkldKtYrG0PD58182Scl56yvlJqEHj2gixAIPA5goLUYZF901BIyijGkTB13RdBK2MDRoHkECV+60uOjQT8kGvU0eVzqcz4lBKY0FtUQ5ING2uh3W+Lgq+p/I6/BP+V8J+ijZbGtwiOR2X1SfyKhgzfpss8W4dt/3sUe+Pr9/wB25VIFTE6I6PFr8jqD5Gys2rzRs4unzThyRkjwaPVYPNECZIXBrTbftdnjccFQnHaveHq8erw5elbRv5eLHSFQWqo6SlfUTR08PxzHdvwY3Vz3dALnyStZvO0GfNXT4pyW8O3rPk32v20psPhbSUDfeDC3c3r2hBGpc4fG4m5Nsr3zCtW1FaRy16uHg4Rn1Nva555d+vrPw8Pj+zQ8Z2mqau4nmcWn9036OK3LdGv811UvlvfvL0Gm0Gn0/wCSvXznrP7/AG2YcBalzcRkusxEyje1axvMs1huzVZPYxUshB+s60TbcwXkXHhdb64Lz4OXm4rpsfTm39zYqP2aVbv2ksMPhvSu+VgPVbY0s+Mudk49X9Ff3Zin9lkf72rld/A1kY9Q5bI01VO/G889oiF/F7M6IfF2z+plI/8AUBTjBTyV7cV1U/qa/tv7P44IPeKBjmiIEyxl75S5n3jS8kgt4gZWz4Z6s2CJrvVe4Zxa9cvLmneJ/hqGy2zktdN2cfdY2xklIu2Nv6uPAfoq2LDN59He4hxHHpadOtp7Q7nguExUkLYYG7rW5knNz3cXOPEldKtYrG0PD5s1815ved5lfKTUICAgICAg1/aLH44pI6S+9LPqB+7ZYm7vG1gPNa5yRFor4rWPSXvhtm/TX+esfJ5HOFsVUrZAgjncLINQ2qpjJE8NF3CxAGZJB0C1Zq81JiF/hmaMWpra07R2n4tGbkbHIjKxyIPJc17SdpjeGx4Dj7oSA+7m/MhW8WfbpZwNdwmLzz4ek+MeHw8vk6Hh2MwTts17XXFi06+BBVqLVt2cHLgy4Z/HWY/3zYLHNiWPBfSO7N2vZuJLHdAdW+o8FoyaeJ/K6uk4xas7Zusefj/lzUmSJ0rXExueOye3RwaDnGTrYkC40NgqW8xvD01cePJNcnfbt5e/3/JbWUFgIQUokyezuBS1s3ZQ5W7z5CO5GzmeZ5Dj8yNmLFN5UdfrqaWm8957Q7Fs/shTUYBZGJJRrNJZ0l/w8GDoLea6NMdadnjNTrc2one8/DwZ9bFUQEBAKC1w3DoqdnZ08bYmXLt1osN5xuT/AM6BYiIjsne9rzvad5XSygICAgICAg1rbXaplBFZtnzyg9nHwA+8f+Eepy5kac2aMcerpcN4fbV369Kx3n6R6/JyKjrnOqGzSPL3ukDnPccyScyfJUKXnniZ83q9Vp6zprY6RtHLO0fDo3v39zNbrqvBJosXB4oJX4jfigsKmsHNBrm0rATHKBYuu134rWsfHX0VLVViJiz0vAs1rVtjntG0wxcarQ7dlyw2sRkRx0KnDTaImNpZal2nnisN/eaOYu63it1dRaO7l5+EYrxM4+k/wxW02IMqJRK0WcW2ebWDnDQ+NsvILVntW1t6r/CsGbBimmXz6eLDLQ6iNzkSiHtPG6R7WMaXOeQ0NGrnE2AHiSErEzO0MZb1xUm9u0O9bJYC2ipmxCxkd35Xj60hGdvwjQdAutjpFK7Pn+s1VtTlm8/D0hmlNVEBAQEBAQEBAQEBAQYLa/aaPD4O0f35H3EUV83u5nk0cT+pC1ZcsY43XtBob6rJyx0iO8+X+fJwnEMRkqJXzzu35JDcngOQA4AaALm2mbTvL3GHFTDSMdI2iEQkUU93S6GUSxRyfbY13mRn6rr0tzViXzzUYvZZbU8pmFpidHdj7ZHdNjpY2S8b1lnS2iuakzG8bw1ajqnl7AXuIJAsSTqqGLJfmjq9XrdFp4wXmtIiYie0NspqYHMgLovGsXtWLdkOHf8A7f8AKqarw+L0PAI65Ph9WFjVSHfsumKTTKOYJKdVjIM1rlYqicjZC1kKi2w6T7JtnLk10oyaSyEHi/R7/LNo673IK9pcW34peV47ruafYV+P2dRVx5sQEBAQEBAQEBAQEBBi9o8dioYDNMejGD4pX8Gt/U8AoZMkUjeVrSaS+pyclPjPlDgmOYtJWTunnddzsg0fDGwaMaOAHrquZe83neXuNPp6afHGOnb5z5yxxUW2ZGuWUd3UNiow6iiJz/aekjl0cH9uHi+Lf8u/w+ULvH+5DI77LHH0K2XnasqmnrzZqR6x82g4DF2szRwb3z4D/wCkKjhpveHquJ6iMent69P3/wAOgUtPkug8ev6VobvAgEOFiDmCOoRmJmJ3homO07GVL2xZNyO6NGki5A6LnZaxW8xD2HD818unra/fr8VsxQWZUyhJZqsZGqCxWUMgWJbKyn2fwd1ZVRwMy3jdzvsRj4nnwGnUgcVLFj57bNOu1cabBN/Hw976BoqVsMbIo27rI2hjRyaBZdWI2jaHgL2m9ptbvKZZREBAQEBAQEBAQEBBZYzisdLC6ed26xn9TnHRrRxJUb3ikby36fT3z5Ix0jrP+7uEbTY5JXTmaU2A7scd+7EzkOp1J4npYDmZMk3neXudJpKaXHyU+M+c/wC9mGIUG+UZWUJlQ4rKEy6p7PM6CP8Ail/3HLoYPyQ8hxb/AJVvh8oXO1jHOppmsBc50bgAMySRoFPJG9ZVdJaK56TPaJhyzDcTdA/fZa+hB0I5H5KnSZrO8PR6nHTPTls2qDb+zbe73d/H3fyVmMvo41uH7T0t/DGVm1FRMfj7Np+qzu+uqhbJMt+HSUrPbf3vKeS+ud/mqtnewz+HZeMKJyPCwQtnsWG2JWs4sDdRlurLrXs02e92p+2lbaapAcQdY4tWs8T8R8QOC6GDHyV9ZeO4trf6jNtX8tekfduK3uWICAgICAgICAgICC2xGujp4nzTPDI4xvOceA6DieAHFYtaKxvLZixXy3ilI3mXBtr9qpK+bfN2RMuIovsj7Tubz6aePLy5ZyTv4Pc6DQU0mPaOtp7z/vgwjZFrXJeuN1lGVDmrMNconA6AXJyAGpPIKcQ0Xts7ds1hHu1JDC74mtu7lvuJc71JXRpXlrEPF6rN7bNa/n8nmJCxU1dxbaB7TWT9n8JkNraEkC9v5t5VL7c0vQ6WbTirE+TyCG2uv5KG6x7PdeQx3KjNm+mLZfREcOChKzSNl3GVhOYSrKCksWGd2V2LwH3yr74vBTFsknJ779yPqLi56C3FbcOPmtvPaFLies9jh5K/mt/EOyK+8kICAgICAgICAgICAg4Nt/te6vl3I7spoj3GaGR33jxz5DgOt1zM2abz07Pc8M4bXS03t1vPf09I+vm1K60Om831lGYSscsoylDrrKEwoJLSHNyc0hwPJwNx6hTrPVVzU3rMN/pPaLZoE9O7etmYyC0nwcRb1V+uWJh5PLw+9LbQxWObXPqQWRMMLLHecSO0I4gWyao3yx4Nun0FpnezS6cd/edxJPhdVps7uPDtDMMpyobt8UVVPcbYak2PhyWN22KKYJFHdOKshFIs7k1Ttestcw9eXHdZG3fkkcGMaNXPcbAeqz36QhM1rE2t2jrLsmy+CNoqZkAsXfHI/wC3K74nfkB0AXQpSKV2eO1WotqMs5J+HpDLKauICAgICAgICAgICAg+ZXwLivpu6J0KCNzEYeLKIHLKMwrDrrO7XNWVpN2QZ5Ea8j1UolpvRcOga1pA4iyzujWkMCY1HdsijIRPsm6UVU1T7jzWEuVDG5GYhcxSLG6XKvIpVKJarVb57McE7R5r5R3WXjgB4nR8n9o/m5BW9PT9UvOcY1X/AIK++fs6SrbgCAgICAgICAgICAgICD51cwLkPosShfEsbJxZbyRLCe+6B8awIXsWWHrQjEwvaCSxPks7oTXdfOlyWd0YqxsjbuPisJ7JAUZ2RyrBspaUZ2StKJbMts9hT6yoZTsJG/m533cQ+J3/ADiQOK2Yqc9tlLX6mNNim/j4e93yjpWxRsijbusjaGNbyaBYLqRG3R4O1ptM2nvKZZREBAQEBAQEBAQEBAQEHzgZFx930jlO0um5y7Pd26Mb7KHxLGzMWW8kSJoXMQmCN1kY2SiVGdlTChs9IWDZQ4oyp3UBqE9Ortns22e91pu2kbaapAcb6si1azoc949Tbgungx8lfV4bius/qM3T8sdI+7cFvcwQEBAQEBAQEBAQEBAQEHzRIuLL6ZV4xyMzCZkizu1zVLvrO6PK8IQiUEkaw2RK2fGsJKQEFbXIJA5Asg8KMtt9nOznvVSHyNvDBZ776Pd9SPzIuegtxVnTYuad5cLjWt9lj9nXvPydtXReOEBAQEBAQEBAQEBAQEBAQfNci4z6XVEsJPQgkasoymasw1yOSSFrKotsISiSlBWxBKjDwoy7F7JP+il/7h3+3GulpvyPD8a/5U+6G7qw5IgICAgICAgICAgICAgICD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0" descr="data:image/jpeg;base64,/9j/4AAQSkZJRgABAQAAAQABAAD/2wCEAAkGBxQREBIQDxAVDxMPFBIQFREVFBQQEBAQFRQXFxgUFBQYHCggGBolHBQUITEhJSkrLy4uFx8zODMsNygwLisBCgoKDg0OGxAQGy0mICQsLCwsLi4sLCwsLCw1LCwsMC0tLCwsLCwsLCwsLCwvLC8sLCwsLiwsLCwsLCwsLywsLP/AABEIAOEA4QMBEQACEQEDEQH/xAAcAAEAAQUBAQAAAAAAAAAAAAAAAwIEBQYHAQj/xABBEAABAwIDBQUEBwcDBQEAAAABAAIDBBEFITEGEkFRYRMicYGhBxQykSNCUlNiscEzQ3KCksLRJLPwNHSisuEV/8QAGwEBAAIDAQEAAAAAAAAAAAAAAAIEAQMFBgf/xAA1EQEAAgECBAMGBQQBBQAAAAAAAQIDBBEFEiExQVFhE3GBscHRIjJCkaEUM+HwNAYjQ2Jy/9oADAMBAAIRAxEAPwDuCAgICAgICAgICAgICAgICAgICAgICAgICAgICAgICAgICAgICAgICAgICAgICAgICAgICAgICAgICAgICAgICAgICAgICAgICAgICAgICAgICAgICAgICAgICAgICAgICAgICAgICAgICAgIPCbZnJB6gICAgICAgICAgICAgICAgICAgICAgICAgIMBi22dHTXD5w94y7OP6V9+R3cm+ZC1Wz0r3l0MHC9Vm61ptHnPSP57/BqGJe057rilgEY4PkO+/wDobkPmVXtqpn8sOvh4DSv922/pHSP3n7Q07FsaqKm/vE75AfqE2j/oFm+ir3va3eXZwaXDg/t1iPXx/fu6d7ONo/eYfd5XXmpwBc6yRaNd1IyB8jxV3T5eaNp7w8xxjQ+xye0pH4bfxPl9Y/w3FWHGEBAQEBAQEBAQEBAQEBB4XAakBDZG6pYNXtH8wCxvCcUtPhKqKVrhdrg4DK4IIvyyWd0ZrNekwrRgQEBAQEFhjWDxVcfZThxZfes1747mxGe6RvDPQ3CjasWjaW3DnvhtzUnaXMdu9mqChjHZyTCd/wCzhDmObb7b7tuG+ef5U89MVI9XpOF6nXaq/Wfwx3mY/iPX5NIjeqm70U1ZjBMBqKzf92jDxFbeLnCMXdo0EjM5Xt4c1ux4rX7OdrNfi0sxF+8+TJ0WB4jRzsnZRyF0Rv3XMka9vFp3HE2Iy0U4xZKTvEKeTiGj1GOcd7bRPp29XY6Ko7SNkm46PtGtfuPaWSMuL7rmnQjQhX4neHk715bTXffZMsoiAgICAgICAgICAgssaw8VNPLAXFnaNsHNJBa4ZtNxyICjavNGzdgzThyRkjwfP9eySKR8MxcHxuLHAuJzHjqFybRNZ2l9AwXx5aRkpEbSsXRjkFBZi0qWtAPwg9OfRI6Ft7RtEzHudM2T2/pKeMQGjNI29yYvpWOdkN51++TkM89Fex6mkRtMbPL6zgeovab1yc0+vSft8m/4Vj9NVD/T1DJDrug2kHiw2cPkrVclbdpcHPo8+D+5SY+X79mSU1YQEBAQa3tptZHh8XCSeQHs4v738mj10HTTmzRjj1dLhvDb6y/lWO8/SPVwrEK+SeV80zy98huXH8gOAHALlWtNp3l73DhpipGOkbRCqhgdLIyKNu8+RwY1vNxNh5dVKsTadoQz5K4qTe3aH0Hs1gzaOmZAzMt7z3/eSn4nf45AALrY6RSu0Pneq1FtRlnJbx/iPJlFNXEBAQEBAQEBAQEBAQEBBpu1+wra6ojnbIIMt2Y7u854Hwlo03tRc8LcloyYIvaJdXRcVyaXFbHEb+XouY/Z7QCIRmn3zxlL3icnmZGkHyGXRS9jTbbZXniOpm/Pzzv/AB+zAYt7KmG5pKgsPBko32+G+2xHmCtV9LWezo6fj+anTJG/zaFjmzdTRn/UQlrb2Eg78TvB408DY9FUyYL0eg0vFNPqOkTtPlLEb9jfQjQ6EHoeC0uly7w2rAdvqumIDpPeYx+7lO8bfhk+Iedx0W/HqL19XJ1XBtNm6xHLPnH27fJ1bZnaqCub9EdyRou6F2T29Rwc3qPOyv481cnZ5PW8PzaWfx9Y8Jjt/iWcW1REGu7ZbVR0EV8nzSA9nFz/ABv5NHroFpzZoxx6ujw7h19XfyrHefpHq4XiVdJUSummeZJJDcuPoAOAHALl2tNp3l7zBhphpFMcbRCycoy3w6t7I9m7A18rc3XZCDwbo6Tz+EdAea6GlxbRzy8fx/Xc9/6ek9I7+/y+DpquPNiAgICAgICAgICAgICASgp3kC6BvIKkFMkYcC1wDmuFi0gFpB4EHVCJ27OQe1DZGOla2qphuRyP7N0XBjyCQWcmmxy4ZWy05+qxRWOaHruA8QyZbThyTvtG8S0BjlUekmF5RVr4XtlieWPjIc1w1BH5jmOIyWYtMTvDTkxVyVml43ie76FwHERU00NQBbtmNeR9l3EeRuuvS3NWJfOtVg9hmti8p2Y3bHaqOgiubPmeD2cV9fxO5NHrooZs0Y49Vrh3D76u+0dKx3n6R6uG4liElRK6aZ5e+Q3Lj6ADgBwC5lrTad5e6w4KYaRSkbRCyJUW+IZfZHAXV1UyEXDB35H/AGYgc/M5AdSFsw4/aW2UeJa2NJgm36p6R7/8PoWnhbGxsbGhrWANa0aNaBYALrxGz55a02nee6RGBAQEBAQEBAQEBAQEBBbOluegQVB6AXoKHPQSU8t7jiPyQTIOUe2bGw50dEw37M9tL0cW2Y09bOJ/mCoazJ2rD1v/AE5pJiLai3j0j6z9P3cwD1Rep2VseSbAE+GZWY6oW2rEzPaHbqrGmYNhtPFJZ9QIgGw31kObieTA4nNdO2SMOOI8XhcOkycT1Vrx0rvvM+UeXv2cbxPFJKmV007y97zcngBwaBwA4Bc215tO8vbYNPTBSMdI2iFrvrG7bs8vdCdojeXevZ3s37lSgvbaeez5ObR9WPyBN+pK62DFyV9Xz3iuunVZ5mPyx0j7/FtS3OaICAgICAgICAgICAgIKZXWaTyBPogw8UyCYTIPTMgjdMg9oZrygcwfyv8Aog92mxtlFTPnfmR3WM0Mkh+Fv6nkAVryZIpXeVrRaW2qzRjr8Z8o83zziNS6WR8sjt58ji9zubib/Jci0zPWX0bDSuOsUrG0R0hZKDezOzVRHTye9TASdhZ8UP3s/wBS/JrSN4no0cVvxTFPxz8HM19Mmo20+PpE/mnyjy98/dZYticlVM6ed5e95zPADg1o4AclrvebzvK7p9PjwY4x442iFmoNyoLLEt99lWzXvFR7zK28VMQRcZPn1aPBvxHruq5pcW880vN8e1/s8fsKT1t39I/y7Sui8aICAgICAgICAgICAgICDxwuLc8kGq9oWOLDq0kfJBIJ0HpqEEUlSgnwidoMk0jgyOFhLnnJo6k9AD81iZiI3lKlLXtFaxvMuX7bbQurp94XbDHdsTDllxe4faPoLDnfmZsnPPo9xw3RV0uPb9U95+nuhq0jFodatkXYrGyfO9dFdNiLbPOxTZnnOxTZjnXWGYY+eaOGIbz5XBoHDqT0AuT0BUqUm1toaNTqq4MU5LdofROBYUykp46eLSMWLtC95zc89SbldilYrG0PnOoz2z5JyX7yv1JpEBAQEBAQEBAQEBAQEBAQYPaDDS76aIXcB3mjVwHEdR6oNbZWIPXVaBT78ztyMXtm5xyYxvNx4BCOrWdqdoWygUtM69PGbufoamX7f8A4Dz5Ln5s3P0js9dwzhv8ATx7TJH45/iPv5/t5tZc1aHXiUZiWNk4soMKxszzvOxTZnnBCmxzqxAmzHO6f7K9nezjNdI3vTAtiB+rDfN/i4j5Ac1f02PaOafF5Pjet9rk9jWele/v/AMOgq04QgICAgICAgICAgICAg8vwQeoI5pQ3qeSDGVVRIfhfueAH5lBiJcMDiSTdxzJ5nmgtajCMsiUGI27q5xTtpqOmdHTkXmc3vPefsG3e3eZ4+GtTUzfbaI6eLv8AA66WL8+S0c/6YnpHv37b+X3c5ZIqG71k1StkUt0Jqla9ZQmEgKIqwAso7qgxZ2Y5mU2awQ1lS2C30bbSTO5RA/COrjl4XPBbMWPntt4KWv1f9Phm36p6R9/h83bI2BoDWgANAAAyAA0AC6LxkzuqQEBAQEBAQEBAQEBAQU9oEGPqpiwh3xWd/wCJP+CgvZZraIMPiGItYLkoI4KnfAI4oJroPQRxQVAtQaBt/sqLOrKZtrZzRgajjK0c+Y8+d6Wpw/rr8XpuDcT6xp8s/wDzP0+37NCa1U3pZlK1hWUJmEzGLLXMp2MWdmuZVvNhe1zkABmXOOQAHMlZQ383X9isB9zpgH5zTfSTH8ZGTAeTRl8zxXRxU5K7PH6/VTqcs28I6R7mwLYpCAgICAeqDkW0sVVhc/8Ap6qT3eUkxd8vaw6mJzXXFxwNsx4FUcsWxzvWej1Ggvg1lOTNSOaPHbbf4x1e0PtIqmZSNjnHVpjefNuXoo11V47t2Tgent+WZr/Mfz92foPafC6wngkhPEtLZmDzyd6LdXVV8YUMvAMsf27RPv6T9Y/lsVBtdRTWDKqME6Neeyd8n2K21zUntLnZeG6rF+ak/Dr8t2aa4EXBuDxGYW1RmNnqAgs6yp3XAOyBGR4E8kERq280FhW4q1n1gPNBYVO0Dd2zTd3JBVhWAOnImqwQ3VsJyLur+Q6fPqErQA+QNFmh7wAMgAHHIBBLvoLapmICDBf/AL24+z+6LgXOlysTMR3TpjvkmYrG+0b/AAbLR1geOd1lBz/a/ZwU8naxD6GU5Afun67vhxHy4Ln5sPLO8dnruGcR9vTkvP4o/mPP3+f7sE2FatnRm6vcRHd5dGW2ezjBPeJzVyC8VM60YOj6j7XUMB+Z6Kzp6bzzS4vGNVyV9hXvPf3eXxdTVx5tgcU2wo6ckPqGucMiyP6VwPI7unnZarZqV7yv4OGarN1rSdvOenza1W+1KMfsKZz+sj2xjxs0O/RaZ1ceEOnj/wCn7z/cvEe6N/nswtV7TKt37NkMY/hc93zLrei1Tqr+Gy7TgOmj802n4xH0+rFVG2te/Wqc3oxsbPUNv6qE58k+K1ThWjr+j95n7sdPitRJm+qndfgZZLfK9lCb2nxlZrp8FPy0r+0LJ8dzd3ePM5n5lQ2b4tt0h41gGgA8rITaZelyGyJz03SirK7NYBLXTdnGLNFi+Qi7I28zzJ4N4+FytuLFOSfRR1+vppKf+3hDuWC4XHSQMp4QQyMHXMkkklx6kkldKtYrG0PD58182Scl56yvlJqEHj2gixAIPA5goLUYZF901BIyijGkTB13RdBK2MDRoHkECV+60uOjQT8kGvU0eVzqcz4lBKY0FtUQ5ING2uh3W+Lgq+p/I6/BP+V8J+ijZbGtwiOR2X1SfyKhgzfpss8W4dt/3sUe+Pr9/wB25VIFTE6I6PFr8jqD5Gys2rzRs4unzThyRkjwaPVYPNECZIXBrTbftdnjccFQnHaveHq8erw5elbRv5eLHSFQWqo6SlfUTR08PxzHdvwY3Vz3dALnyStZvO0GfNXT4pyW8O3rPk32v20psPhbSUDfeDC3c3r2hBGpc4fG4m5Nsr3zCtW1FaRy16uHg4Rn1Nva555d+vrPw8Pj+zQ8Z2mqau4nmcWn9036OK3LdGv811UvlvfvL0Gm0Gn0/wCSvXznrP7/AG2YcBalzcRkusxEyje1axvMs1huzVZPYxUshB+s60TbcwXkXHhdb64Lz4OXm4rpsfTm39zYqP2aVbv2ksMPhvSu+VgPVbY0s+Mudk49X9Ff3Zin9lkf72rld/A1kY9Q5bI01VO/G889oiF/F7M6IfF2z+plI/8AUBTjBTyV7cV1U/qa/tv7P44IPeKBjmiIEyxl75S5n3jS8kgt4gZWz4Z6s2CJrvVe4Zxa9cvLmneJ/hqGy2zktdN2cfdY2xklIu2Nv6uPAfoq2LDN59He4hxHHpadOtp7Q7nguExUkLYYG7rW5knNz3cXOPEldKtYrG0PD5s1815ved5lfKTUICAgICAg1/aLH44pI6S+9LPqB+7ZYm7vG1gPNa5yRFor4rWPSXvhtm/TX+esfJ5HOFsVUrZAgjncLINQ2qpjJE8NF3CxAGZJB0C1Zq81JiF/hmaMWpra07R2n4tGbkbHIjKxyIPJc17SdpjeGx4Dj7oSA+7m/MhW8WfbpZwNdwmLzz4ek+MeHw8vk6Hh2MwTts17XXFi06+BBVqLVt2cHLgy4Z/HWY/3zYLHNiWPBfSO7N2vZuJLHdAdW+o8FoyaeJ/K6uk4xas7Zusefj/lzUmSJ0rXExueOye3RwaDnGTrYkC40NgqW8xvD01cePJNcnfbt5e/3/JbWUFgIQUokyezuBS1s3ZQ5W7z5CO5GzmeZ5Dj8yNmLFN5UdfrqaWm8957Q7Fs/shTUYBZGJJRrNJZ0l/w8GDoLea6NMdadnjNTrc2one8/DwZ9bFUQEBAKC1w3DoqdnZ08bYmXLt1osN5xuT/AM6BYiIjsne9rzvad5XSygICAgICAg1rbXaplBFZtnzyg9nHwA+8f+Eepy5kac2aMcerpcN4fbV369Kx3n6R6/JyKjrnOqGzSPL3ukDnPccyScyfJUKXnniZ83q9Vp6zprY6RtHLO0fDo3v39zNbrqvBJosXB4oJX4jfigsKmsHNBrm0rATHKBYuu134rWsfHX0VLVViJiz0vAs1rVtjntG0wxcarQ7dlyw2sRkRx0KnDTaImNpZal2nnisN/eaOYu63it1dRaO7l5+EYrxM4+k/wxW02IMqJRK0WcW2ebWDnDQ+NsvILVntW1t6r/CsGbBimmXz6eLDLQ6iNzkSiHtPG6R7WMaXOeQ0NGrnE2AHiSErEzO0MZb1xUm9u0O9bJYC2ipmxCxkd35Xj60hGdvwjQdAutjpFK7Pn+s1VtTlm8/D0hmlNVEBAQEBAQEBAQEBAQYLa/aaPD4O0f35H3EUV83u5nk0cT+pC1ZcsY43XtBob6rJyx0iO8+X+fJwnEMRkqJXzzu35JDcngOQA4AaALm2mbTvL3GHFTDSMdI2iEQkUU93S6GUSxRyfbY13mRn6rr0tzViXzzUYvZZbU8pmFpidHdj7ZHdNjpY2S8b1lnS2iuakzG8bw1ajqnl7AXuIJAsSTqqGLJfmjq9XrdFp4wXmtIiYie0NspqYHMgLovGsXtWLdkOHf8A7f8AKqarw+L0PAI65Ph9WFjVSHfsumKTTKOYJKdVjIM1rlYqicjZC1kKi2w6T7JtnLk10oyaSyEHi/R7/LNo673IK9pcW34peV47ruafYV+P2dRVx5sQEBAQEBAQEBAQEBBi9o8dioYDNMejGD4pX8Gt/U8AoZMkUjeVrSaS+pyclPjPlDgmOYtJWTunnddzsg0fDGwaMaOAHrquZe83neXuNPp6afHGOnb5z5yxxUW2ZGuWUd3UNiow6iiJz/aekjl0cH9uHi+Lf8u/w+ULvH+5DI77LHH0K2XnasqmnrzZqR6x82g4DF2szRwb3z4D/wCkKjhpveHquJ6iMent69P3/wAOgUtPkug8ev6VobvAgEOFiDmCOoRmJmJ3homO07GVL2xZNyO6NGki5A6LnZaxW8xD2HD818unra/fr8VsxQWZUyhJZqsZGqCxWUMgWJbKyn2fwd1ZVRwMy3jdzvsRj4nnwGnUgcVLFj57bNOu1cabBN/Hw976BoqVsMbIo27rI2hjRyaBZdWI2jaHgL2m9ptbvKZZREBAQEBAQEBAQEBBZYzisdLC6ed26xn9TnHRrRxJUb3ikby36fT3z5Ix0jrP+7uEbTY5JXTmaU2A7scd+7EzkOp1J4npYDmZMk3neXudJpKaXHyU+M+c/wC9mGIUG+UZWUJlQ4rKEy6p7PM6CP8Ail/3HLoYPyQ8hxb/AJVvh8oXO1jHOppmsBc50bgAMySRoFPJG9ZVdJaK56TPaJhyzDcTdA/fZa+hB0I5H5KnSZrO8PR6nHTPTls2qDb+zbe73d/H3fyVmMvo41uH7T0t/DGVm1FRMfj7Np+qzu+uqhbJMt+HSUrPbf3vKeS+ud/mqtnewz+HZeMKJyPCwQtnsWG2JWs4sDdRlurLrXs02e92p+2lbaapAcQdY4tWs8T8R8QOC6GDHyV9ZeO4trf6jNtX8tekfduK3uWICAgICAgICAgICC2xGujp4nzTPDI4xvOceA6DieAHFYtaKxvLZixXy3ilI3mXBtr9qpK+bfN2RMuIovsj7Tubz6aePLy5ZyTv4Pc6DQU0mPaOtp7z/vgwjZFrXJeuN1lGVDmrMNconA6AXJyAGpPIKcQ0Xts7ds1hHu1JDC74mtu7lvuJc71JXRpXlrEPF6rN7bNa/n8nmJCxU1dxbaB7TWT9n8JkNraEkC9v5t5VL7c0vQ6WbTirE+TyCG2uv5KG6x7PdeQx3KjNm+mLZfREcOChKzSNl3GVhOYSrKCksWGd2V2LwH3yr74vBTFsknJ779yPqLi56C3FbcOPmtvPaFLies9jh5K/mt/EOyK+8kICAgICAgICAgICAg4Nt/te6vl3I7spoj3GaGR33jxz5DgOt1zM2abz07Pc8M4bXS03t1vPf09I+vm1K60Om831lGYSscsoylDrrKEwoJLSHNyc0hwPJwNx6hTrPVVzU3rMN/pPaLZoE9O7etmYyC0nwcRb1V+uWJh5PLw+9LbQxWObXPqQWRMMLLHecSO0I4gWyao3yx4Nun0FpnezS6cd/edxJPhdVps7uPDtDMMpyobt8UVVPcbYak2PhyWN22KKYJFHdOKshFIs7k1Ttestcw9eXHdZG3fkkcGMaNXPcbAeqz36QhM1rE2t2jrLsmy+CNoqZkAsXfHI/wC3K74nfkB0AXQpSKV2eO1WotqMs5J+HpDLKauICAgICAgICAgICAg+ZXwLivpu6J0KCNzEYeLKIHLKMwrDrrO7XNWVpN2QZ5Ea8j1UolpvRcOga1pA4iyzujWkMCY1HdsijIRPsm6UVU1T7jzWEuVDG5GYhcxSLG6XKvIpVKJarVb57McE7R5r5R3WXjgB4nR8n9o/m5BW9PT9UvOcY1X/AIK++fs6SrbgCAgICAgICAgICAgICD51cwLkPosShfEsbJxZbyRLCe+6B8awIXsWWHrQjEwvaCSxPks7oTXdfOlyWd0YqxsjbuPisJ7JAUZ2RyrBspaUZ2StKJbMts9hT6yoZTsJG/m533cQ+J3/ADiQOK2Yqc9tlLX6mNNim/j4e93yjpWxRsijbusjaGNbyaBYLqRG3R4O1ptM2nvKZZREBAQEBAQEBAQEBAQEHzgZFx930jlO0um5y7Pd26Mb7KHxLGzMWW8kSJoXMQmCN1kY2SiVGdlTChs9IWDZQ4oyp3UBqE9Ortns22e91pu2kbaapAcb6si1azoc949Tbgungx8lfV4bius/qM3T8sdI+7cFvcwQEBAQEBAQEBAQEBAQEHzRIuLL6ZV4xyMzCZkizu1zVLvrO6PK8IQiUEkaw2RK2fGsJKQEFbXIJA5Asg8KMtt9nOznvVSHyNvDBZ776Pd9SPzIuegtxVnTYuad5cLjWt9lj9nXvPydtXReOEBAQEBAQEBAQEBAQEBAQfNci4z6XVEsJPQgkasoymasw1yOSSFrKotsISiSlBWxBKjDwoy7F7JP+il/7h3+3GulpvyPD8a/5U+6G7qw5IgICAgICAgICAgICAgICD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data:image/jpeg;base64,/9j/4AAQSkZJRgABAQAAAQABAAD/2wCEAAkGBxQREBIQDxAVDxMPFBIQFREVFBQQEBAQFRQXFxgUFBQYHCggGBolHBQUITEhJSkrLy4uFx8zODMsNygwLisBCgoKDg0OGxAQGy0mICQsLCwsLi4sLCwsLCw1LCwsMC0tLCwsLCwsLCwsLCwvLC8sLCwsLiwsLCwsLCwsLywsLP/AABEIAOEA4QMBEQACEQEDEQH/xAAcAAEAAQUBAQAAAAAAAAAAAAAAAwIEBQYHAQj/xABBEAABAwIDBQUEBwcDBQEAAAABAAIDBBEFITEGEkFRYRMicYGhBxQykSNCUlNiscEzQ3KCksLRJLPwNHSisuEV/8QAGwEBAAIDAQEAAAAAAAAAAAAAAAIEAQMFBgf/xAA1EQEAAgECBAMGBQQBBQAAAAAAAQIDBBEFEiExQVFhE3GBscHRIjJCkaEUM+HwNAYjQ2Jy/9oADAMBAAIRAxEAPwDuCAgICAgICAgICAgICAgICAgICAgICAgICAgICAgICAgICAgICAgICAgICAgICAgICAgICAgICAgICAgICAgICAgICAgICAgICAgICAgICAgICAgICAgICAgICAgICAgICAgICAgICAgICAgIPCbZnJB6gICAgICAgICAgICAgICAgICAgICAgICAgIMBi22dHTXD5w94y7OP6V9+R3cm+ZC1Wz0r3l0MHC9Vm61ptHnPSP57/BqGJe057rilgEY4PkO+/wDobkPmVXtqpn8sOvh4DSv922/pHSP3n7Q07FsaqKm/vE75AfqE2j/oFm+ir3va3eXZwaXDg/t1iPXx/fu6d7ONo/eYfd5XXmpwBc6yRaNd1IyB8jxV3T5eaNp7w8xxjQ+xye0pH4bfxPl9Y/w3FWHGEBAQEBAQEBAQEBAQEBB4XAakBDZG6pYNXtH8wCxvCcUtPhKqKVrhdrg4DK4IIvyyWd0ZrNekwrRgQEBAQEFhjWDxVcfZThxZfes1747mxGe6RvDPQ3CjasWjaW3DnvhtzUnaXMdu9mqChjHZyTCd/wCzhDmObb7b7tuG+ef5U89MVI9XpOF6nXaq/Wfwx3mY/iPX5NIjeqm70U1ZjBMBqKzf92jDxFbeLnCMXdo0EjM5Xt4c1ux4rX7OdrNfi0sxF+8+TJ0WB4jRzsnZRyF0Rv3XMka9vFp3HE2Iy0U4xZKTvEKeTiGj1GOcd7bRPp29XY6Ko7SNkm46PtGtfuPaWSMuL7rmnQjQhX4neHk715bTXffZMsoiAgICAgICAgICAgssaw8VNPLAXFnaNsHNJBa4ZtNxyICjavNGzdgzThyRkjwfP9eySKR8MxcHxuLHAuJzHjqFybRNZ2l9AwXx5aRkpEbSsXRjkFBZi0qWtAPwg9OfRI6Ft7RtEzHudM2T2/pKeMQGjNI29yYvpWOdkN51++TkM89Fex6mkRtMbPL6zgeovab1yc0+vSft8m/4Vj9NVD/T1DJDrug2kHiw2cPkrVclbdpcHPo8+D+5SY+X79mSU1YQEBAQa3tptZHh8XCSeQHs4v738mj10HTTmzRjj1dLhvDb6y/lWO8/SPVwrEK+SeV80zy98huXH8gOAHALlWtNp3l73DhpipGOkbRCqhgdLIyKNu8+RwY1vNxNh5dVKsTadoQz5K4qTe3aH0Hs1gzaOmZAzMt7z3/eSn4nf45AALrY6RSu0Pneq1FtRlnJbx/iPJlFNXEBAQEBAQEBAQEBAQEBBpu1+wra6ojnbIIMt2Y7u854Hwlo03tRc8LcloyYIvaJdXRcVyaXFbHEb+XouY/Z7QCIRmn3zxlL3icnmZGkHyGXRS9jTbbZXniOpm/Pzzv/AB+zAYt7KmG5pKgsPBko32+G+2xHmCtV9LWezo6fj+anTJG/zaFjmzdTRn/UQlrb2Eg78TvB408DY9FUyYL0eg0vFNPqOkTtPlLEb9jfQjQ6EHoeC0uly7w2rAdvqumIDpPeYx+7lO8bfhk+Iedx0W/HqL19XJ1XBtNm6xHLPnH27fJ1bZnaqCub9EdyRou6F2T29Rwc3qPOyv481cnZ5PW8PzaWfx9Y8Jjt/iWcW1REGu7ZbVR0EV8nzSA9nFz/ABv5NHroFpzZoxx6ujw7h19XfyrHefpHq4XiVdJUSummeZJJDcuPoAOAHALl2tNp3l7zBhphpFMcbRCycoy3w6t7I9m7A18rc3XZCDwbo6Tz+EdAea6GlxbRzy8fx/Xc9/6ek9I7+/y+DpquPNiAgICAgICAgICAgICASgp3kC6BvIKkFMkYcC1wDmuFi0gFpB4EHVCJ27OQe1DZGOla2qphuRyP7N0XBjyCQWcmmxy4ZWy05+qxRWOaHruA8QyZbThyTvtG8S0BjlUekmF5RVr4XtlieWPjIc1w1BH5jmOIyWYtMTvDTkxVyVml43ie76FwHERU00NQBbtmNeR9l3EeRuuvS3NWJfOtVg9hmti8p2Y3bHaqOgiubPmeD2cV9fxO5NHrooZs0Y49Vrh3D76u+0dKx3n6R6uG4liElRK6aZ5e+Q3Lj6ADgBwC5lrTad5e6w4KYaRSkbRCyJUW+IZfZHAXV1UyEXDB35H/AGYgc/M5AdSFsw4/aW2UeJa2NJgm36p6R7/8PoWnhbGxsbGhrWANa0aNaBYALrxGz55a02nee6RGBAQEBAQEBAQEBAQEBBbOluegQVB6AXoKHPQSU8t7jiPyQTIOUe2bGw50dEw37M9tL0cW2Y09bOJ/mCoazJ2rD1v/AE5pJiLai3j0j6z9P3cwD1Rep2VseSbAE+GZWY6oW2rEzPaHbqrGmYNhtPFJZ9QIgGw31kObieTA4nNdO2SMOOI8XhcOkycT1Vrx0rvvM+UeXv2cbxPFJKmV007y97zcngBwaBwA4Bc215tO8vbYNPTBSMdI2iFrvrG7bs8vdCdojeXevZ3s37lSgvbaeez5ObR9WPyBN+pK62DFyV9Xz3iuunVZ5mPyx0j7/FtS3OaICAgICAgICAgICAgIKZXWaTyBPogw8UyCYTIPTMgjdMg9oZrygcwfyv8Aog92mxtlFTPnfmR3WM0Mkh+Fv6nkAVryZIpXeVrRaW2qzRjr8Z8o83zziNS6WR8sjt58ji9zubib/Jci0zPWX0bDSuOsUrG0R0hZKDezOzVRHTye9TASdhZ8UP3s/wBS/JrSN4no0cVvxTFPxz8HM19Mmo20+PpE/mnyjy98/dZYticlVM6ed5e95zPADg1o4AclrvebzvK7p9PjwY4x442iFmoNyoLLEt99lWzXvFR7zK28VMQRcZPn1aPBvxHruq5pcW880vN8e1/s8fsKT1t39I/y7Sui8aICAgICAgICAgICAgICDxwuLc8kGq9oWOLDq0kfJBIJ0HpqEEUlSgnwidoMk0jgyOFhLnnJo6k9AD81iZiI3lKlLXtFaxvMuX7bbQurp94XbDHdsTDllxe4faPoLDnfmZsnPPo9xw3RV0uPb9U95+nuhq0jFodatkXYrGyfO9dFdNiLbPOxTZnnOxTZjnXWGYY+eaOGIbz5XBoHDqT0AuT0BUqUm1toaNTqq4MU5LdofROBYUykp46eLSMWLtC95zc89SbldilYrG0PnOoz2z5JyX7yv1JpEBAQEBAQEBAQEBAQEBAQYPaDDS76aIXcB3mjVwHEdR6oNbZWIPXVaBT78ztyMXtm5xyYxvNx4BCOrWdqdoWygUtM69PGbufoamX7f8A4Dz5Ln5s3P0js9dwzhv8ATx7TJH45/iPv5/t5tZc1aHXiUZiWNk4soMKxszzvOxTZnnBCmxzqxAmzHO6f7K9nezjNdI3vTAtiB+rDfN/i4j5Ac1f02PaOafF5Pjet9rk9jWele/v/AMOgq04QgICAgICAgICAgICAg8vwQeoI5pQ3qeSDGVVRIfhfueAH5lBiJcMDiSTdxzJ5nmgtajCMsiUGI27q5xTtpqOmdHTkXmc3vPefsG3e3eZ4+GtTUzfbaI6eLv8AA66WL8+S0c/6YnpHv37b+X3c5ZIqG71k1StkUt0Jqla9ZQmEgKIqwAso7qgxZ2Y5mU2awQ1lS2C30bbSTO5RA/COrjl4XPBbMWPntt4KWv1f9Phm36p6R9/h83bI2BoDWgANAAAyAA0AC6LxkzuqQEBAQEBAQEBAQEBAQU9oEGPqpiwh3xWd/wCJP+CgvZZraIMPiGItYLkoI4KnfAI4oJroPQRxQVAtQaBt/sqLOrKZtrZzRgajjK0c+Y8+d6Wpw/rr8XpuDcT6xp8s/wDzP0+37NCa1U3pZlK1hWUJmEzGLLXMp2MWdmuZVvNhe1zkABmXOOQAHMlZQ383X9isB9zpgH5zTfSTH8ZGTAeTRl8zxXRxU5K7PH6/VTqcs28I6R7mwLYpCAgICAeqDkW0sVVhc/8Ap6qT3eUkxd8vaw6mJzXXFxwNsx4FUcsWxzvWej1Ggvg1lOTNSOaPHbbf4x1e0PtIqmZSNjnHVpjefNuXoo11V47t2Tgent+WZr/Mfz92foPafC6wngkhPEtLZmDzyd6LdXVV8YUMvAMsf27RPv6T9Y/lsVBtdRTWDKqME6Neeyd8n2K21zUntLnZeG6rF+ak/Dr8t2aa4EXBuDxGYW1RmNnqAgs6yp3XAOyBGR4E8kERq280FhW4q1n1gPNBYVO0Dd2zTd3JBVhWAOnImqwQ3VsJyLur+Q6fPqErQA+QNFmh7wAMgAHHIBBLvoLapmICDBf/AL24+z+6LgXOlysTMR3TpjvkmYrG+0b/AAbLR1geOd1lBz/a/ZwU8naxD6GU5Afun67vhxHy4Ln5sPLO8dnruGcR9vTkvP4o/mPP3+f7sE2FatnRm6vcRHd5dGW2ezjBPeJzVyC8VM60YOj6j7XUMB+Z6Kzp6bzzS4vGNVyV9hXvPf3eXxdTVx5tgcU2wo6ckPqGucMiyP6VwPI7unnZarZqV7yv4OGarN1rSdvOenza1W+1KMfsKZz+sj2xjxs0O/RaZ1ceEOnj/wCn7z/cvEe6N/nswtV7TKt37NkMY/hc93zLrei1Tqr+Gy7TgOmj802n4xH0+rFVG2te/Wqc3oxsbPUNv6qE58k+K1ThWjr+j95n7sdPitRJm+qndfgZZLfK9lCb2nxlZrp8FPy0r+0LJ8dzd3ePM5n5lQ2b4tt0h41gGgA8rITaZelyGyJz03SirK7NYBLXTdnGLNFi+Qi7I28zzJ4N4+FytuLFOSfRR1+vppKf+3hDuWC4XHSQMp4QQyMHXMkkklx6kkldKtYrG0PD58182Scl56yvlJqEHj2gixAIPA5goLUYZF901BIyijGkTB13RdBK2MDRoHkECV+60uOjQT8kGvU0eVzqcz4lBKY0FtUQ5ING2uh3W+Lgq+p/I6/BP+V8J+ijZbGtwiOR2X1SfyKhgzfpss8W4dt/3sUe+Pr9/wB25VIFTE6I6PFr8jqD5Gys2rzRs4unzThyRkjwaPVYPNECZIXBrTbftdnjccFQnHaveHq8erw5elbRv5eLHSFQWqo6SlfUTR08PxzHdvwY3Vz3dALnyStZvO0GfNXT4pyW8O3rPk32v20psPhbSUDfeDC3c3r2hBGpc4fG4m5Nsr3zCtW1FaRy16uHg4Rn1Nva555d+vrPw8Pj+zQ8Z2mqau4nmcWn9036OK3LdGv811UvlvfvL0Gm0Gn0/wCSvXznrP7/AG2YcBalzcRkusxEyje1axvMs1huzVZPYxUshB+s60TbcwXkXHhdb64Lz4OXm4rpsfTm39zYqP2aVbv2ksMPhvSu+VgPVbY0s+Mudk49X9Ff3Zin9lkf72rld/A1kY9Q5bI01VO/G889oiF/F7M6IfF2z+plI/8AUBTjBTyV7cV1U/qa/tv7P44IPeKBjmiIEyxl75S5n3jS8kgt4gZWz4Z6s2CJrvVe4Zxa9cvLmneJ/hqGy2zktdN2cfdY2xklIu2Nv6uPAfoq2LDN59He4hxHHpadOtp7Q7nguExUkLYYG7rW5knNz3cXOPEldKtYrG0PD5s1815ved5lfKTUICAgICAg1/aLH44pI6S+9LPqB+7ZYm7vG1gPNa5yRFor4rWPSXvhtm/TX+esfJ5HOFsVUrZAgjncLINQ2qpjJE8NF3CxAGZJB0C1Zq81JiF/hmaMWpra07R2n4tGbkbHIjKxyIPJc17SdpjeGx4Dj7oSA+7m/MhW8WfbpZwNdwmLzz4ek+MeHw8vk6Hh2MwTts17XXFi06+BBVqLVt2cHLgy4Z/HWY/3zYLHNiWPBfSO7N2vZuJLHdAdW+o8FoyaeJ/K6uk4xas7Zusefj/lzUmSJ0rXExueOye3RwaDnGTrYkC40NgqW8xvD01cePJNcnfbt5e/3/JbWUFgIQUokyezuBS1s3ZQ5W7z5CO5GzmeZ5Dj8yNmLFN5UdfrqaWm8957Q7Fs/shTUYBZGJJRrNJZ0l/w8GDoLea6NMdadnjNTrc2one8/DwZ9bFUQEBAKC1w3DoqdnZ08bYmXLt1osN5xuT/AM6BYiIjsne9rzvad5XSygICAgICAg1rbXaplBFZtnzyg9nHwA+8f+Eepy5kac2aMcerpcN4fbV369Kx3n6R6/JyKjrnOqGzSPL3ukDnPccyScyfJUKXnniZ83q9Vp6zprY6RtHLO0fDo3v39zNbrqvBJosXB4oJX4jfigsKmsHNBrm0rATHKBYuu134rWsfHX0VLVViJiz0vAs1rVtjntG0wxcarQ7dlyw2sRkRx0KnDTaImNpZal2nnisN/eaOYu63it1dRaO7l5+EYrxM4+k/wxW02IMqJRK0WcW2ebWDnDQ+NsvILVntW1t6r/CsGbBimmXz6eLDLQ6iNzkSiHtPG6R7WMaXOeQ0NGrnE2AHiSErEzO0MZb1xUm9u0O9bJYC2ipmxCxkd35Xj60hGdvwjQdAutjpFK7Pn+s1VtTlm8/D0hmlNVEBAQEBAQEBAQEBAQYLa/aaPD4O0f35H3EUV83u5nk0cT+pC1ZcsY43XtBob6rJyx0iO8+X+fJwnEMRkqJXzzu35JDcngOQA4AaALm2mbTvL3GHFTDSMdI2iEQkUU93S6GUSxRyfbY13mRn6rr0tzViXzzUYvZZbU8pmFpidHdj7ZHdNjpY2S8b1lnS2iuakzG8bw1ajqnl7AXuIJAsSTqqGLJfmjq9XrdFp4wXmtIiYie0NspqYHMgLovGsXtWLdkOHf8A7f8AKqarw+L0PAI65Ph9WFjVSHfsumKTTKOYJKdVjIM1rlYqicjZC1kKi2w6T7JtnLk10oyaSyEHi/R7/LNo673IK9pcW34peV47ruafYV+P2dRVx5sQEBAQEBAQEBAQEBBi9o8dioYDNMejGD4pX8Gt/U8AoZMkUjeVrSaS+pyclPjPlDgmOYtJWTunnddzsg0fDGwaMaOAHrquZe83neXuNPp6afHGOnb5z5yxxUW2ZGuWUd3UNiow6iiJz/aekjl0cH9uHi+Lf8u/w+ULvH+5DI77LHH0K2XnasqmnrzZqR6x82g4DF2szRwb3z4D/wCkKjhpveHquJ6iMent69P3/wAOgUtPkug8ev6VobvAgEOFiDmCOoRmJmJ3homO07GVL2xZNyO6NGki5A6LnZaxW8xD2HD818unra/fr8VsxQWZUyhJZqsZGqCxWUMgWJbKyn2fwd1ZVRwMy3jdzvsRj4nnwGnUgcVLFj57bNOu1cabBN/Hw976BoqVsMbIo27rI2hjRyaBZdWI2jaHgL2m9ptbvKZZREBAQEBAQEBAQEBBZYzisdLC6ed26xn9TnHRrRxJUb3ikby36fT3z5Ix0jrP+7uEbTY5JXTmaU2A7scd+7EzkOp1J4npYDmZMk3neXudJpKaXHyU+M+c/wC9mGIUG+UZWUJlQ4rKEy6p7PM6CP8Ail/3HLoYPyQ8hxb/AJVvh8oXO1jHOppmsBc50bgAMySRoFPJG9ZVdJaK56TPaJhyzDcTdA/fZa+hB0I5H5KnSZrO8PR6nHTPTls2qDb+zbe73d/H3fyVmMvo41uH7T0t/DGVm1FRMfj7Np+qzu+uqhbJMt+HSUrPbf3vKeS+ud/mqtnewz+HZeMKJyPCwQtnsWG2JWs4sDdRlurLrXs02e92p+2lbaapAcQdY4tWs8T8R8QOC6GDHyV9ZeO4trf6jNtX8tekfduK3uWICAgICAgICAgICC2xGujp4nzTPDI4xvOceA6DieAHFYtaKxvLZixXy3ilI3mXBtr9qpK+bfN2RMuIovsj7Tubz6aePLy5ZyTv4Pc6DQU0mPaOtp7z/vgwjZFrXJeuN1lGVDmrMNconA6AXJyAGpPIKcQ0Xts7ds1hHu1JDC74mtu7lvuJc71JXRpXlrEPF6rN7bNa/n8nmJCxU1dxbaB7TWT9n8JkNraEkC9v5t5VL7c0vQ6WbTirE+TyCG2uv5KG6x7PdeQx3KjNm+mLZfREcOChKzSNl3GVhOYSrKCksWGd2V2LwH3yr74vBTFsknJ779yPqLi56C3FbcOPmtvPaFLies9jh5K/mt/EOyK+8kICAgICAgICAgICAg4Nt/te6vl3I7spoj3GaGR33jxz5DgOt1zM2abz07Pc8M4bXS03t1vPf09I+vm1K60Om831lGYSscsoylDrrKEwoJLSHNyc0hwPJwNx6hTrPVVzU3rMN/pPaLZoE9O7etmYyC0nwcRb1V+uWJh5PLw+9LbQxWObXPqQWRMMLLHecSO0I4gWyao3yx4Nun0FpnezS6cd/edxJPhdVps7uPDtDMMpyobt8UVVPcbYak2PhyWN22KKYJFHdOKshFIs7k1Ttestcw9eXHdZG3fkkcGMaNXPcbAeqz36QhM1rE2t2jrLsmy+CNoqZkAsXfHI/wC3K74nfkB0AXQpSKV2eO1WotqMs5J+HpDLKauICAgICAgICAgICAg+ZXwLivpu6J0KCNzEYeLKIHLKMwrDrrO7XNWVpN2QZ5Ea8j1UolpvRcOga1pA4iyzujWkMCY1HdsijIRPsm6UVU1T7jzWEuVDG5GYhcxSLG6XKvIpVKJarVb57McE7R5r5R3WXjgB4nR8n9o/m5BW9PT9UvOcY1X/AIK++fs6SrbgCAgICAgICAgICAgICD51cwLkPosShfEsbJxZbyRLCe+6B8awIXsWWHrQjEwvaCSxPks7oTXdfOlyWd0YqxsjbuPisJ7JAUZ2RyrBspaUZ2StKJbMts9hT6yoZTsJG/m533cQ+J3/ADiQOK2Yqc9tlLX6mNNim/j4e93yjpWxRsijbusjaGNbyaBYLqRG3R4O1ptM2nvKZZREBAQEBAQEBAQEBAQEHzgZFx930jlO0um5y7Pd26Mb7KHxLGzMWW8kSJoXMQmCN1kY2SiVGdlTChs9IWDZQ4oyp3UBqE9Ortns22e91pu2kbaapAcb6si1azoc949Tbgungx8lfV4bius/qM3T8sdI+7cFvcwQEBAQEBAQEBAQEBAQEHzRIuLL6ZV4xyMzCZkizu1zVLvrO6PK8IQiUEkaw2RK2fGsJKQEFbXIJA5Asg8KMtt9nOznvVSHyNvDBZ776Pd9SPzIuegtxVnTYuad5cLjWt9lj9nXvPydtXReOEBAQEBAQEBAQEBAQEBAQfNci4z6XVEsJPQgkasoymasw1yOSSFrKotsISiSlBWxBKjDwoy7F7JP+il/7h3+3GulpvyPD8a/5U+6G7qw5IgICAgICAgICAgICAgICD//2Q=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4" descr="data:image/jpeg;base64,/9j/4AAQSkZJRgABAQAAAQABAAD/2wCEAAkGBxQREBIQDxAVDxMPFBIQFREVFBQQEBAQFRQXFxgUFBQYHCggGBolHBQUITEhJSkrLy4uFx8zODMsNygwLisBCgoKDg0OGxAQGy0mICQsLCwsLi4sLCwsLCw1LCwsMC0tLCwsLCwsLCwsLCwvLC8sLCwsLiwsLCwsLCwsLywsLP/AABEIAOEA4QMBEQACEQEDEQH/xAAcAAEAAQUBAQAAAAAAAAAAAAAAAwIEBQYHAQj/xABBEAABAwIDBQUEBwcDBQEAAAABAAIDBBEFITEGEkFRYRMicYGhBxQykSNCUlNiscEzQ3KCksLRJLPwNHSisuEV/8QAGwEBAAIDAQEAAAAAAAAAAAAAAAIEAQMFBgf/xAA1EQEAAgECBAMGBQQBBQAAAAAAAQIDBBEFEiExQVFhE3GBscHRIjJCkaEUM+HwNAYjQ2Jy/9oADAMBAAIRAxEAPwDuCAgICAgICAgICAgICAgICAgICAgICAgICAgICAgICAgICAgICAgICAgICAgICAgICAgICAgICAgICAgICAgICAgICAgICAgICAgICAgICAgICAgICAgICAgICAgICAgICAgICAgICAgICAgIPCbZnJB6gICAgICAgICAgICAgICAgICAgICAgICAgIMBi22dHTXD5w94y7OP6V9+R3cm+ZC1Wz0r3l0MHC9Vm61ptHnPSP57/BqGJe057rilgEY4PkO+/wDobkPmVXtqpn8sOvh4DSv922/pHSP3n7Q07FsaqKm/vE75AfqE2j/oFm+ir3va3eXZwaXDg/t1iPXx/fu6d7ONo/eYfd5XXmpwBc6yRaNd1IyB8jxV3T5eaNp7w8xxjQ+xye0pH4bfxPl9Y/w3FWHGEBAQEBAQEBAQEBAQEBB4XAakBDZG6pYNXtH8wCxvCcUtPhKqKVrhdrg4DK4IIvyyWd0ZrNekwrRgQEBAQEFhjWDxVcfZThxZfes1747mxGe6RvDPQ3CjasWjaW3DnvhtzUnaXMdu9mqChjHZyTCd/wCzhDmObb7b7tuG+ef5U89MVI9XpOF6nXaq/Wfwx3mY/iPX5NIjeqm70U1ZjBMBqKzf92jDxFbeLnCMXdo0EjM5Xt4c1ux4rX7OdrNfi0sxF+8+TJ0WB4jRzsnZRyF0Rv3XMka9vFp3HE2Iy0U4xZKTvEKeTiGj1GOcd7bRPp29XY6Ko7SNkm46PtGtfuPaWSMuL7rmnQjQhX4neHk715bTXffZMsoiAgICAgICAgICAgssaw8VNPLAXFnaNsHNJBa4ZtNxyICjavNGzdgzThyRkjwfP9eySKR8MxcHxuLHAuJzHjqFybRNZ2l9AwXx5aRkpEbSsXRjkFBZi0qWtAPwg9OfRI6Ft7RtEzHudM2T2/pKeMQGjNI29yYvpWOdkN51++TkM89Fex6mkRtMbPL6zgeovab1yc0+vSft8m/4Vj9NVD/T1DJDrug2kHiw2cPkrVclbdpcHPo8+D+5SY+X79mSU1YQEBAQa3tptZHh8XCSeQHs4v738mj10HTTmzRjj1dLhvDb6y/lWO8/SPVwrEK+SeV80zy98huXH8gOAHALlWtNp3l73DhpipGOkbRCqhgdLIyKNu8+RwY1vNxNh5dVKsTadoQz5K4qTe3aH0Hs1gzaOmZAzMt7z3/eSn4nf45AALrY6RSu0Pneq1FtRlnJbx/iPJlFNXEBAQEBAQEBAQEBAQEBBpu1+wra6ojnbIIMt2Y7u854Hwlo03tRc8LcloyYIvaJdXRcVyaXFbHEb+XouY/Z7QCIRmn3zxlL3icnmZGkHyGXRS9jTbbZXniOpm/Pzzv/AB+zAYt7KmG5pKgsPBko32+G+2xHmCtV9LWezo6fj+anTJG/zaFjmzdTRn/UQlrb2Eg78TvB408DY9FUyYL0eg0vFNPqOkTtPlLEb9jfQjQ6EHoeC0uly7w2rAdvqumIDpPeYx+7lO8bfhk+Iedx0W/HqL19XJ1XBtNm6xHLPnH27fJ1bZnaqCub9EdyRou6F2T29Rwc3qPOyv481cnZ5PW8PzaWfx9Y8Jjt/iWcW1REGu7ZbVR0EV8nzSA9nFz/ABv5NHroFpzZoxx6ujw7h19XfyrHefpHq4XiVdJUSummeZJJDcuPoAOAHALl2tNp3l7zBhphpFMcbRCycoy3w6t7I9m7A18rc3XZCDwbo6Tz+EdAea6GlxbRzy8fx/Xc9/6ek9I7+/y+DpquPNiAgICAgICAgICAgICASgp3kC6BvIKkFMkYcC1wDmuFi0gFpB4EHVCJ27OQe1DZGOla2qphuRyP7N0XBjyCQWcmmxy4ZWy05+qxRWOaHruA8QyZbThyTvtG8S0BjlUekmF5RVr4XtlieWPjIc1w1BH5jmOIyWYtMTvDTkxVyVml43ie76FwHERU00NQBbtmNeR9l3EeRuuvS3NWJfOtVg9hmti8p2Y3bHaqOgiubPmeD2cV9fxO5NHrooZs0Y49Vrh3D76u+0dKx3n6R6uG4liElRK6aZ5e+Q3Lj6ADgBwC5lrTad5e6w4KYaRSkbRCyJUW+IZfZHAXV1UyEXDB35H/AGYgc/M5AdSFsw4/aW2UeJa2NJgm36p6R7/8PoWnhbGxsbGhrWANa0aNaBYALrxGz55a02nee6RGBAQEBAQEBAQEBAQEBBbOluegQVB6AXoKHPQSU8t7jiPyQTIOUe2bGw50dEw37M9tL0cW2Y09bOJ/mCoazJ2rD1v/AE5pJiLai3j0j6z9P3cwD1Rep2VseSbAE+GZWY6oW2rEzPaHbqrGmYNhtPFJZ9QIgGw31kObieTA4nNdO2SMOOI8XhcOkycT1Vrx0rvvM+UeXv2cbxPFJKmV007y97zcngBwaBwA4Bc215tO8vbYNPTBSMdI2iFrvrG7bs8vdCdojeXevZ3s37lSgvbaeez5ObR9WPyBN+pK62DFyV9Xz3iuunVZ5mPyx0j7/FtS3OaICAgICAgICAgICAgIKZXWaTyBPogw8UyCYTIPTMgjdMg9oZrygcwfyv8Aog92mxtlFTPnfmR3WM0Mkh+Fv6nkAVryZIpXeVrRaW2qzRjr8Z8o83zziNS6WR8sjt58ji9zubib/Jci0zPWX0bDSuOsUrG0R0hZKDezOzVRHTye9TASdhZ8UP3s/wBS/JrSN4no0cVvxTFPxz8HM19Mmo20+PpE/mnyjy98/dZYticlVM6ed5e95zPADg1o4AclrvebzvK7p9PjwY4x442iFmoNyoLLEt99lWzXvFR7zK28VMQRcZPn1aPBvxHruq5pcW880vN8e1/s8fsKT1t39I/y7Sui8aICAgICAgICAgICAgICDxwuLc8kGq9oWOLDq0kfJBIJ0HpqEEUlSgnwidoMk0jgyOFhLnnJo6k9AD81iZiI3lKlLXtFaxvMuX7bbQurp94XbDHdsTDllxe4faPoLDnfmZsnPPo9xw3RV0uPb9U95+nuhq0jFodatkXYrGyfO9dFdNiLbPOxTZnnOxTZjnXWGYY+eaOGIbz5XBoHDqT0AuT0BUqUm1toaNTqq4MU5LdofROBYUykp46eLSMWLtC95zc89SbldilYrG0PnOoz2z5JyX7yv1JpEBAQEBAQEBAQEBAQEBAQYPaDDS76aIXcB3mjVwHEdR6oNbZWIPXVaBT78ztyMXtm5xyYxvNx4BCOrWdqdoWygUtM69PGbufoamX7f8A4Dz5Ln5s3P0js9dwzhv8ATx7TJH45/iPv5/t5tZc1aHXiUZiWNk4soMKxszzvOxTZnnBCmxzqxAmzHO6f7K9nezjNdI3vTAtiB+rDfN/i4j5Ac1f02PaOafF5Pjet9rk9jWele/v/AMOgq04QgICAgICAgICAgICAg8vwQeoI5pQ3qeSDGVVRIfhfueAH5lBiJcMDiSTdxzJ5nmgtajCMsiUGI27q5xTtpqOmdHTkXmc3vPefsG3e3eZ4+GtTUzfbaI6eLv8AA66WL8+S0c/6YnpHv37b+X3c5ZIqG71k1StkUt0Jqla9ZQmEgKIqwAso7qgxZ2Y5mU2awQ1lS2C30bbSTO5RA/COrjl4XPBbMWPntt4KWv1f9Phm36p6R9/h83bI2BoDWgANAAAyAA0AC6LxkzuqQEBAQEBAQEBAQEBAQU9oEGPqpiwh3xWd/wCJP+CgvZZraIMPiGItYLkoI4KnfAI4oJroPQRxQVAtQaBt/sqLOrKZtrZzRgajjK0c+Y8+d6Wpw/rr8XpuDcT6xp8s/wDzP0+37NCa1U3pZlK1hWUJmEzGLLXMp2MWdmuZVvNhe1zkABmXOOQAHMlZQ383X9isB9zpgH5zTfSTH8ZGTAeTRl8zxXRxU5K7PH6/VTqcs28I6R7mwLYpCAgICAeqDkW0sVVhc/8Ap6qT3eUkxd8vaw6mJzXXFxwNsx4FUcsWxzvWej1Ggvg1lOTNSOaPHbbf4x1e0PtIqmZSNjnHVpjefNuXoo11V47t2Tgent+WZr/Mfz92foPafC6wngkhPEtLZmDzyd6LdXVV8YUMvAMsf27RPv6T9Y/lsVBtdRTWDKqME6Neeyd8n2K21zUntLnZeG6rF+ak/Dr8t2aa4EXBuDxGYW1RmNnqAgs6yp3XAOyBGR4E8kERq280FhW4q1n1gPNBYVO0Dd2zTd3JBVhWAOnImqwQ3VsJyLur+Q6fPqErQA+QNFmh7wAMgAHHIBBLvoLapmICDBf/AL24+z+6LgXOlysTMR3TpjvkmYrG+0b/AAbLR1geOd1lBz/a/ZwU8naxD6GU5Afun67vhxHy4Ln5sPLO8dnruGcR9vTkvP4o/mPP3+f7sE2FatnRm6vcRHd5dGW2ezjBPeJzVyC8VM60YOj6j7XUMB+Z6Kzp6bzzS4vGNVyV9hXvPf3eXxdTVx5tgcU2wo6ckPqGucMiyP6VwPI7unnZarZqV7yv4OGarN1rSdvOenza1W+1KMfsKZz+sj2xjxs0O/RaZ1ceEOnj/wCn7z/cvEe6N/nswtV7TKt37NkMY/hc93zLrei1Tqr+Gy7TgOmj802n4xH0+rFVG2te/Wqc3oxsbPUNv6qE58k+K1ThWjr+j95n7sdPitRJm+qndfgZZLfK9lCb2nxlZrp8FPy0r+0LJ8dzd3ePM5n5lQ2b4tt0h41gGgA8rITaZelyGyJz03SirK7NYBLXTdnGLNFi+Qi7I28zzJ4N4+FytuLFOSfRR1+vppKf+3hDuWC4XHSQMp4QQyMHXMkkklx6kkldKtYrG0PD58182Scl56yvlJqEHj2gixAIPA5goLUYZF901BIyijGkTB13RdBK2MDRoHkECV+60uOjQT8kGvU0eVzqcz4lBKY0FtUQ5ING2uh3W+Lgq+p/I6/BP+V8J+ijZbGtwiOR2X1SfyKhgzfpss8W4dt/3sUe+Pr9/wB25VIFTE6I6PFr8jqD5Gys2rzRs4unzThyRkjwaPVYPNECZIXBrTbftdnjccFQnHaveHq8erw5elbRv5eLHSFQWqo6SlfUTR08PxzHdvwY3Vz3dALnyStZvO0GfNXT4pyW8O3rPk32v20psPhbSUDfeDC3c3r2hBGpc4fG4m5Nsr3zCtW1FaRy16uHg4Rn1Nva555d+vrPw8Pj+zQ8Z2mqau4nmcWn9036OK3LdGv811UvlvfvL0Gm0Gn0/wCSvXznrP7/AG2YcBalzcRkusxEyje1axvMs1huzVZPYxUshB+s60TbcwXkXHhdb64Lz4OXm4rpsfTm39zYqP2aVbv2ksMPhvSu+VgPVbY0s+Mudk49X9Ff3Zin9lkf72rld/A1kY9Q5bI01VO/G889oiF/F7M6IfF2z+plI/8AUBTjBTyV7cV1U/qa/tv7P44IPeKBjmiIEyxl75S5n3jS8kgt4gZWz4Z6s2CJrvVe4Zxa9cvLmneJ/hqGy2zktdN2cfdY2xklIu2Nv6uPAfoq2LDN59He4hxHHpadOtp7Q7nguExUkLYYG7rW5knNz3cXOPEldKtYrG0PD5s1815ved5lfKTUICAgICAg1/aLH44pI6S+9LPqB+7ZYm7vG1gPNa5yRFor4rWPSXvhtm/TX+esfJ5HOFsVUrZAgjncLINQ2qpjJE8NF3CxAGZJB0C1Zq81JiF/hmaMWpra07R2n4tGbkbHIjKxyIPJc17SdpjeGx4Dj7oSA+7m/MhW8WfbpZwNdwmLzz4ek+MeHw8vk6Hh2MwTts17XXFi06+BBVqLVt2cHLgy4Z/HWY/3zYLHNiWPBfSO7N2vZuJLHdAdW+o8FoyaeJ/K6uk4xas7Zusefj/lzUmSJ0rXExueOye3RwaDnGTrYkC40NgqW8xvD01cePJNcnfbt5e/3/JbWUFgIQUokyezuBS1s3ZQ5W7z5CO5GzmeZ5Dj8yNmLFN5UdfrqaWm8957Q7Fs/shTUYBZGJJRrNJZ0l/w8GDoLea6NMdadnjNTrc2one8/DwZ9bFUQEBAKC1w3DoqdnZ08bYmXLt1osN5xuT/AM6BYiIjsne9rzvad5XSygICAgICAg1rbXaplBFZtnzyg9nHwA+8f+Eepy5kac2aMcerpcN4fbV369Kx3n6R6/JyKjrnOqGzSPL3ukDnPccyScyfJUKXnniZ83q9Vp6zprY6RtHLO0fDo3v39zNbrqvBJosXB4oJX4jfigsKmsHNBrm0rATHKBYuu134rWsfHX0VLVViJiz0vAs1rVtjntG0wxcarQ7dlyw2sRkRx0KnDTaImNpZal2nnisN/eaOYu63it1dRaO7l5+EYrxM4+k/wxW02IMqJRK0WcW2ebWDnDQ+NsvILVntW1t6r/CsGbBimmXz6eLDLQ6iNzkSiHtPG6R7WMaXOeQ0NGrnE2AHiSErEzO0MZb1xUm9u0O9bJYC2ipmxCxkd35Xj60hGdvwjQdAutjpFK7Pn+s1VtTlm8/D0hmlNVEBAQEBAQEBAQEBAQYLa/aaPD4O0f35H3EUV83u5nk0cT+pC1ZcsY43XtBob6rJyx0iO8+X+fJwnEMRkqJXzzu35JDcngOQA4AaALm2mbTvL3GHFTDSMdI2iEQkUU93S6GUSxRyfbY13mRn6rr0tzViXzzUYvZZbU8pmFpidHdj7ZHdNjpY2S8b1lnS2iuakzG8bw1ajqnl7AXuIJAsSTqqGLJfmjq9XrdFp4wXmtIiYie0NspqYHMgLovGsXtWLdkOHf8A7f8AKqarw+L0PAI65Ph9WFjVSHfsumKTTKOYJKdVjIM1rlYqicjZC1kKi2w6T7JtnLk10oyaSyEHi/R7/LNo673IK9pcW34peV47ruafYV+P2dRVx5sQEBAQEBAQEBAQEBBi9o8dioYDNMejGD4pX8Gt/U8AoZMkUjeVrSaS+pyclPjPlDgmOYtJWTunnddzsg0fDGwaMaOAHrquZe83neXuNPp6afHGOnb5z5yxxUW2ZGuWUd3UNiow6iiJz/aekjl0cH9uHi+Lf8u/w+ULvH+5DI77LHH0K2XnasqmnrzZqR6x82g4DF2szRwb3z4D/wCkKjhpveHquJ6iMent69P3/wAOgUtPkug8ev6VobvAgEOFiDmCOoRmJmJ3homO07GVL2xZNyO6NGki5A6LnZaxW8xD2HD818unra/fr8VsxQWZUyhJZqsZGqCxWUMgWJbKyn2fwd1ZVRwMy3jdzvsRj4nnwGnUgcVLFj57bNOu1cabBN/Hw976BoqVsMbIo27rI2hjRyaBZdWI2jaHgL2m9ptbvKZZREBAQEBAQEBAQEBBZYzisdLC6ed26xn9TnHRrRxJUb3ikby36fT3z5Ix0jrP+7uEbTY5JXTmaU2A7scd+7EzkOp1J4npYDmZMk3neXudJpKaXHyU+M+c/wC9mGIUG+UZWUJlQ4rKEy6p7PM6CP8Ail/3HLoYPyQ8hxb/AJVvh8oXO1jHOppmsBc50bgAMySRoFPJG9ZVdJaK56TPaJhyzDcTdA/fZa+hB0I5H5KnSZrO8PR6nHTPTls2qDb+zbe73d/H3fyVmMvo41uH7T0t/DGVm1FRMfj7Np+qzu+uqhbJMt+HSUrPbf3vKeS+ud/mqtnewz+HZeMKJyPCwQtnsWG2JWs4sDdRlurLrXs02e92p+2lbaapAcQdY4tWs8T8R8QOC6GDHyV9ZeO4trf6jNtX8tekfduK3uWICAgICAgICAgICC2xGujp4nzTPDI4xvOceA6DieAHFYtaKxvLZixXy3ilI3mXBtr9qpK+bfN2RMuIovsj7Tubz6aePLy5ZyTv4Pc6DQU0mPaOtp7z/vgwjZFrXJeuN1lGVDmrMNconA6AXJyAGpPIKcQ0Xts7ds1hHu1JDC74mtu7lvuJc71JXRpXlrEPF6rN7bNa/n8nmJCxU1dxbaB7TWT9n8JkNraEkC9v5t5VL7c0vQ6WbTirE+TyCG2uv5KG6x7PdeQx3KjNm+mLZfREcOChKzSNl3GVhOYSrKCksWGd2V2LwH3yr74vBTFsknJ779yPqLi56C3FbcOPmtvPaFLies9jh5K/mt/EOyK+8kICAgICAgICAgICAg4Nt/te6vl3I7spoj3GaGR33jxz5DgOt1zM2abz07Pc8M4bXS03t1vPf09I+vm1K60Om831lGYSscsoylDrrKEwoJLSHNyc0hwPJwNx6hTrPVVzU3rMN/pPaLZoE9O7etmYyC0nwcRb1V+uWJh5PLw+9LbQxWObXPqQWRMMLLHecSO0I4gWyao3yx4Nun0FpnezS6cd/edxJPhdVps7uPDtDMMpyobt8UVVPcbYak2PhyWN22KKYJFHdOKshFIs7k1Ttestcw9eXHdZG3fkkcGMaNXPcbAeqz36QhM1rE2t2jrLsmy+CNoqZkAsXfHI/wC3K74nfkB0AXQpSKV2eO1WotqMs5J+HpDLKauICAgICAgICAgICAg+ZXwLivpu6J0KCNzEYeLKIHLKMwrDrrO7XNWVpN2QZ5Ea8j1UolpvRcOga1pA4iyzujWkMCY1HdsijIRPsm6UVU1T7jzWEuVDG5GYhcxSLG6XKvIpVKJarVb57McE7R5r5R3WXjgB4nR8n9o/m5BW9PT9UvOcY1X/AIK++fs6SrbgCAgICAgICAgICAgICD51cwLkPosShfEsbJxZbyRLCe+6B8awIXsWWHrQjEwvaCSxPks7oTXdfOlyWd0YqxsjbuPisJ7JAUZ2RyrBspaUZ2StKJbMts9hT6yoZTsJG/m533cQ+J3/ADiQOK2Yqc9tlLX6mNNim/j4e93yjpWxRsijbusjaGNbyaBYLqRG3R4O1ptM2nvKZZREBAQEBAQEBAQEBAQEHzgZFx930jlO0um5y7Pd26Mb7KHxLGzMWW8kSJoXMQmCN1kY2SiVGdlTChs9IWDZQ4oyp3UBqE9Ortns22e91pu2kbaapAcb6si1azoc949Tbgungx8lfV4bius/qM3T8sdI+7cFvcwQEBAQEBAQEBAQEBAQEHzRIuLL6ZV4xyMzCZkizu1zVLvrO6PK8IQiUEkaw2RK2fGsJKQEFbXIJA5Asg8KMtt9nOznvVSHyNvDBZ776Pd9SPzIuegtxVnTYuad5cLjWt9lj9nXvPydtXReOEBAQEBAQEBAQEBAQEBAQfNci4z6XVEsJPQgkasoymasw1yOSSFrKotsISiSlBWxBKjDwoy7F7JP+il/7h3+3GulpvyPD8a/5U+6G7qw5IgICAgICAgICAgICAgICD//2Q=="/>
          <p:cNvSpPr>
            <a:spLocks noChangeAspect="1" noChangeArrowheads="1"/>
          </p:cNvSpPr>
          <p:nvPr/>
        </p:nvSpPr>
        <p:spPr bwMode="auto">
          <a:xfrm>
            <a:off x="155575" y="-1790700"/>
            <a:ext cx="374332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Content Placeholder 2"/>
          <p:cNvSpPr txBox="1">
            <a:spLocks/>
          </p:cNvSpPr>
          <p:nvPr/>
        </p:nvSpPr>
        <p:spPr bwMode="auto">
          <a:xfrm>
            <a:off x="0" y="2514600"/>
            <a:ext cx="9144000" cy="16002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342900" lvl="1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Lucida Sans Unicode" pitchFamily="34" charset="0"/>
                <a:ea typeface="Verdana" pitchFamily="34" charset="0"/>
                <a:cs typeface="Lucida Sans Unicode" pitchFamily="34" charset="0"/>
              </a:rPr>
              <a:t>Research</a:t>
            </a:r>
            <a:endParaRPr lang="en-US" sz="4000" b="1" dirty="0">
              <a:solidFill>
                <a:schemeClr val="bg1"/>
              </a:solidFill>
              <a:latin typeface="Lucida Sans Unicode" pitchFamily="34" charset="0"/>
              <a:ea typeface="Verdana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>
                <a:solidFill>
                  <a:srgbClr val="FFFF00"/>
                </a:solidFill>
                <a:latin typeface="Calibri" pitchFamily="34" charset="0"/>
              </a:rPr>
              <a:t>Page | </a:t>
            </a:r>
            <a:fld id="{DD7B072D-8639-4813-816E-302EDBE96033}" type="slidenum">
              <a:rPr lang="en-US">
                <a:solidFill>
                  <a:srgbClr val="FFFF00"/>
                </a:solidFill>
                <a:latin typeface="Calibri" pitchFamily="34" charset="0"/>
              </a:rPr>
              <a:pPr/>
              <a:t>4</a:t>
            </a:fld>
            <a:endParaRPr lang="en-US">
              <a:solidFill>
                <a:srgbClr val="FFFF00"/>
              </a:solidFill>
              <a:latin typeface="Calibri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45379500"/>
              </p:ext>
            </p:extLst>
          </p:nvPr>
        </p:nvGraphicFramePr>
        <p:xfrm>
          <a:off x="76200" y="990601"/>
          <a:ext cx="9047045" cy="5730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Sans Unicode" pitchFamily="34" charset="0"/>
                <a:ea typeface="Verdana" pitchFamily="34" charset="0"/>
                <a:cs typeface="Lucida Sans Unicode" pitchFamily="34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en-US" dirty="0" smtClean="0"/>
              <a:t>Research Completed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194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>
                <a:solidFill>
                  <a:srgbClr val="FFFF00"/>
                </a:solidFill>
                <a:latin typeface="Calibri" pitchFamily="34" charset="0"/>
              </a:rPr>
              <a:t>Page | </a:t>
            </a:r>
            <a:fld id="{DD7B072D-8639-4813-816E-302EDBE96033}" type="slidenum">
              <a:rPr lang="en-US">
                <a:solidFill>
                  <a:srgbClr val="FFFF00"/>
                </a:solidFill>
                <a:latin typeface="Calibri" pitchFamily="34" charset="0"/>
              </a:rPr>
              <a:pPr/>
              <a:t>5</a:t>
            </a:fld>
            <a:endParaRPr lang="en-US">
              <a:solidFill>
                <a:srgbClr val="FFFF00"/>
              </a:solidFill>
              <a:latin typeface="Calibri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531277747"/>
              </p:ext>
            </p:extLst>
          </p:nvPr>
        </p:nvGraphicFramePr>
        <p:xfrm>
          <a:off x="76200" y="990601"/>
          <a:ext cx="9047045" cy="5730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Sans Unicode" pitchFamily="34" charset="0"/>
                <a:ea typeface="Verdana" pitchFamily="34" charset="0"/>
                <a:cs typeface="Lucida Sans Unicode" pitchFamily="34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en-US" dirty="0" smtClean="0"/>
              <a:t>Research Underway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3546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>
                <a:solidFill>
                  <a:srgbClr val="FFFF00"/>
                </a:solidFill>
                <a:latin typeface="Calibri" pitchFamily="34" charset="0"/>
              </a:rPr>
              <a:t>Page | </a:t>
            </a:r>
            <a:fld id="{DD7B072D-8639-4813-816E-302EDBE96033}" type="slidenum">
              <a:rPr lang="en-US">
                <a:solidFill>
                  <a:srgbClr val="FFFF00"/>
                </a:solidFill>
                <a:latin typeface="Calibri" pitchFamily="34" charset="0"/>
              </a:rPr>
              <a:pPr/>
              <a:t>6</a:t>
            </a:fld>
            <a:endParaRPr lang="en-US">
              <a:solidFill>
                <a:srgbClr val="FFFF00"/>
              </a:solidFill>
              <a:latin typeface="Calibri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261907804"/>
              </p:ext>
            </p:extLst>
          </p:nvPr>
        </p:nvGraphicFramePr>
        <p:xfrm>
          <a:off x="76200" y="990601"/>
          <a:ext cx="9047045" cy="5730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Sans Unicode" pitchFamily="34" charset="0"/>
                <a:ea typeface="Verdana" pitchFamily="34" charset="0"/>
                <a:cs typeface="Lucida Sans Unicode" pitchFamily="34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en-US" dirty="0" smtClean="0"/>
              <a:t>Research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3429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>
                <a:solidFill>
                  <a:srgbClr val="FFFF00"/>
                </a:solidFill>
                <a:latin typeface="Calibri" pitchFamily="34" charset="0"/>
              </a:rPr>
              <a:t>Page | </a:t>
            </a:r>
            <a:fld id="{DD7B072D-8639-4813-816E-302EDBE96033}" type="slidenum">
              <a:rPr lang="en-US">
                <a:solidFill>
                  <a:srgbClr val="FFFF00"/>
                </a:solidFill>
                <a:latin typeface="Calibri" pitchFamily="34" charset="0"/>
              </a:rPr>
              <a:pPr/>
              <a:t>7</a:t>
            </a:fld>
            <a:endParaRPr lang="en-US">
              <a:solidFill>
                <a:srgbClr val="FFFF00"/>
              </a:solidFill>
              <a:latin typeface="Calibri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859438601"/>
              </p:ext>
            </p:extLst>
          </p:nvPr>
        </p:nvGraphicFramePr>
        <p:xfrm>
          <a:off x="76200" y="990601"/>
          <a:ext cx="9047045" cy="5730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Sans Unicode" pitchFamily="34" charset="0"/>
                <a:ea typeface="Verdana" pitchFamily="34" charset="0"/>
                <a:cs typeface="Lucida Sans Unicode" pitchFamily="34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en-US" dirty="0" smtClean="0"/>
              <a:t>Research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9651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Content Placeholder 2"/>
          <p:cNvSpPr txBox="1">
            <a:spLocks/>
          </p:cNvSpPr>
          <p:nvPr/>
        </p:nvSpPr>
        <p:spPr bwMode="auto">
          <a:xfrm>
            <a:off x="0" y="2514600"/>
            <a:ext cx="9144000" cy="1600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Lucida Sans Unicode" pitchFamily="34" charset="0"/>
                <a:ea typeface="Verdana" pitchFamily="34" charset="0"/>
                <a:cs typeface="Lucida Sans Unicode" pitchFamily="34" charset="0"/>
              </a:rPr>
              <a:t>Online Newsletter</a:t>
            </a:r>
            <a:endParaRPr lang="en-US" sz="3200" b="1" dirty="0">
              <a:solidFill>
                <a:schemeClr val="bg1"/>
              </a:solidFill>
              <a:latin typeface="Lucida Sans Unicode" pitchFamily="34" charset="0"/>
              <a:ea typeface="Verdana" pitchFamily="34" charset="0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78030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>
                <a:solidFill>
                  <a:srgbClr val="FFFF00"/>
                </a:solidFill>
                <a:latin typeface="Calibri" pitchFamily="34" charset="0"/>
              </a:rPr>
              <a:t>Page | </a:t>
            </a:r>
            <a:fld id="{DD7B072D-8639-4813-816E-302EDBE96033}" type="slidenum">
              <a:rPr lang="en-US">
                <a:solidFill>
                  <a:srgbClr val="FFFF00"/>
                </a:solidFill>
                <a:latin typeface="Calibri" pitchFamily="34" charset="0"/>
              </a:rPr>
              <a:pPr/>
              <a:t>9</a:t>
            </a:fld>
            <a:endParaRPr lang="en-US">
              <a:solidFill>
                <a:srgbClr val="FFFF00"/>
              </a:solidFill>
              <a:latin typeface="Calibri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204961063"/>
              </p:ext>
            </p:extLst>
          </p:nvPr>
        </p:nvGraphicFramePr>
        <p:xfrm>
          <a:off x="76200" y="990601"/>
          <a:ext cx="9047045" cy="57308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ida Sans Unicode" pitchFamily="34" charset="0"/>
                <a:ea typeface="Verdana" pitchFamily="34" charset="0"/>
                <a:cs typeface="Lucida Sans Unicode" pitchFamily="34" charset="0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r>
              <a:rPr lang="en-US" dirty="0" smtClean="0"/>
              <a:t>Newsletter Content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3550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CC PPT Standard">
      <a:majorFont>
        <a:latin typeface="Lucida Sans Unicode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9649</TotalTime>
  <Words>281</Words>
  <Application>Microsoft Office PowerPoint</Application>
  <PresentationFormat>On-screen Show (4:3)</PresentationFormat>
  <Paragraphs>69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1_blank</vt:lpstr>
      <vt:lpstr>1_Civic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esophara</dc:creator>
  <cp:lastModifiedBy>tmonireth</cp:lastModifiedBy>
  <cp:revision>375</cp:revision>
  <dcterms:created xsi:type="dcterms:W3CDTF">2012-05-02T09:31:32Z</dcterms:created>
  <dcterms:modified xsi:type="dcterms:W3CDTF">2017-08-02T11:05:44Z</dcterms:modified>
</cp:coreProperties>
</file>