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4" r:id="rId2"/>
    <p:sldMasterId id="2147483666" r:id="rId3"/>
    <p:sldMasterId id="2147483668" r:id="rId4"/>
    <p:sldMasterId id="2147483670" r:id="rId5"/>
    <p:sldMasterId id="2147483672" r:id="rId6"/>
  </p:sldMasterIdLst>
  <p:notesMasterIdLst>
    <p:notesMasterId r:id="rId29"/>
  </p:notesMasterIdLst>
  <p:sldIdLst>
    <p:sldId id="259" r:id="rId7"/>
    <p:sldId id="257" r:id="rId8"/>
    <p:sldId id="283" r:id="rId9"/>
    <p:sldId id="260" r:id="rId10"/>
    <p:sldId id="284" r:id="rId11"/>
    <p:sldId id="285" r:id="rId12"/>
    <p:sldId id="286" r:id="rId13"/>
    <p:sldId id="287" r:id="rId14"/>
    <p:sldId id="288" r:id="rId15"/>
    <p:sldId id="289" r:id="rId16"/>
    <p:sldId id="290" r:id="rId17"/>
    <p:sldId id="291" r:id="rId18"/>
    <p:sldId id="292" r:id="rId19"/>
    <p:sldId id="293" r:id="rId20"/>
    <p:sldId id="294" r:id="rId21"/>
    <p:sldId id="295" r:id="rId22"/>
    <p:sldId id="296" r:id="rId23"/>
    <p:sldId id="297" r:id="rId24"/>
    <p:sldId id="298" r:id="rId25"/>
    <p:sldId id="299" r:id="rId26"/>
    <p:sldId id="300" r:id="rId27"/>
    <p:sldId id="301" r:id="rId28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1350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32" Type="http://schemas.openxmlformats.org/officeDocument/2006/relationships/theme" Target="theme/theme1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slide" Target="slides/slide22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viewProps" Target="viewProp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slide" Target="slides/slide21.xml"/><Relationship Id="rId30" Type="http://schemas.openxmlformats.org/officeDocument/2006/relationships/presProps" Target="presProps.xml"/><Relationship Id="rId8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FF12F22-BECD-4EE1-B10B-D63BE5138738}" type="doc">
      <dgm:prSet loTypeId="urn:microsoft.com/office/officeart/2005/8/layout/chevron2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880E1E75-2166-4CDA-83A7-ACD3E727F2ED}">
      <dgm:prSet phldrT="[Text]" custT="1"/>
      <dgm:spPr/>
      <dgm:t>
        <a:bodyPr/>
        <a:lstStyle/>
        <a:p>
          <a:r>
            <a:rPr lang="en-GB" sz="4800" dirty="0"/>
            <a:t>1</a:t>
          </a:r>
          <a:endParaRPr lang="en-US" sz="4800" dirty="0"/>
        </a:p>
      </dgm:t>
    </dgm:pt>
    <dgm:pt modelId="{CA7C01F3-2BB1-41E0-AA07-3C1A46BAFCA3}" type="parTrans" cxnId="{9EEDCA82-A946-4F43-91D8-7B832C0F177B}">
      <dgm:prSet/>
      <dgm:spPr/>
      <dgm:t>
        <a:bodyPr/>
        <a:lstStyle/>
        <a:p>
          <a:endParaRPr lang="en-US"/>
        </a:p>
      </dgm:t>
    </dgm:pt>
    <dgm:pt modelId="{50AF4043-45C8-4A73-84D8-A99A8C00963A}" type="sibTrans" cxnId="{9EEDCA82-A946-4F43-91D8-7B832C0F177B}">
      <dgm:prSet/>
      <dgm:spPr/>
      <dgm:t>
        <a:bodyPr/>
        <a:lstStyle/>
        <a:p>
          <a:endParaRPr lang="en-US"/>
        </a:p>
      </dgm:t>
    </dgm:pt>
    <dgm:pt modelId="{632CA8F3-B3F6-4FCF-BB29-C9B38BCACFD4}">
      <dgm:prSet phldrT="[Text]" custT="1"/>
      <dgm:spPr/>
      <dgm:t>
        <a:bodyPr/>
        <a:lstStyle/>
        <a:p>
          <a:r>
            <a:rPr lang="en-GB" sz="4800" dirty="0"/>
            <a:t>Input</a:t>
          </a:r>
          <a:endParaRPr lang="en-US" sz="4800" dirty="0"/>
        </a:p>
      </dgm:t>
    </dgm:pt>
    <dgm:pt modelId="{00B1FA6C-53B2-479D-A674-BC443D476DBD}" type="parTrans" cxnId="{B22B7393-7666-43EE-8062-F6FC486BAB77}">
      <dgm:prSet/>
      <dgm:spPr/>
      <dgm:t>
        <a:bodyPr/>
        <a:lstStyle/>
        <a:p>
          <a:endParaRPr lang="en-US"/>
        </a:p>
      </dgm:t>
    </dgm:pt>
    <dgm:pt modelId="{A7C54588-AE60-4811-90C6-88FC09014570}" type="sibTrans" cxnId="{B22B7393-7666-43EE-8062-F6FC486BAB77}">
      <dgm:prSet/>
      <dgm:spPr/>
      <dgm:t>
        <a:bodyPr/>
        <a:lstStyle/>
        <a:p>
          <a:endParaRPr lang="en-US"/>
        </a:p>
      </dgm:t>
    </dgm:pt>
    <dgm:pt modelId="{4957802A-99F9-47B0-A241-32AEF333932B}">
      <dgm:prSet phldrT="[Text]" custT="1"/>
      <dgm:spPr/>
      <dgm:t>
        <a:bodyPr/>
        <a:lstStyle/>
        <a:p>
          <a:r>
            <a:rPr lang="en-GB" sz="4800" dirty="0"/>
            <a:t>2</a:t>
          </a:r>
          <a:endParaRPr lang="en-US" sz="4800" dirty="0"/>
        </a:p>
      </dgm:t>
    </dgm:pt>
    <dgm:pt modelId="{61E0BA61-C407-4023-821D-E9D05697C221}" type="parTrans" cxnId="{BBCA56C3-B6B9-4DB1-B9F0-10F87EEB2508}">
      <dgm:prSet/>
      <dgm:spPr/>
      <dgm:t>
        <a:bodyPr/>
        <a:lstStyle/>
        <a:p>
          <a:endParaRPr lang="en-US"/>
        </a:p>
      </dgm:t>
    </dgm:pt>
    <dgm:pt modelId="{6E0B2FA5-AC9C-4A8F-ADD1-E87100E089D9}" type="sibTrans" cxnId="{BBCA56C3-B6B9-4DB1-B9F0-10F87EEB2508}">
      <dgm:prSet/>
      <dgm:spPr/>
      <dgm:t>
        <a:bodyPr/>
        <a:lstStyle/>
        <a:p>
          <a:endParaRPr lang="en-US"/>
        </a:p>
      </dgm:t>
    </dgm:pt>
    <dgm:pt modelId="{065BE3A0-3A04-4438-9FB7-A2022EDB10A3}">
      <dgm:prSet phldrT="[Text]" custT="1"/>
      <dgm:spPr/>
      <dgm:t>
        <a:bodyPr/>
        <a:lstStyle/>
        <a:p>
          <a:r>
            <a:rPr lang="en-GB" sz="4800" dirty="0"/>
            <a:t>Outputs</a:t>
          </a:r>
          <a:endParaRPr lang="en-US" sz="4800" dirty="0"/>
        </a:p>
      </dgm:t>
    </dgm:pt>
    <dgm:pt modelId="{C3A8245C-C380-41AC-A15F-97FF5241C185}" type="parTrans" cxnId="{494DCACD-70D1-4F35-A88A-9CF950BA4136}">
      <dgm:prSet/>
      <dgm:spPr/>
      <dgm:t>
        <a:bodyPr/>
        <a:lstStyle/>
        <a:p>
          <a:endParaRPr lang="en-US"/>
        </a:p>
      </dgm:t>
    </dgm:pt>
    <dgm:pt modelId="{6565E3E4-5801-483A-B4B6-C50F7D4FBA30}" type="sibTrans" cxnId="{494DCACD-70D1-4F35-A88A-9CF950BA4136}">
      <dgm:prSet/>
      <dgm:spPr/>
      <dgm:t>
        <a:bodyPr/>
        <a:lstStyle/>
        <a:p>
          <a:endParaRPr lang="en-US"/>
        </a:p>
      </dgm:t>
    </dgm:pt>
    <dgm:pt modelId="{46F7DCC1-6B34-44CD-BC69-DD1BCD497445}">
      <dgm:prSet phldrT="[Text]" custT="1"/>
      <dgm:spPr/>
      <dgm:t>
        <a:bodyPr/>
        <a:lstStyle/>
        <a:p>
          <a:r>
            <a:rPr lang="en-GB" sz="4800" dirty="0"/>
            <a:t>4 </a:t>
          </a:r>
          <a:endParaRPr lang="en-US" sz="4800" dirty="0"/>
        </a:p>
      </dgm:t>
    </dgm:pt>
    <dgm:pt modelId="{D4706607-015C-4CC0-B247-DB737ED54DE1}" type="parTrans" cxnId="{58696D7B-8C6A-461C-9039-E8E3C9D26D2B}">
      <dgm:prSet/>
      <dgm:spPr/>
      <dgm:t>
        <a:bodyPr/>
        <a:lstStyle/>
        <a:p>
          <a:endParaRPr lang="en-US"/>
        </a:p>
      </dgm:t>
    </dgm:pt>
    <dgm:pt modelId="{6CDB3823-BF83-4C45-B12A-641C081A8B7B}" type="sibTrans" cxnId="{58696D7B-8C6A-461C-9039-E8E3C9D26D2B}">
      <dgm:prSet/>
      <dgm:spPr/>
      <dgm:t>
        <a:bodyPr/>
        <a:lstStyle/>
        <a:p>
          <a:endParaRPr lang="en-US"/>
        </a:p>
      </dgm:t>
    </dgm:pt>
    <dgm:pt modelId="{C8A24B9F-6B41-4192-B2A1-8A1FEBC976A3}">
      <dgm:prSet phldrT="[Text]" custT="1"/>
      <dgm:spPr>
        <a:ln cmpd="sng"/>
      </dgm:spPr>
      <dgm:t>
        <a:bodyPr/>
        <a:lstStyle/>
        <a:p>
          <a:r>
            <a:rPr lang="en-GB" sz="4800" dirty="0"/>
            <a:t>Impact</a:t>
          </a:r>
          <a:endParaRPr lang="en-US" sz="4800" dirty="0"/>
        </a:p>
      </dgm:t>
    </dgm:pt>
    <dgm:pt modelId="{D53B9D9B-E413-45AD-AD02-D96EDA27E8C9}" type="parTrans" cxnId="{649C882E-6D06-4F74-B7D3-FF261ADEF3C6}">
      <dgm:prSet/>
      <dgm:spPr/>
      <dgm:t>
        <a:bodyPr/>
        <a:lstStyle/>
        <a:p>
          <a:endParaRPr lang="en-US"/>
        </a:p>
      </dgm:t>
    </dgm:pt>
    <dgm:pt modelId="{D6967108-B2DC-4726-9552-B4FAEC6C4137}" type="sibTrans" cxnId="{649C882E-6D06-4F74-B7D3-FF261ADEF3C6}">
      <dgm:prSet/>
      <dgm:spPr/>
      <dgm:t>
        <a:bodyPr/>
        <a:lstStyle/>
        <a:p>
          <a:endParaRPr lang="en-US"/>
        </a:p>
      </dgm:t>
    </dgm:pt>
    <dgm:pt modelId="{ADC5B726-B55D-4EDF-A26C-16A42EBD3D59}">
      <dgm:prSet phldrT="[Text]" custT="1"/>
      <dgm:spPr/>
      <dgm:t>
        <a:bodyPr/>
        <a:lstStyle/>
        <a:p>
          <a:r>
            <a:rPr lang="en-GB" sz="4800" dirty="0"/>
            <a:t>5</a:t>
          </a:r>
          <a:endParaRPr lang="en-US" sz="4800" dirty="0"/>
        </a:p>
      </dgm:t>
    </dgm:pt>
    <dgm:pt modelId="{31A65A2F-AFA4-4B56-854D-AF8A97E5D81A}" type="parTrans" cxnId="{A1595B71-6F0A-45A0-8512-5F45245CDB40}">
      <dgm:prSet/>
      <dgm:spPr/>
      <dgm:t>
        <a:bodyPr/>
        <a:lstStyle/>
        <a:p>
          <a:endParaRPr lang="en-US"/>
        </a:p>
      </dgm:t>
    </dgm:pt>
    <dgm:pt modelId="{019DC4CD-8C71-4606-B3EB-24A30E6FBCA0}" type="sibTrans" cxnId="{A1595B71-6F0A-45A0-8512-5F45245CDB40}">
      <dgm:prSet/>
      <dgm:spPr/>
      <dgm:t>
        <a:bodyPr/>
        <a:lstStyle/>
        <a:p>
          <a:endParaRPr lang="en-US"/>
        </a:p>
      </dgm:t>
    </dgm:pt>
    <dgm:pt modelId="{0B621CFF-C24E-40CA-84EC-F3AF49B61F71}">
      <dgm:prSet custT="1"/>
      <dgm:spPr/>
      <dgm:t>
        <a:bodyPr/>
        <a:lstStyle/>
        <a:p>
          <a:r>
            <a:rPr lang="en-GB" sz="4800" dirty="0"/>
            <a:t>Outcome</a:t>
          </a:r>
          <a:endParaRPr lang="en-US" sz="4800" dirty="0"/>
        </a:p>
      </dgm:t>
    </dgm:pt>
    <dgm:pt modelId="{1C51313E-8BE2-4BE9-8127-13CA45C9A6AC}" type="parTrans" cxnId="{490CC9F8-14E2-41AE-822E-68C0652D0197}">
      <dgm:prSet/>
      <dgm:spPr/>
      <dgm:t>
        <a:bodyPr/>
        <a:lstStyle/>
        <a:p>
          <a:endParaRPr lang="en-US"/>
        </a:p>
      </dgm:t>
    </dgm:pt>
    <dgm:pt modelId="{2B00390C-690C-4E8B-9B13-DFE37E886304}" type="sibTrans" cxnId="{490CC9F8-14E2-41AE-822E-68C0652D0197}">
      <dgm:prSet/>
      <dgm:spPr/>
      <dgm:t>
        <a:bodyPr/>
        <a:lstStyle/>
        <a:p>
          <a:endParaRPr lang="en-US"/>
        </a:p>
      </dgm:t>
    </dgm:pt>
    <dgm:pt modelId="{868D5923-9B86-41BD-8EEB-332873DA7104}">
      <dgm:prSet phldrT="[Text]" custT="1"/>
      <dgm:spPr/>
      <dgm:t>
        <a:bodyPr/>
        <a:lstStyle/>
        <a:p>
          <a:r>
            <a:rPr lang="en-GB" sz="4800" dirty="0"/>
            <a:t>3</a:t>
          </a:r>
          <a:endParaRPr lang="en-US" sz="4800" dirty="0"/>
        </a:p>
      </dgm:t>
    </dgm:pt>
    <dgm:pt modelId="{CC56810E-183F-412B-8E35-5212C65DAC05}" type="parTrans" cxnId="{E352083B-114E-4DFC-90F0-3DD200B3FFE7}">
      <dgm:prSet/>
      <dgm:spPr/>
      <dgm:t>
        <a:bodyPr/>
        <a:lstStyle/>
        <a:p>
          <a:endParaRPr lang="en-US"/>
        </a:p>
      </dgm:t>
    </dgm:pt>
    <dgm:pt modelId="{615F2E00-AF80-47A8-8374-E40CFD870704}" type="sibTrans" cxnId="{E352083B-114E-4DFC-90F0-3DD200B3FFE7}">
      <dgm:prSet/>
      <dgm:spPr/>
      <dgm:t>
        <a:bodyPr/>
        <a:lstStyle/>
        <a:p>
          <a:endParaRPr lang="en-US"/>
        </a:p>
      </dgm:t>
    </dgm:pt>
    <dgm:pt modelId="{CF03556B-F64F-47E3-B91A-46805C3CDEEB}">
      <dgm:prSet custT="1"/>
      <dgm:spPr/>
      <dgm:t>
        <a:bodyPr/>
        <a:lstStyle/>
        <a:p>
          <a:r>
            <a:rPr lang="en-GB" sz="4800" dirty="0"/>
            <a:t>Activities</a:t>
          </a:r>
          <a:endParaRPr lang="en-US" sz="4800" dirty="0"/>
        </a:p>
      </dgm:t>
    </dgm:pt>
    <dgm:pt modelId="{D341171E-F728-43B8-B5C7-209F6FA7A3F8}" type="parTrans" cxnId="{CF6D34A5-1BC8-46FC-9196-7BF141257F62}">
      <dgm:prSet/>
      <dgm:spPr/>
      <dgm:t>
        <a:bodyPr/>
        <a:lstStyle/>
        <a:p>
          <a:endParaRPr lang="en-US"/>
        </a:p>
      </dgm:t>
    </dgm:pt>
    <dgm:pt modelId="{E84F1BAC-260A-4B06-B638-093C3001D080}" type="sibTrans" cxnId="{CF6D34A5-1BC8-46FC-9196-7BF141257F62}">
      <dgm:prSet/>
      <dgm:spPr/>
      <dgm:t>
        <a:bodyPr/>
        <a:lstStyle/>
        <a:p>
          <a:endParaRPr lang="en-US"/>
        </a:p>
      </dgm:t>
    </dgm:pt>
    <dgm:pt modelId="{4FDDB7EC-39C5-43BF-8345-D296B71F9EED}" type="pres">
      <dgm:prSet presAssocID="{AFF12F22-BECD-4EE1-B10B-D63BE5138738}" presName="linearFlow" presStyleCnt="0">
        <dgm:presLayoutVars>
          <dgm:dir/>
          <dgm:animLvl val="lvl"/>
          <dgm:resizeHandles val="exact"/>
        </dgm:presLayoutVars>
      </dgm:prSet>
      <dgm:spPr/>
    </dgm:pt>
    <dgm:pt modelId="{B0A713F2-F29A-45BF-AE92-4FC0848D7092}" type="pres">
      <dgm:prSet presAssocID="{880E1E75-2166-4CDA-83A7-ACD3E727F2ED}" presName="composite" presStyleCnt="0"/>
      <dgm:spPr/>
    </dgm:pt>
    <dgm:pt modelId="{DA764054-B9F2-4340-9F76-3E4DA6E5AC3F}" type="pres">
      <dgm:prSet presAssocID="{880E1E75-2166-4CDA-83A7-ACD3E727F2ED}" presName="parentText" presStyleLbl="alignNode1" presStyleIdx="0" presStyleCnt="5" custLinFactNeighborX="0" custLinFactNeighborY="0">
        <dgm:presLayoutVars>
          <dgm:chMax val="1"/>
          <dgm:bulletEnabled val="1"/>
        </dgm:presLayoutVars>
      </dgm:prSet>
      <dgm:spPr/>
    </dgm:pt>
    <dgm:pt modelId="{01FEEE6B-C69D-44D9-A45B-6C73346110D5}" type="pres">
      <dgm:prSet presAssocID="{880E1E75-2166-4CDA-83A7-ACD3E727F2ED}" presName="descendantText" presStyleLbl="alignAcc1" presStyleIdx="0" presStyleCnt="5" custLinFactNeighborX="0" custLinFactNeighborY="0">
        <dgm:presLayoutVars>
          <dgm:bulletEnabled val="1"/>
        </dgm:presLayoutVars>
      </dgm:prSet>
      <dgm:spPr/>
    </dgm:pt>
    <dgm:pt modelId="{176C5D36-8CF0-4A39-8D28-4275FB48BA24}" type="pres">
      <dgm:prSet presAssocID="{50AF4043-45C8-4A73-84D8-A99A8C00963A}" presName="sp" presStyleCnt="0"/>
      <dgm:spPr/>
    </dgm:pt>
    <dgm:pt modelId="{72FC75C5-4DF8-40BE-A7A4-D6DBA42035C9}" type="pres">
      <dgm:prSet presAssocID="{4957802A-99F9-47B0-A241-32AEF333932B}" presName="composite" presStyleCnt="0"/>
      <dgm:spPr/>
    </dgm:pt>
    <dgm:pt modelId="{0AFA621B-7C92-456E-AFD5-F6FBE75C6BE6}" type="pres">
      <dgm:prSet presAssocID="{4957802A-99F9-47B0-A241-32AEF333932B}" presName="parentText" presStyleLbl="alignNode1" presStyleIdx="1" presStyleCnt="5">
        <dgm:presLayoutVars>
          <dgm:chMax val="1"/>
          <dgm:bulletEnabled val="1"/>
        </dgm:presLayoutVars>
      </dgm:prSet>
      <dgm:spPr/>
    </dgm:pt>
    <dgm:pt modelId="{398A7060-2BF5-49D6-8978-8352F3A0FB0C}" type="pres">
      <dgm:prSet presAssocID="{4957802A-99F9-47B0-A241-32AEF333932B}" presName="descendantText" presStyleLbl="alignAcc1" presStyleIdx="1" presStyleCnt="5" custLinFactNeighborY="0">
        <dgm:presLayoutVars>
          <dgm:bulletEnabled val="1"/>
        </dgm:presLayoutVars>
      </dgm:prSet>
      <dgm:spPr/>
    </dgm:pt>
    <dgm:pt modelId="{97302386-0178-4325-B5E4-14DFB5712E5E}" type="pres">
      <dgm:prSet presAssocID="{6E0B2FA5-AC9C-4A8F-ADD1-E87100E089D9}" presName="sp" presStyleCnt="0"/>
      <dgm:spPr/>
    </dgm:pt>
    <dgm:pt modelId="{B6F94DAF-E3D1-4AE1-B3DE-8456DCB83E88}" type="pres">
      <dgm:prSet presAssocID="{868D5923-9B86-41BD-8EEB-332873DA7104}" presName="composite" presStyleCnt="0"/>
      <dgm:spPr/>
    </dgm:pt>
    <dgm:pt modelId="{7A554CE9-D52B-4C9A-BAF9-70861BAD002F}" type="pres">
      <dgm:prSet presAssocID="{868D5923-9B86-41BD-8EEB-332873DA7104}" presName="parentText" presStyleLbl="alignNode1" presStyleIdx="2" presStyleCnt="5">
        <dgm:presLayoutVars>
          <dgm:chMax val="1"/>
          <dgm:bulletEnabled val="1"/>
        </dgm:presLayoutVars>
      </dgm:prSet>
      <dgm:spPr/>
    </dgm:pt>
    <dgm:pt modelId="{D339328C-0D86-44C8-9D63-055049DB7339}" type="pres">
      <dgm:prSet presAssocID="{868D5923-9B86-41BD-8EEB-332873DA7104}" presName="descendantText" presStyleLbl="alignAcc1" presStyleIdx="2" presStyleCnt="5" custLinFactNeighborY="0">
        <dgm:presLayoutVars>
          <dgm:bulletEnabled val="1"/>
        </dgm:presLayoutVars>
      </dgm:prSet>
      <dgm:spPr/>
    </dgm:pt>
    <dgm:pt modelId="{A7AE73D4-CE8F-4D80-9514-E229DA04C7F1}" type="pres">
      <dgm:prSet presAssocID="{615F2E00-AF80-47A8-8374-E40CFD870704}" presName="sp" presStyleCnt="0"/>
      <dgm:spPr/>
    </dgm:pt>
    <dgm:pt modelId="{D1ECC95D-55EF-4865-84F9-DA35C6BA5285}" type="pres">
      <dgm:prSet presAssocID="{46F7DCC1-6B34-44CD-BC69-DD1BCD497445}" presName="composite" presStyleCnt="0"/>
      <dgm:spPr/>
    </dgm:pt>
    <dgm:pt modelId="{B7A3B627-46DF-4E78-AEDF-A38A04EE55BB}" type="pres">
      <dgm:prSet presAssocID="{46F7DCC1-6B34-44CD-BC69-DD1BCD497445}" presName="parentText" presStyleLbl="alignNode1" presStyleIdx="3" presStyleCnt="5">
        <dgm:presLayoutVars>
          <dgm:chMax val="1"/>
          <dgm:bulletEnabled val="1"/>
        </dgm:presLayoutVars>
      </dgm:prSet>
      <dgm:spPr/>
    </dgm:pt>
    <dgm:pt modelId="{C8DC9C30-437A-4408-94E7-6FFD8DBEC538}" type="pres">
      <dgm:prSet presAssocID="{46F7DCC1-6B34-44CD-BC69-DD1BCD497445}" presName="descendantText" presStyleLbl="alignAcc1" presStyleIdx="3" presStyleCnt="5">
        <dgm:presLayoutVars>
          <dgm:bulletEnabled val="1"/>
        </dgm:presLayoutVars>
      </dgm:prSet>
      <dgm:spPr/>
    </dgm:pt>
    <dgm:pt modelId="{B36F3D14-B571-4BAE-AAB8-BDC7049247D9}" type="pres">
      <dgm:prSet presAssocID="{6CDB3823-BF83-4C45-B12A-641C081A8B7B}" presName="sp" presStyleCnt="0"/>
      <dgm:spPr/>
    </dgm:pt>
    <dgm:pt modelId="{F0B05DF5-DCDE-4067-884B-CE81587C80E8}" type="pres">
      <dgm:prSet presAssocID="{ADC5B726-B55D-4EDF-A26C-16A42EBD3D59}" presName="composite" presStyleCnt="0"/>
      <dgm:spPr/>
    </dgm:pt>
    <dgm:pt modelId="{7D14ABDB-B80E-4450-ABEE-F9E945554B4A}" type="pres">
      <dgm:prSet presAssocID="{ADC5B726-B55D-4EDF-A26C-16A42EBD3D59}" presName="parentText" presStyleLbl="alignNode1" presStyleIdx="4" presStyleCnt="5" custLinFactNeighborX="2826">
        <dgm:presLayoutVars>
          <dgm:chMax val="1"/>
          <dgm:bulletEnabled val="1"/>
        </dgm:presLayoutVars>
      </dgm:prSet>
      <dgm:spPr/>
    </dgm:pt>
    <dgm:pt modelId="{B0393EAB-5719-422B-814C-C4246F410CC1}" type="pres">
      <dgm:prSet presAssocID="{ADC5B726-B55D-4EDF-A26C-16A42EBD3D59}" presName="descendantText" presStyleLbl="alignAcc1" presStyleIdx="4" presStyleCnt="5">
        <dgm:presLayoutVars>
          <dgm:bulletEnabled val="1"/>
        </dgm:presLayoutVars>
      </dgm:prSet>
      <dgm:spPr/>
    </dgm:pt>
  </dgm:ptLst>
  <dgm:cxnLst>
    <dgm:cxn modelId="{AF0EF812-240E-484E-B9DF-229C3342888C}" type="presOf" srcId="{880E1E75-2166-4CDA-83A7-ACD3E727F2ED}" destId="{DA764054-B9F2-4340-9F76-3E4DA6E5AC3F}" srcOrd="0" destOrd="0" presId="urn:microsoft.com/office/officeart/2005/8/layout/chevron2"/>
    <dgm:cxn modelId="{649C882E-6D06-4F74-B7D3-FF261ADEF3C6}" srcId="{ADC5B726-B55D-4EDF-A26C-16A42EBD3D59}" destId="{C8A24B9F-6B41-4192-B2A1-8A1FEBC976A3}" srcOrd="0" destOrd="0" parTransId="{D53B9D9B-E413-45AD-AD02-D96EDA27E8C9}" sibTransId="{D6967108-B2DC-4726-9552-B4FAEC6C4137}"/>
    <dgm:cxn modelId="{B8617D2F-1231-4752-8731-7C5D8DD87167}" type="presOf" srcId="{4957802A-99F9-47B0-A241-32AEF333932B}" destId="{0AFA621B-7C92-456E-AFD5-F6FBE75C6BE6}" srcOrd="0" destOrd="0" presId="urn:microsoft.com/office/officeart/2005/8/layout/chevron2"/>
    <dgm:cxn modelId="{076DAE30-CE82-40F8-8411-98259FFC45A1}" type="presOf" srcId="{ADC5B726-B55D-4EDF-A26C-16A42EBD3D59}" destId="{7D14ABDB-B80E-4450-ABEE-F9E945554B4A}" srcOrd="0" destOrd="0" presId="urn:microsoft.com/office/officeart/2005/8/layout/chevron2"/>
    <dgm:cxn modelId="{E352083B-114E-4DFC-90F0-3DD200B3FFE7}" srcId="{AFF12F22-BECD-4EE1-B10B-D63BE5138738}" destId="{868D5923-9B86-41BD-8EEB-332873DA7104}" srcOrd="2" destOrd="0" parTransId="{CC56810E-183F-412B-8E35-5212C65DAC05}" sibTransId="{615F2E00-AF80-47A8-8374-E40CFD870704}"/>
    <dgm:cxn modelId="{0C0C5962-90AD-4F0C-8E2D-5A4819619309}" type="presOf" srcId="{46F7DCC1-6B34-44CD-BC69-DD1BCD497445}" destId="{B7A3B627-46DF-4E78-AEDF-A38A04EE55BB}" srcOrd="0" destOrd="0" presId="urn:microsoft.com/office/officeart/2005/8/layout/chevron2"/>
    <dgm:cxn modelId="{A1595B71-6F0A-45A0-8512-5F45245CDB40}" srcId="{AFF12F22-BECD-4EE1-B10B-D63BE5138738}" destId="{ADC5B726-B55D-4EDF-A26C-16A42EBD3D59}" srcOrd="4" destOrd="0" parTransId="{31A65A2F-AFA4-4B56-854D-AF8A97E5D81A}" sibTransId="{019DC4CD-8C71-4606-B3EB-24A30E6FBCA0}"/>
    <dgm:cxn modelId="{CEE3FD75-48F1-4BFF-B9CB-99F171044F0A}" type="presOf" srcId="{0B621CFF-C24E-40CA-84EC-F3AF49B61F71}" destId="{C8DC9C30-437A-4408-94E7-6FFD8DBEC538}" srcOrd="0" destOrd="0" presId="urn:microsoft.com/office/officeart/2005/8/layout/chevron2"/>
    <dgm:cxn modelId="{B4D5A059-7A86-4031-B037-90569C9987F2}" type="presOf" srcId="{632CA8F3-B3F6-4FCF-BB29-C9B38BCACFD4}" destId="{01FEEE6B-C69D-44D9-A45B-6C73346110D5}" srcOrd="0" destOrd="0" presId="urn:microsoft.com/office/officeart/2005/8/layout/chevron2"/>
    <dgm:cxn modelId="{58696D7B-8C6A-461C-9039-E8E3C9D26D2B}" srcId="{AFF12F22-BECD-4EE1-B10B-D63BE5138738}" destId="{46F7DCC1-6B34-44CD-BC69-DD1BCD497445}" srcOrd="3" destOrd="0" parTransId="{D4706607-015C-4CC0-B247-DB737ED54DE1}" sibTransId="{6CDB3823-BF83-4C45-B12A-641C081A8B7B}"/>
    <dgm:cxn modelId="{F1D8B97C-FB7B-4A4B-9F56-6AC45AD1D087}" type="presOf" srcId="{C8A24B9F-6B41-4192-B2A1-8A1FEBC976A3}" destId="{B0393EAB-5719-422B-814C-C4246F410CC1}" srcOrd="0" destOrd="0" presId="urn:microsoft.com/office/officeart/2005/8/layout/chevron2"/>
    <dgm:cxn modelId="{9EEDCA82-A946-4F43-91D8-7B832C0F177B}" srcId="{AFF12F22-BECD-4EE1-B10B-D63BE5138738}" destId="{880E1E75-2166-4CDA-83A7-ACD3E727F2ED}" srcOrd="0" destOrd="0" parTransId="{CA7C01F3-2BB1-41E0-AA07-3C1A46BAFCA3}" sibTransId="{50AF4043-45C8-4A73-84D8-A99A8C00963A}"/>
    <dgm:cxn modelId="{4602E68B-27D0-4366-A110-E77E79E45CC1}" type="presOf" srcId="{065BE3A0-3A04-4438-9FB7-A2022EDB10A3}" destId="{D339328C-0D86-44C8-9D63-055049DB7339}" srcOrd="0" destOrd="0" presId="urn:microsoft.com/office/officeart/2005/8/layout/chevron2"/>
    <dgm:cxn modelId="{B22B7393-7666-43EE-8062-F6FC486BAB77}" srcId="{880E1E75-2166-4CDA-83A7-ACD3E727F2ED}" destId="{632CA8F3-B3F6-4FCF-BB29-C9B38BCACFD4}" srcOrd="0" destOrd="0" parTransId="{00B1FA6C-53B2-479D-A674-BC443D476DBD}" sibTransId="{A7C54588-AE60-4811-90C6-88FC09014570}"/>
    <dgm:cxn modelId="{CF6D34A5-1BC8-46FC-9196-7BF141257F62}" srcId="{4957802A-99F9-47B0-A241-32AEF333932B}" destId="{CF03556B-F64F-47E3-B91A-46805C3CDEEB}" srcOrd="0" destOrd="0" parTransId="{D341171E-F728-43B8-B5C7-209F6FA7A3F8}" sibTransId="{E84F1BAC-260A-4B06-B638-093C3001D080}"/>
    <dgm:cxn modelId="{BBCA56C3-B6B9-4DB1-B9F0-10F87EEB2508}" srcId="{AFF12F22-BECD-4EE1-B10B-D63BE5138738}" destId="{4957802A-99F9-47B0-A241-32AEF333932B}" srcOrd="1" destOrd="0" parTransId="{61E0BA61-C407-4023-821D-E9D05697C221}" sibTransId="{6E0B2FA5-AC9C-4A8F-ADD1-E87100E089D9}"/>
    <dgm:cxn modelId="{1875FACA-FC0C-4D56-945F-586B1A51121B}" type="presOf" srcId="{AFF12F22-BECD-4EE1-B10B-D63BE5138738}" destId="{4FDDB7EC-39C5-43BF-8345-D296B71F9EED}" srcOrd="0" destOrd="0" presId="urn:microsoft.com/office/officeart/2005/8/layout/chevron2"/>
    <dgm:cxn modelId="{494DCACD-70D1-4F35-A88A-9CF950BA4136}" srcId="{868D5923-9B86-41BD-8EEB-332873DA7104}" destId="{065BE3A0-3A04-4438-9FB7-A2022EDB10A3}" srcOrd="0" destOrd="0" parTransId="{C3A8245C-C380-41AC-A15F-97FF5241C185}" sibTransId="{6565E3E4-5801-483A-B4B6-C50F7D4FBA30}"/>
    <dgm:cxn modelId="{970995D4-4E57-42A5-B799-4999D5A9BAC3}" type="presOf" srcId="{868D5923-9B86-41BD-8EEB-332873DA7104}" destId="{7A554CE9-D52B-4C9A-BAF9-70861BAD002F}" srcOrd="0" destOrd="0" presId="urn:microsoft.com/office/officeart/2005/8/layout/chevron2"/>
    <dgm:cxn modelId="{8EBDCFF1-824F-4E74-9D3F-F263DE77633E}" type="presOf" srcId="{CF03556B-F64F-47E3-B91A-46805C3CDEEB}" destId="{398A7060-2BF5-49D6-8978-8352F3A0FB0C}" srcOrd="0" destOrd="0" presId="urn:microsoft.com/office/officeart/2005/8/layout/chevron2"/>
    <dgm:cxn modelId="{490CC9F8-14E2-41AE-822E-68C0652D0197}" srcId="{46F7DCC1-6B34-44CD-BC69-DD1BCD497445}" destId="{0B621CFF-C24E-40CA-84EC-F3AF49B61F71}" srcOrd="0" destOrd="0" parTransId="{1C51313E-8BE2-4BE9-8127-13CA45C9A6AC}" sibTransId="{2B00390C-690C-4E8B-9B13-DFE37E886304}"/>
    <dgm:cxn modelId="{EBBCE59C-D903-4096-B322-6BEDC38BCD3A}" type="presParOf" srcId="{4FDDB7EC-39C5-43BF-8345-D296B71F9EED}" destId="{B0A713F2-F29A-45BF-AE92-4FC0848D7092}" srcOrd="0" destOrd="0" presId="urn:microsoft.com/office/officeart/2005/8/layout/chevron2"/>
    <dgm:cxn modelId="{94484CC6-1328-4803-B0C4-8A1FAB8FC4D8}" type="presParOf" srcId="{B0A713F2-F29A-45BF-AE92-4FC0848D7092}" destId="{DA764054-B9F2-4340-9F76-3E4DA6E5AC3F}" srcOrd="0" destOrd="0" presId="urn:microsoft.com/office/officeart/2005/8/layout/chevron2"/>
    <dgm:cxn modelId="{0F9341CB-DF99-41DA-8C20-B47B15A178B5}" type="presParOf" srcId="{B0A713F2-F29A-45BF-AE92-4FC0848D7092}" destId="{01FEEE6B-C69D-44D9-A45B-6C73346110D5}" srcOrd="1" destOrd="0" presId="urn:microsoft.com/office/officeart/2005/8/layout/chevron2"/>
    <dgm:cxn modelId="{F5162D23-274C-491D-87E4-777452C57662}" type="presParOf" srcId="{4FDDB7EC-39C5-43BF-8345-D296B71F9EED}" destId="{176C5D36-8CF0-4A39-8D28-4275FB48BA24}" srcOrd="1" destOrd="0" presId="urn:microsoft.com/office/officeart/2005/8/layout/chevron2"/>
    <dgm:cxn modelId="{C6FF7135-B42E-4D69-AFE9-B728A2DBE8AE}" type="presParOf" srcId="{4FDDB7EC-39C5-43BF-8345-D296B71F9EED}" destId="{72FC75C5-4DF8-40BE-A7A4-D6DBA42035C9}" srcOrd="2" destOrd="0" presId="urn:microsoft.com/office/officeart/2005/8/layout/chevron2"/>
    <dgm:cxn modelId="{26E544CF-E898-4B69-A59E-DE863B0E1717}" type="presParOf" srcId="{72FC75C5-4DF8-40BE-A7A4-D6DBA42035C9}" destId="{0AFA621B-7C92-456E-AFD5-F6FBE75C6BE6}" srcOrd="0" destOrd="0" presId="urn:microsoft.com/office/officeart/2005/8/layout/chevron2"/>
    <dgm:cxn modelId="{0D69EAB4-077D-4406-A5E2-4D24A15D0DD9}" type="presParOf" srcId="{72FC75C5-4DF8-40BE-A7A4-D6DBA42035C9}" destId="{398A7060-2BF5-49D6-8978-8352F3A0FB0C}" srcOrd="1" destOrd="0" presId="urn:microsoft.com/office/officeart/2005/8/layout/chevron2"/>
    <dgm:cxn modelId="{32CE6F95-0BCC-48D1-B300-F34CA1988484}" type="presParOf" srcId="{4FDDB7EC-39C5-43BF-8345-D296B71F9EED}" destId="{97302386-0178-4325-B5E4-14DFB5712E5E}" srcOrd="3" destOrd="0" presId="urn:microsoft.com/office/officeart/2005/8/layout/chevron2"/>
    <dgm:cxn modelId="{6141246F-652A-487F-851C-4D49EAB5AF60}" type="presParOf" srcId="{4FDDB7EC-39C5-43BF-8345-D296B71F9EED}" destId="{B6F94DAF-E3D1-4AE1-B3DE-8456DCB83E88}" srcOrd="4" destOrd="0" presId="urn:microsoft.com/office/officeart/2005/8/layout/chevron2"/>
    <dgm:cxn modelId="{4E5C192F-8712-499B-A4CA-89BF5129F4CD}" type="presParOf" srcId="{B6F94DAF-E3D1-4AE1-B3DE-8456DCB83E88}" destId="{7A554CE9-D52B-4C9A-BAF9-70861BAD002F}" srcOrd="0" destOrd="0" presId="urn:microsoft.com/office/officeart/2005/8/layout/chevron2"/>
    <dgm:cxn modelId="{0C1D6035-E1C7-40C2-80DE-5861952DEB22}" type="presParOf" srcId="{B6F94DAF-E3D1-4AE1-B3DE-8456DCB83E88}" destId="{D339328C-0D86-44C8-9D63-055049DB7339}" srcOrd="1" destOrd="0" presId="urn:microsoft.com/office/officeart/2005/8/layout/chevron2"/>
    <dgm:cxn modelId="{EDCEE774-0DE6-4A1B-8013-56547D8232FC}" type="presParOf" srcId="{4FDDB7EC-39C5-43BF-8345-D296B71F9EED}" destId="{A7AE73D4-CE8F-4D80-9514-E229DA04C7F1}" srcOrd="5" destOrd="0" presId="urn:microsoft.com/office/officeart/2005/8/layout/chevron2"/>
    <dgm:cxn modelId="{6831756B-5F47-48FC-8923-3F8029D73456}" type="presParOf" srcId="{4FDDB7EC-39C5-43BF-8345-D296B71F9EED}" destId="{D1ECC95D-55EF-4865-84F9-DA35C6BA5285}" srcOrd="6" destOrd="0" presId="urn:microsoft.com/office/officeart/2005/8/layout/chevron2"/>
    <dgm:cxn modelId="{7F76041F-51E0-43E0-BC52-0905CF765729}" type="presParOf" srcId="{D1ECC95D-55EF-4865-84F9-DA35C6BA5285}" destId="{B7A3B627-46DF-4E78-AEDF-A38A04EE55BB}" srcOrd="0" destOrd="0" presId="urn:microsoft.com/office/officeart/2005/8/layout/chevron2"/>
    <dgm:cxn modelId="{F38B8696-CAE4-435B-ABC0-BCE4F5070991}" type="presParOf" srcId="{D1ECC95D-55EF-4865-84F9-DA35C6BA5285}" destId="{C8DC9C30-437A-4408-94E7-6FFD8DBEC538}" srcOrd="1" destOrd="0" presId="urn:microsoft.com/office/officeart/2005/8/layout/chevron2"/>
    <dgm:cxn modelId="{357D6F49-31C8-4DDE-A5E9-1EBCAC44FC20}" type="presParOf" srcId="{4FDDB7EC-39C5-43BF-8345-D296B71F9EED}" destId="{B36F3D14-B571-4BAE-AAB8-BDC7049247D9}" srcOrd="7" destOrd="0" presId="urn:microsoft.com/office/officeart/2005/8/layout/chevron2"/>
    <dgm:cxn modelId="{7304EFE4-B6EC-44A8-8D76-76B78AB72B49}" type="presParOf" srcId="{4FDDB7EC-39C5-43BF-8345-D296B71F9EED}" destId="{F0B05DF5-DCDE-4067-884B-CE81587C80E8}" srcOrd="8" destOrd="0" presId="urn:microsoft.com/office/officeart/2005/8/layout/chevron2"/>
    <dgm:cxn modelId="{292A94AC-8873-485A-8449-5F356CACEA4C}" type="presParOf" srcId="{F0B05DF5-DCDE-4067-884B-CE81587C80E8}" destId="{7D14ABDB-B80E-4450-ABEE-F9E945554B4A}" srcOrd="0" destOrd="0" presId="urn:microsoft.com/office/officeart/2005/8/layout/chevron2"/>
    <dgm:cxn modelId="{7928AADE-F9E0-4DC6-BECD-6180B277FD27}" type="presParOf" srcId="{F0B05DF5-DCDE-4067-884B-CE81587C80E8}" destId="{B0393EAB-5719-422B-814C-C4246F410CC1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EAA34ED-0CA5-40F8-A26E-5227FE4716FB}" type="doc">
      <dgm:prSet loTypeId="urn:microsoft.com/office/officeart/2005/8/layout/hChevron3" loCatId="process" qsTypeId="urn:microsoft.com/office/officeart/2005/8/quickstyle/simple1" qsCatId="simple" csTypeId="urn:microsoft.com/office/officeart/2005/8/colors/accent1_2" csCatId="accent1" phldr="1"/>
      <dgm:spPr/>
    </dgm:pt>
    <dgm:pt modelId="{5EBCFA15-3EFD-42E5-9D7B-4E4B30C1C980}">
      <dgm:prSet phldrT="[Text]"/>
      <dgm:spPr>
        <a:solidFill>
          <a:schemeClr val="tx1"/>
        </a:solidFill>
      </dgm:spPr>
      <dgm:t>
        <a:bodyPr/>
        <a:lstStyle/>
        <a:p>
          <a:r>
            <a:rPr lang="en-US" b="1" dirty="0"/>
            <a:t>Step 1: </a:t>
          </a:r>
        </a:p>
        <a:p>
          <a:r>
            <a:rPr lang="en-US" b="1" dirty="0"/>
            <a:t>Translate your data</a:t>
          </a:r>
        </a:p>
      </dgm:t>
    </dgm:pt>
    <dgm:pt modelId="{B101B7EE-AFEC-4C59-A0A3-C25387C84042}" type="parTrans" cxnId="{37F596B0-E03D-414C-BDF8-7AD4014A6FA8}">
      <dgm:prSet/>
      <dgm:spPr/>
      <dgm:t>
        <a:bodyPr/>
        <a:lstStyle/>
        <a:p>
          <a:endParaRPr lang="en-US" b="1"/>
        </a:p>
      </dgm:t>
    </dgm:pt>
    <dgm:pt modelId="{9FEA5E47-8A9E-4017-BD69-1169E5842AF3}" type="sibTrans" cxnId="{37F596B0-E03D-414C-BDF8-7AD4014A6FA8}">
      <dgm:prSet/>
      <dgm:spPr/>
      <dgm:t>
        <a:bodyPr/>
        <a:lstStyle/>
        <a:p>
          <a:endParaRPr lang="en-US" b="1"/>
        </a:p>
      </dgm:t>
    </dgm:pt>
    <dgm:pt modelId="{D93201E3-6ACD-4910-8C88-8386DEAAAEEE}">
      <dgm:prSet phldrT="[Text]"/>
      <dgm:spPr>
        <a:solidFill>
          <a:schemeClr val="tx1"/>
        </a:solidFill>
      </dgm:spPr>
      <dgm:t>
        <a:bodyPr/>
        <a:lstStyle/>
        <a:p>
          <a:r>
            <a:rPr lang="en-US" b="1" dirty="0"/>
            <a:t>Step 3: </a:t>
          </a:r>
        </a:p>
        <a:p>
          <a:r>
            <a:rPr lang="en-US" b="1" dirty="0"/>
            <a:t>Revise &amp; finalize your tools</a:t>
          </a:r>
        </a:p>
      </dgm:t>
    </dgm:pt>
    <dgm:pt modelId="{69834436-CE29-4393-BD93-DE2B21A34CD7}" type="parTrans" cxnId="{6BE7232A-0AFA-4060-A376-93F31943B74D}">
      <dgm:prSet/>
      <dgm:spPr/>
      <dgm:t>
        <a:bodyPr/>
        <a:lstStyle/>
        <a:p>
          <a:endParaRPr lang="en-US" b="1"/>
        </a:p>
      </dgm:t>
    </dgm:pt>
    <dgm:pt modelId="{40D44EFC-91E2-41BC-A472-ACE234D95E14}" type="sibTrans" cxnId="{6BE7232A-0AFA-4060-A376-93F31943B74D}">
      <dgm:prSet/>
      <dgm:spPr/>
      <dgm:t>
        <a:bodyPr/>
        <a:lstStyle/>
        <a:p>
          <a:endParaRPr lang="en-US" b="1"/>
        </a:p>
      </dgm:t>
    </dgm:pt>
    <dgm:pt modelId="{0CB78682-2EEA-4DC8-A4FE-71572572A339}">
      <dgm:prSet phldrT="[Text]"/>
      <dgm:spPr>
        <a:solidFill>
          <a:schemeClr val="tx1"/>
        </a:solidFill>
      </dgm:spPr>
      <dgm:t>
        <a:bodyPr/>
        <a:lstStyle/>
        <a:p>
          <a:r>
            <a:rPr lang="en-US" b="1" dirty="0"/>
            <a:t>Step 4: </a:t>
          </a:r>
        </a:p>
        <a:p>
          <a:r>
            <a:rPr lang="en-US" b="1" dirty="0"/>
            <a:t>Plan for implementation</a:t>
          </a:r>
        </a:p>
      </dgm:t>
    </dgm:pt>
    <dgm:pt modelId="{A5B26692-4F40-46B8-89C1-5C043AE00353}" type="parTrans" cxnId="{393D92E7-3092-4590-8089-3DD0FB53A13E}">
      <dgm:prSet/>
      <dgm:spPr/>
      <dgm:t>
        <a:bodyPr/>
        <a:lstStyle/>
        <a:p>
          <a:endParaRPr lang="en-US" b="1"/>
        </a:p>
      </dgm:t>
    </dgm:pt>
    <dgm:pt modelId="{42B021F3-3B1C-430F-B067-42A2A5F71E35}" type="sibTrans" cxnId="{393D92E7-3092-4590-8089-3DD0FB53A13E}">
      <dgm:prSet/>
      <dgm:spPr/>
      <dgm:t>
        <a:bodyPr/>
        <a:lstStyle/>
        <a:p>
          <a:endParaRPr lang="en-US" b="1"/>
        </a:p>
      </dgm:t>
    </dgm:pt>
    <dgm:pt modelId="{91AD349F-73EE-4798-B519-D99F9A38D31C}">
      <dgm:prSet phldrT="[Text]"/>
      <dgm:spPr>
        <a:solidFill>
          <a:schemeClr val="tx1"/>
        </a:solidFill>
      </dgm:spPr>
      <dgm:t>
        <a:bodyPr/>
        <a:lstStyle/>
        <a:p>
          <a:r>
            <a:rPr lang="en-US" b="1" dirty="0"/>
            <a:t>Step 2: </a:t>
          </a:r>
        </a:p>
        <a:p>
          <a:r>
            <a:rPr lang="en-US" b="1" dirty="0"/>
            <a:t>Train data collectors and test the tools</a:t>
          </a:r>
        </a:p>
      </dgm:t>
    </dgm:pt>
    <dgm:pt modelId="{F67DFCDD-AC75-4CD9-B299-FDCFC82C6A94}" type="parTrans" cxnId="{42473549-3726-4358-ABAC-75B62D9626A0}">
      <dgm:prSet/>
      <dgm:spPr/>
      <dgm:t>
        <a:bodyPr/>
        <a:lstStyle/>
        <a:p>
          <a:endParaRPr lang="en-US" b="1"/>
        </a:p>
      </dgm:t>
    </dgm:pt>
    <dgm:pt modelId="{471F10BA-9F4B-40EE-8650-8C2A98AADBE4}" type="sibTrans" cxnId="{42473549-3726-4358-ABAC-75B62D9626A0}">
      <dgm:prSet/>
      <dgm:spPr/>
      <dgm:t>
        <a:bodyPr/>
        <a:lstStyle/>
        <a:p>
          <a:endParaRPr lang="en-US" b="1"/>
        </a:p>
      </dgm:t>
    </dgm:pt>
    <dgm:pt modelId="{70B8287C-D598-4A76-AA0F-AD7E78A0F415}" type="pres">
      <dgm:prSet presAssocID="{3EAA34ED-0CA5-40F8-A26E-5227FE4716FB}" presName="Name0" presStyleCnt="0">
        <dgm:presLayoutVars>
          <dgm:dir/>
          <dgm:resizeHandles val="exact"/>
        </dgm:presLayoutVars>
      </dgm:prSet>
      <dgm:spPr/>
    </dgm:pt>
    <dgm:pt modelId="{CA13C851-6081-4168-A8CC-709337A93AB4}" type="pres">
      <dgm:prSet presAssocID="{5EBCFA15-3EFD-42E5-9D7B-4E4B30C1C980}" presName="parTxOnly" presStyleLbl="node1" presStyleIdx="0" presStyleCnt="4">
        <dgm:presLayoutVars>
          <dgm:bulletEnabled val="1"/>
        </dgm:presLayoutVars>
      </dgm:prSet>
      <dgm:spPr/>
    </dgm:pt>
    <dgm:pt modelId="{02084303-AD42-4FCF-A5A9-1B76F3AF7F4F}" type="pres">
      <dgm:prSet presAssocID="{9FEA5E47-8A9E-4017-BD69-1169E5842AF3}" presName="parSpace" presStyleCnt="0"/>
      <dgm:spPr/>
    </dgm:pt>
    <dgm:pt modelId="{7591DEB2-A449-42C1-8DA7-152461B3D459}" type="pres">
      <dgm:prSet presAssocID="{91AD349F-73EE-4798-B519-D99F9A38D31C}" presName="parTxOnly" presStyleLbl="node1" presStyleIdx="1" presStyleCnt="4">
        <dgm:presLayoutVars>
          <dgm:bulletEnabled val="1"/>
        </dgm:presLayoutVars>
      </dgm:prSet>
      <dgm:spPr/>
    </dgm:pt>
    <dgm:pt modelId="{D3A84496-F92C-4CAB-9AC3-ECFADD80DDDF}" type="pres">
      <dgm:prSet presAssocID="{471F10BA-9F4B-40EE-8650-8C2A98AADBE4}" presName="parSpace" presStyleCnt="0"/>
      <dgm:spPr/>
    </dgm:pt>
    <dgm:pt modelId="{FA612894-9D41-4C56-9461-8203D929E996}" type="pres">
      <dgm:prSet presAssocID="{D93201E3-6ACD-4910-8C88-8386DEAAAEEE}" presName="parTxOnly" presStyleLbl="node1" presStyleIdx="2" presStyleCnt="4">
        <dgm:presLayoutVars>
          <dgm:bulletEnabled val="1"/>
        </dgm:presLayoutVars>
      </dgm:prSet>
      <dgm:spPr/>
    </dgm:pt>
    <dgm:pt modelId="{87C52069-C263-4B37-8129-6B43E97C8391}" type="pres">
      <dgm:prSet presAssocID="{40D44EFC-91E2-41BC-A472-ACE234D95E14}" presName="parSpace" presStyleCnt="0"/>
      <dgm:spPr/>
    </dgm:pt>
    <dgm:pt modelId="{63912DC6-4596-4726-9CFF-F39EE8E7E384}" type="pres">
      <dgm:prSet presAssocID="{0CB78682-2EEA-4DC8-A4FE-71572572A339}" presName="parTxOnly" presStyleLbl="node1" presStyleIdx="3" presStyleCnt="4">
        <dgm:presLayoutVars>
          <dgm:bulletEnabled val="1"/>
        </dgm:presLayoutVars>
      </dgm:prSet>
      <dgm:spPr/>
    </dgm:pt>
  </dgm:ptLst>
  <dgm:cxnLst>
    <dgm:cxn modelId="{6BE7232A-0AFA-4060-A376-93F31943B74D}" srcId="{3EAA34ED-0CA5-40F8-A26E-5227FE4716FB}" destId="{D93201E3-6ACD-4910-8C88-8386DEAAAEEE}" srcOrd="2" destOrd="0" parTransId="{69834436-CE29-4393-BD93-DE2B21A34CD7}" sibTransId="{40D44EFC-91E2-41BC-A472-ACE234D95E14}"/>
    <dgm:cxn modelId="{88FABE38-73A0-4154-8B71-AFE839DC1A90}" type="presOf" srcId="{91AD349F-73EE-4798-B519-D99F9A38D31C}" destId="{7591DEB2-A449-42C1-8DA7-152461B3D459}" srcOrd="0" destOrd="0" presId="urn:microsoft.com/office/officeart/2005/8/layout/hChevron3"/>
    <dgm:cxn modelId="{42473549-3726-4358-ABAC-75B62D9626A0}" srcId="{3EAA34ED-0CA5-40F8-A26E-5227FE4716FB}" destId="{91AD349F-73EE-4798-B519-D99F9A38D31C}" srcOrd="1" destOrd="0" parTransId="{F67DFCDD-AC75-4CD9-B299-FDCFC82C6A94}" sibTransId="{471F10BA-9F4B-40EE-8650-8C2A98AADBE4}"/>
    <dgm:cxn modelId="{A6B1629B-8491-4431-BDF9-D028916AED39}" type="presOf" srcId="{D93201E3-6ACD-4910-8C88-8386DEAAAEEE}" destId="{FA612894-9D41-4C56-9461-8203D929E996}" srcOrd="0" destOrd="0" presId="urn:microsoft.com/office/officeart/2005/8/layout/hChevron3"/>
    <dgm:cxn modelId="{A799D89D-345E-48D0-B41F-9FB93931ED77}" type="presOf" srcId="{5EBCFA15-3EFD-42E5-9D7B-4E4B30C1C980}" destId="{CA13C851-6081-4168-A8CC-709337A93AB4}" srcOrd="0" destOrd="0" presId="urn:microsoft.com/office/officeart/2005/8/layout/hChevron3"/>
    <dgm:cxn modelId="{84B059A1-C723-4317-83F9-F5BDF73C8891}" type="presOf" srcId="{0CB78682-2EEA-4DC8-A4FE-71572572A339}" destId="{63912DC6-4596-4726-9CFF-F39EE8E7E384}" srcOrd="0" destOrd="0" presId="urn:microsoft.com/office/officeart/2005/8/layout/hChevron3"/>
    <dgm:cxn modelId="{37F596B0-E03D-414C-BDF8-7AD4014A6FA8}" srcId="{3EAA34ED-0CA5-40F8-A26E-5227FE4716FB}" destId="{5EBCFA15-3EFD-42E5-9D7B-4E4B30C1C980}" srcOrd="0" destOrd="0" parTransId="{B101B7EE-AFEC-4C59-A0A3-C25387C84042}" sibTransId="{9FEA5E47-8A9E-4017-BD69-1169E5842AF3}"/>
    <dgm:cxn modelId="{C0D286D4-A0B3-4691-B4D8-BB3B7AEEF382}" type="presOf" srcId="{3EAA34ED-0CA5-40F8-A26E-5227FE4716FB}" destId="{70B8287C-D598-4A76-AA0F-AD7E78A0F415}" srcOrd="0" destOrd="0" presId="urn:microsoft.com/office/officeart/2005/8/layout/hChevron3"/>
    <dgm:cxn modelId="{393D92E7-3092-4590-8089-3DD0FB53A13E}" srcId="{3EAA34ED-0CA5-40F8-A26E-5227FE4716FB}" destId="{0CB78682-2EEA-4DC8-A4FE-71572572A339}" srcOrd="3" destOrd="0" parTransId="{A5B26692-4F40-46B8-89C1-5C043AE00353}" sibTransId="{42B021F3-3B1C-430F-B067-42A2A5F71E35}"/>
    <dgm:cxn modelId="{967448C7-3A04-4080-B07B-B4D2B559C5FF}" type="presParOf" srcId="{70B8287C-D598-4A76-AA0F-AD7E78A0F415}" destId="{CA13C851-6081-4168-A8CC-709337A93AB4}" srcOrd="0" destOrd="0" presId="urn:microsoft.com/office/officeart/2005/8/layout/hChevron3"/>
    <dgm:cxn modelId="{011C990C-9B81-4919-BF0D-8B81BB19FD42}" type="presParOf" srcId="{70B8287C-D598-4A76-AA0F-AD7E78A0F415}" destId="{02084303-AD42-4FCF-A5A9-1B76F3AF7F4F}" srcOrd="1" destOrd="0" presId="urn:microsoft.com/office/officeart/2005/8/layout/hChevron3"/>
    <dgm:cxn modelId="{0139B503-CFF7-41BF-A54B-AD01E844FF43}" type="presParOf" srcId="{70B8287C-D598-4A76-AA0F-AD7E78A0F415}" destId="{7591DEB2-A449-42C1-8DA7-152461B3D459}" srcOrd="2" destOrd="0" presId="urn:microsoft.com/office/officeart/2005/8/layout/hChevron3"/>
    <dgm:cxn modelId="{D23B68B2-2743-4FF2-8325-A60A8A7F46C2}" type="presParOf" srcId="{70B8287C-D598-4A76-AA0F-AD7E78A0F415}" destId="{D3A84496-F92C-4CAB-9AC3-ECFADD80DDDF}" srcOrd="3" destOrd="0" presId="urn:microsoft.com/office/officeart/2005/8/layout/hChevron3"/>
    <dgm:cxn modelId="{91536066-7AF9-48CD-8D48-286EEFE72D78}" type="presParOf" srcId="{70B8287C-D598-4A76-AA0F-AD7E78A0F415}" destId="{FA612894-9D41-4C56-9461-8203D929E996}" srcOrd="4" destOrd="0" presId="urn:microsoft.com/office/officeart/2005/8/layout/hChevron3"/>
    <dgm:cxn modelId="{ECF72EA9-8ED9-4296-92C4-518470A8AB5B}" type="presParOf" srcId="{70B8287C-D598-4A76-AA0F-AD7E78A0F415}" destId="{87C52069-C263-4B37-8129-6B43E97C8391}" srcOrd="5" destOrd="0" presId="urn:microsoft.com/office/officeart/2005/8/layout/hChevron3"/>
    <dgm:cxn modelId="{6535AE32-EB37-43A2-B366-726D6AD466BE}" type="presParOf" srcId="{70B8287C-D598-4A76-AA0F-AD7E78A0F415}" destId="{63912DC6-4596-4726-9CFF-F39EE8E7E384}" srcOrd="6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95484AE-0CA2-4535-984C-70CB63C79FED}" type="doc">
      <dgm:prSet loTypeId="urn:microsoft.com/office/officeart/2005/8/layout/pyramid3" loCatId="pyramid" qsTypeId="urn:microsoft.com/office/officeart/2005/8/quickstyle/simple1" qsCatId="simple" csTypeId="urn:microsoft.com/office/officeart/2005/8/colors/accent1_2" csCatId="accent1" phldr="1"/>
      <dgm:spPr/>
    </dgm:pt>
    <dgm:pt modelId="{E9A50AFF-0126-47D3-A275-DE19A7EB726D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4000" dirty="0">
              <a:solidFill>
                <a:schemeClr val="bg1"/>
              </a:solidFill>
            </a:rPr>
            <a:t>Before</a:t>
          </a:r>
        </a:p>
      </dgm:t>
    </dgm:pt>
    <dgm:pt modelId="{E3DCA7F7-9764-4426-B67C-42C092912E83}" type="parTrans" cxnId="{88642D3A-61E3-4D58-B974-CEB7C2CA8B83}">
      <dgm:prSet/>
      <dgm:spPr/>
      <dgm:t>
        <a:bodyPr/>
        <a:lstStyle/>
        <a:p>
          <a:endParaRPr lang="en-US"/>
        </a:p>
      </dgm:t>
    </dgm:pt>
    <dgm:pt modelId="{282E1B26-4C34-4819-9158-DA729AE73729}" type="sibTrans" cxnId="{88642D3A-61E3-4D58-B974-CEB7C2CA8B83}">
      <dgm:prSet/>
      <dgm:spPr/>
      <dgm:t>
        <a:bodyPr/>
        <a:lstStyle/>
        <a:p>
          <a:endParaRPr lang="en-US"/>
        </a:p>
      </dgm:t>
    </dgm:pt>
    <dgm:pt modelId="{32616801-4652-48DC-A6CF-5A7EA71BB309}">
      <dgm:prSet phldrT="[Text]" custT="1"/>
      <dgm:spPr>
        <a:solidFill>
          <a:schemeClr val="tx1"/>
        </a:solidFill>
      </dgm:spPr>
      <dgm:t>
        <a:bodyPr/>
        <a:lstStyle/>
        <a:p>
          <a:r>
            <a:rPr lang="en-US" sz="4000" dirty="0">
              <a:solidFill>
                <a:schemeClr val="bg1"/>
              </a:solidFill>
            </a:rPr>
            <a:t>During</a:t>
          </a:r>
        </a:p>
      </dgm:t>
    </dgm:pt>
    <dgm:pt modelId="{6EE9373B-8270-4BCC-A68F-20F6CA4E6072}" type="parTrans" cxnId="{A00C61F2-AA34-4751-ABCD-4686E4ED67C6}">
      <dgm:prSet/>
      <dgm:spPr/>
      <dgm:t>
        <a:bodyPr/>
        <a:lstStyle/>
        <a:p>
          <a:endParaRPr lang="en-US"/>
        </a:p>
      </dgm:t>
    </dgm:pt>
    <dgm:pt modelId="{9388AC24-48C8-44CC-9DA1-6D892CF54D0D}" type="sibTrans" cxnId="{A00C61F2-AA34-4751-ABCD-4686E4ED67C6}">
      <dgm:prSet/>
      <dgm:spPr/>
      <dgm:t>
        <a:bodyPr/>
        <a:lstStyle/>
        <a:p>
          <a:endParaRPr lang="en-US"/>
        </a:p>
      </dgm:t>
    </dgm:pt>
    <dgm:pt modelId="{0315AB5F-F181-449C-9555-6B3A55315529}">
      <dgm:prSet phldrT="[Text]" custT="1"/>
      <dgm:spPr>
        <a:solidFill>
          <a:schemeClr val="tx1"/>
        </a:solidFill>
      </dgm:spPr>
      <dgm:t>
        <a:bodyPr/>
        <a:lstStyle/>
        <a:p>
          <a:endParaRPr lang="en-US" sz="4000" dirty="0">
            <a:solidFill>
              <a:schemeClr val="bg1"/>
            </a:solidFill>
          </a:endParaRPr>
        </a:p>
      </dgm:t>
    </dgm:pt>
    <dgm:pt modelId="{FA93911E-5BDD-4297-B31A-73B1DBBC8C79}" type="parTrans" cxnId="{2CF9B5EF-326D-480A-A089-0BE44CEB0976}">
      <dgm:prSet/>
      <dgm:spPr/>
      <dgm:t>
        <a:bodyPr/>
        <a:lstStyle/>
        <a:p>
          <a:endParaRPr lang="en-US"/>
        </a:p>
      </dgm:t>
    </dgm:pt>
    <dgm:pt modelId="{73F9380A-2EE0-461F-BC73-161444497576}" type="sibTrans" cxnId="{2CF9B5EF-326D-480A-A089-0BE44CEB0976}">
      <dgm:prSet/>
      <dgm:spPr/>
      <dgm:t>
        <a:bodyPr/>
        <a:lstStyle/>
        <a:p>
          <a:endParaRPr lang="en-US"/>
        </a:p>
      </dgm:t>
    </dgm:pt>
    <dgm:pt modelId="{81A66209-B3E9-4D78-9CCE-9D63A4AF1FD4}" type="pres">
      <dgm:prSet presAssocID="{895484AE-0CA2-4535-984C-70CB63C79FED}" presName="Name0" presStyleCnt="0">
        <dgm:presLayoutVars>
          <dgm:dir/>
          <dgm:animLvl val="lvl"/>
          <dgm:resizeHandles val="exact"/>
        </dgm:presLayoutVars>
      </dgm:prSet>
      <dgm:spPr/>
    </dgm:pt>
    <dgm:pt modelId="{197A53AB-9846-4A8D-918D-22256237B358}" type="pres">
      <dgm:prSet presAssocID="{E9A50AFF-0126-47D3-A275-DE19A7EB726D}" presName="Name8" presStyleCnt="0"/>
      <dgm:spPr/>
    </dgm:pt>
    <dgm:pt modelId="{45EEECD4-1D51-47B9-AB07-F91E2E71B980}" type="pres">
      <dgm:prSet presAssocID="{E9A50AFF-0126-47D3-A275-DE19A7EB726D}" presName="level" presStyleLbl="node1" presStyleIdx="0" presStyleCnt="3">
        <dgm:presLayoutVars>
          <dgm:chMax val="1"/>
          <dgm:bulletEnabled val="1"/>
        </dgm:presLayoutVars>
      </dgm:prSet>
      <dgm:spPr/>
    </dgm:pt>
    <dgm:pt modelId="{EEA33D97-332C-4EF9-8FD1-325A35402371}" type="pres">
      <dgm:prSet presAssocID="{E9A50AFF-0126-47D3-A275-DE19A7EB726D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B2D5FA38-0454-47C2-A497-7C91FC389ABB}" type="pres">
      <dgm:prSet presAssocID="{32616801-4652-48DC-A6CF-5A7EA71BB309}" presName="Name8" presStyleCnt="0"/>
      <dgm:spPr/>
    </dgm:pt>
    <dgm:pt modelId="{8306B578-BE2F-486C-BDD1-771AB219D4B5}" type="pres">
      <dgm:prSet presAssocID="{32616801-4652-48DC-A6CF-5A7EA71BB309}" presName="level" presStyleLbl="node1" presStyleIdx="1" presStyleCnt="3">
        <dgm:presLayoutVars>
          <dgm:chMax val="1"/>
          <dgm:bulletEnabled val="1"/>
        </dgm:presLayoutVars>
      </dgm:prSet>
      <dgm:spPr/>
    </dgm:pt>
    <dgm:pt modelId="{9CD52A17-3412-4EAC-AAEC-F5D3940EE6E9}" type="pres">
      <dgm:prSet presAssocID="{32616801-4652-48DC-A6CF-5A7EA71BB309}" presName="levelTx" presStyleLbl="revTx" presStyleIdx="0" presStyleCnt="0">
        <dgm:presLayoutVars>
          <dgm:chMax val="1"/>
          <dgm:bulletEnabled val="1"/>
        </dgm:presLayoutVars>
      </dgm:prSet>
      <dgm:spPr/>
    </dgm:pt>
    <dgm:pt modelId="{919F6995-191B-44CC-AF6B-C562A555C679}" type="pres">
      <dgm:prSet presAssocID="{0315AB5F-F181-449C-9555-6B3A55315529}" presName="Name8" presStyleCnt="0"/>
      <dgm:spPr/>
    </dgm:pt>
    <dgm:pt modelId="{D46F5E28-7564-470B-967F-393E8C234BB2}" type="pres">
      <dgm:prSet presAssocID="{0315AB5F-F181-449C-9555-6B3A55315529}" presName="level" presStyleLbl="node1" presStyleIdx="2" presStyleCnt="3">
        <dgm:presLayoutVars>
          <dgm:chMax val="1"/>
          <dgm:bulletEnabled val="1"/>
        </dgm:presLayoutVars>
      </dgm:prSet>
      <dgm:spPr/>
    </dgm:pt>
    <dgm:pt modelId="{12A06353-8955-405B-9C6D-23DEF9A8DAA1}" type="pres">
      <dgm:prSet presAssocID="{0315AB5F-F181-449C-9555-6B3A55315529}" presName="levelTx" presStyleLbl="revTx" presStyleIdx="0" presStyleCnt="0">
        <dgm:presLayoutVars>
          <dgm:chMax val="1"/>
          <dgm:bulletEnabled val="1"/>
        </dgm:presLayoutVars>
      </dgm:prSet>
      <dgm:spPr/>
    </dgm:pt>
  </dgm:ptLst>
  <dgm:cxnLst>
    <dgm:cxn modelId="{3D324007-9FD9-4AD0-A648-C205C1A82221}" type="presOf" srcId="{E9A50AFF-0126-47D3-A275-DE19A7EB726D}" destId="{45EEECD4-1D51-47B9-AB07-F91E2E71B980}" srcOrd="0" destOrd="0" presId="urn:microsoft.com/office/officeart/2005/8/layout/pyramid3"/>
    <dgm:cxn modelId="{EB613219-C0BA-4951-BC34-064B7654A567}" type="presOf" srcId="{E9A50AFF-0126-47D3-A275-DE19A7EB726D}" destId="{EEA33D97-332C-4EF9-8FD1-325A35402371}" srcOrd="1" destOrd="0" presId="urn:microsoft.com/office/officeart/2005/8/layout/pyramid3"/>
    <dgm:cxn modelId="{88642D3A-61E3-4D58-B974-CEB7C2CA8B83}" srcId="{895484AE-0CA2-4535-984C-70CB63C79FED}" destId="{E9A50AFF-0126-47D3-A275-DE19A7EB726D}" srcOrd="0" destOrd="0" parTransId="{E3DCA7F7-9764-4426-B67C-42C092912E83}" sibTransId="{282E1B26-4C34-4819-9158-DA729AE73729}"/>
    <dgm:cxn modelId="{4FED4F5B-F0FE-429E-8D22-9DFE4BEBA2BA}" type="presOf" srcId="{32616801-4652-48DC-A6CF-5A7EA71BB309}" destId="{9CD52A17-3412-4EAC-AAEC-F5D3940EE6E9}" srcOrd="1" destOrd="0" presId="urn:microsoft.com/office/officeart/2005/8/layout/pyramid3"/>
    <dgm:cxn modelId="{F78F0177-F7E1-405A-BA63-14B31643A94F}" type="presOf" srcId="{895484AE-0CA2-4535-984C-70CB63C79FED}" destId="{81A66209-B3E9-4D78-9CCE-9D63A4AF1FD4}" srcOrd="0" destOrd="0" presId="urn:microsoft.com/office/officeart/2005/8/layout/pyramid3"/>
    <dgm:cxn modelId="{8D8377B1-BF50-491B-99CA-4148C08AE028}" type="presOf" srcId="{0315AB5F-F181-449C-9555-6B3A55315529}" destId="{D46F5E28-7564-470B-967F-393E8C234BB2}" srcOrd="0" destOrd="0" presId="urn:microsoft.com/office/officeart/2005/8/layout/pyramid3"/>
    <dgm:cxn modelId="{B8F53FBD-11BF-4DAE-9FB5-C19758BA2DBC}" type="presOf" srcId="{0315AB5F-F181-449C-9555-6B3A55315529}" destId="{12A06353-8955-405B-9C6D-23DEF9A8DAA1}" srcOrd="1" destOrd="0" presId="urn:microsoft.com/office/officeart/2005/8/layout/pyramid3"/>
    <dgm:cxn modelId="{2CF9B5EF-326D-480A-A089-0BE44CEB0976}" srcId="{895484AE-0CA2-4535-984C-70CB63C79FED}" destId="{0315AB5F-F181-449C-9555-6B3A55315529}" srcOrd="2" destOrd="0" parTransId="{FA93911E-5BDD-4297-B31A-73B1DBBC8C79}" sibTransId="{73F9380A-2EE0-461F-BC73-161444497576}"/>
    <dgm:cxn modelId="{A00C61F2-AA34-4751-ABCD-4686E4ED67C6}" srcId="{895484AE-0CA2-4535-984C-70CB63C79FED}" destId="{32616801-4652-48DC-A6CF-5A7EA71BB309}" srcOrd="1" destOrd="0" parTransId="{6EE9373B-8270-4BCC-A68F-20F6CA4E6072}" sibTransId="{9388AC24-48C8-44CC-9DA1-6D892CF54D0D}"/>
    <dgm:cxn modelId="{1C4726FD-CC44-4F72-BF6A-156876EA8F91}" type="presOf" srcId="{32616801-4652-48DC-A6CF-5A7EA71BB309}" destId="{8306B578-BE2F-486C-BDD1-771AB219D4B5}" srcOrd="0" destOrd="0" presId="urn:microsoft.com/office/officeart/2005/8/layout/pyramid3"/>
    <dgm:cxn modelId="{63AA8D8B-1192-48CB-924C-F892615066D5}" type="presParOf" srcId="{81A66209-B3E9-4D78-9CCE-9D63A4AF1FD4}" destId="{197A53AB-9846-4A8D-918D-22256237B358}" srcOrd="0" destOrd="0" presId="urn:microsoft.com/office/officeart/2005/8/layout/pyramid3"/>
    <dgm:cxn modelId="{88EE6AB4-9CAF-4633-914A-3BC08B548DA0}" type="presParOf" srcId="{197A53AB-9846-4A8D-918D-22256237B358}" destId="{45EEECD4-1D51-47B9-AB07-F91E2E71B980}" srcOrd="0" destOrd="0" presId="urn:microsoft.com/office/officeart/2005/8/layout/pyramid3"/>
    <dgm:cxn modelId="{F0DCF713-0FFA-4726-B529-ED6916DC0B8A}" type="presParOf" srcId="{197A53AB-9846-4A8D-918D-22256237B358}" destId="{EEA33D97-332C-4EF9-8FD1-325A35402371}" srcOrd="1" destOrd="0" presId="urn:microsoft.com/office/officeart/2005/8/layout/pyramid3"/>
    <dgm:cxn modelId="{CEE1F746-7A14-459D-A06D-2A81D6722EBD}" type="presParOf" srcId="{81A66209-B3E9-4D78-9CCE-9D63A4AF1FD4}" destId="{B2D5FA38-0454-47C2-A497-7C91FC389ABB}" srcOrd="1" destOrd="0" presId="urn:microsoft.com/office/officeart/2005/8/layout/pyramid3"/>
    <dgm:cxn modelId="{1FF63127-59C4-49F1-A7B4-1B09154BC3A7}" type="presParOf" srcId="{B2D5FA38-0454-47C2-A497-7C91FC389ABB}" destId="{8306B578-BE2F-486C-BDD1-771AB219D4B5}" srcOrd="0" destOrd="0" presId="urn:microsoft.com/office/officeart/2005/8/layout/pyramid3"/>
    <dgm:cxn modelId="{FAB62A2B-94AE-4B48-A470-C4B1BB876E10}" type="presParOf" srcId="{B2D5FA38-0454-47C2-A497-7C91FC389ABB}" destId="{9CD52A17-3412-4EAC-AAEC-F5D3940EE6E9}" srcOrd="1" destOrd="0" presId="urn:microsoft.com/office/officeart/2005/8/layout/pyramid3"/>
    <dgm:cxn modelId="{16655367-0B63-4358-9190-3E9898047872}" type="presParOf" srcId="{81A66209-B3E9-4D78-9CCE-9D63A4AF1FD4}" destId="{919F6995-191B-44CC-AF6B-C562A555C679}" srcOrd="2" destOrd="0" presId="urn:microsoft.com/office/officeart/2005/8/layout/pyramid3"/>
    <dgm:cxn modelId="{D95CF307-AAF9-4599-ABEC-45C278944E4D}" type="presParOf" srcId="{919F6995-191B-44CC-AF6B-C562A555C679}" destId="{D46F5E28-7564-470B-967F-393E8C234BB2}" srcOrd="0" destOrd="0" presId="urn:microsoft.com/office/officeart/2005/8/layout/pyramid3"/>
    <dgm:cxn modelId="{8FA4451C-F598-46A9-ACBB-FD8F35630C25}" type="presParOf" srcId="{919F6995-191B-44CC-AF6B-C562A555C679}" destId="{12A06353-8955-405B-9C6D-23DEF9A8DAA1}" srcOrd="1" destOrd="0" presId="urn:microsoft.com/office/officeart/2005/8/layout/pyramid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A764054-B9F2-4340-9F76-3E4DA6E5AC3F}">
      <dsp:nvSpPr>
        <dsp:cNvPr id="0" name=""/>
        <dsp:cNvSpPr/>
      </dsp:nvSpPr>
      <dsp:spPr>
        <a:xfrm rot="5400000">
          <a:off x="-156528" y="159812"/>
          <a:ext cx="1043526" cy="73046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kern="1200" dirty="0"/>
            <a:t>1</a:t>
          </a:r>
          <a:endParaRPr lang="en-US" sz="4800" kern="1200" dirty="0"/>
        </a:p>
      </dsp:txBody>
      <dsp:txXfrm rot="-5400000">
        <a:off x="1" y="368517"/>
        <a:ext cx="730468" cy="313058"/>
      </dsp:txXfrm>
    </dsp:sp>
    <dsp:sp modelId="{01FEEE6B-C69D-44D9-A45B-6C73346110D5}">
      <dsp:nvSpPr>
        <dsp:cNvPr id="0" name=""/>
        <dsp:cNvSpPr/>
      </dsp:nvSpPr>
      <dsp:spPr>
        <a:xfrm rot="5400000">
          <a:off x="2371925" y="-1638173"/>
          <a:ext cx="678648" cy="396156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1376" tIns="30480" rIns="30480" bIns="30480" numCol="1" spcCol="1270" anchor="ctr" anchorCtr="0">
          <a:noAutofit/>
        </a:bodyPr>
        <a:lstStyle/>
        <a:p>
          <a:pPr marL="285750" lvl="1" indent="-285750" algn="l" defTabSz="2133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4800" kern="1200" dirty="0"/>
            <a:t>Input</a:t>
          </a:r>
          <a:endParaRPr lang="en-US" sz="4800" kern="1200" dirty="0"/>
        </a:p>
      </dsp:txBody>
      <dsp:txXfrm rot="-5400000">
        <a:off x="730468" y="36413"/>
        <a:ext cx="3928434" cy="612390"/>
      </dsp:txXfrm>
    </dsp:sp>
    <dsp:sp modelId="{0AFA621B-7C92-456E-AFD5-F6FBE75C6BE6}">
      <dsp:nvSpPr>
        <dsp:cNvPr id="0" name=""/>
        <dsp:cNvSpPr/>
      </dsp:nvSpPr>
      <dsp:spPr>
        <a:xfrm rot="5400000">
          <a:off x="-156528" y="1085750"/>
          <a:ext cx="1043526" cy="73046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kern="1200" dirty="0"/>
            <a:t>2</a:t>
          </a:r>
          <a:endParaRPr lang="en-US" sz="4800" kern="1200" dirty="0"/>
        </a:p>
      </dsp:txBody>
      <dsp:txXfrm rot="-5400000">
        <a:off x="1" y="1294455"/>
        <a:ext cx="730468" cy="313058"/>
      </dsp:txXfrm>
    </dsp:sp>
    <dsp:sp modelId="{398A7060-2BF5-49D6-8978-8352F3A0FB0C}">
      <dsp:nvSpPr>
        <dsp:cNvPr id="0" name=""/>
        <dsp:cNvSpPr/>
      </dsp:nvSpPr>
      <dsp:spPr>
        <a:xfrm rot="5400000">
          <a:off x="2372104" y="-712413"/>
          <a:ext cx="678292" cy="396156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1376" tIns="30480" rIns="30480" bIns="30480" numCol="1" spcCol="1270" anchor="ctr" anchorCtr="0">
          <a:noAutofit/>
        </a:bodyPr>
        <a:lstStyle/>
        <a:p>
          <a:pPr marL="285750" lvl="1" indent="-285750" algn="l" defTabSz="2133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4800" kern="1200" dirty="0"/>
            <a:t>Activities</a:t>
          </a:r>
          <a:endParaRPr lang="en-US" sz="4800" kern="1200" dirty="0"/>
        </a:p>
      </dsp:txBody>
      <dsp:txXfrm rot="-5400000">
        <a:off x="730469" y="962333"/>
        <a:ext cx="3928452" cy="612070"/>
      </dsp:txXfrm>
    </dsp:sp>
    <dsp:sp modelId="{7A554CE9-D52B-4C9A-BAF9-70861BAD002F}">
      <dsp:nvSpPr>
        <dsp:cNvPr id="0" name=""/>
        <dsp:cNvSpPr/>
      </dsp:nvSpPr>
      <dsp:spPr>
        <a:xfrm rot="5400000">
          <a:off x="-156528" y="2011688"/>
          <a:ext cx="1043526" cy="73046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kern="1200" dirty="0"/>
            <a:t>3</a:t>
          </a:r>
          <a:endParaRPr lang="en-US" sz="4800" kern="1200" dirty="0"/>
        </a:p>
      </dsp:txBody>
      <dsp:txXfrm rot="-5400000">
        <a:off x="1" y="2220393"/>
        <a:ext cx="730468" cy="313058"/>
      </dsp:txXfrm>
    </dsp:sp>
    <dsp:sp modelId="{D339328C-0D86-44C8-9D63-055049DB7339}">
      <dsp:nvSpPr>
        <dsp:cNvPr id="0" name=""/>
        <dsp:cNvSpPr/>
      </dsp:nvSpPr>
      <dsp:spPr>
        <a:xfrm rot="5400000">
          <a:off x="2372104" y="213524"/>
          <a:ext cx="678292" cy="396156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1376" tIns="30480" rIns="30480" bIns="30480" numCol="1" spcCol="1270" anchor="ctr" anchorCtr="0">
          <a:noAutofit/>
        </a:bodyPr>
        <a:lstStyle/>
        <a:p>
          <a:pPr marL="285750" lvl="1" indent="-285750" algn="l" defTabSz="2133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4800" kern="1200" dirty="0"/>
            <a:t>Outputs</a:t>
          </a:r>
          <a:endParaRPr lang="en-US" sz="4800" kern="1200" dirty="0"/>
        </a:p>
      </dsp:txBody>
      <dsp:txXfrm rot="-5400000">
        <a:off x="730469" y="1888271"/>
        <a:ext cx="3928452" cy="612070"/>
      </dsp:txXfrm>
    </dsp:sp>
    <dsp:sp modelId="{B7A3B627-46DF-4E78-AEDF-A38A04EE55BB}">
      <dsp:nvSpPr>
        <dsp:cNvPr id="0" name=""/>
        <dsp:cNvSpPr/>
      </dsp:nvSpPr>
      <dsp:spPr>
        <a:xfrm rot="5400000">
          <a:off x="-156528" y="2937626"/>
          <a:ext cx="1043526" cy="73046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kern="1200" dirty="0"/>
            <a:t>4 </a:t>
          </a:r>
          <a:endParaRPr lang="en-US" sz="4800" kern="1200" dirty="0"/>
        </a:p>
      </dsp:txBody>
      <dsp:txXfrm rot="-5400000">
        <a:off x="1" y="3146331"/>
        <a:ext cx="730468" cy="313058"/>
      </dsp:txXfrm>
    </dsp:sp>
    <dsp:sp modelId="{C8DC9C30-437A-4408-94E7-6FFD8DBEC538}">
      <dsp:nvSpPr>
        <dsp:cNvPr id="0" name=""/>
        <dsp:cNvSpPr/>
      </dsp:nvSpPr>
      <dsp:spPr>
        <a:xfrm rot="5400000">
          <a:off x="2372104" y="1139462"/>
          <a:ext cx="678292" cy="396156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1376" tIns="30480" rIns="30480" bIns="30480" numCol="1" spcCol="1270" anchor="ctr" anchorCtr="0">
          <a:noAutofit/>
        </a:bodyPr>
        <a:lstStyle/>
        <a:p>
          <a:pPr marL="285750" lvl="1" indent="-285750" algn="l" defTabSz="2133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4800" kern="1200" dirty="0"/>
            <a:t>Outcome</a:t>
          </a:r>
          <a:endParaRPr lang="en-US" sz="4800" kern="1200" dirty="0"/>
        </a:p>
      </dsp:txBody>
      <dsp:txXfrm rot="-5400000">
        <a:off x="730469" y="2814209"/>
        <a:ext cx="3928452" cy="612070"/>
      </dsp:txXfrm>
    </dsp:sp>
    <dsp:sp modelId="{7D14ABDB-B80E-4450-ABEE-F9E945554B4A}">
      <dsp:nvSpPr>
        <dsp:cNvPr id="0" name=""/>
        <dsp:cNvSpPr/>
      </dsp:nvSpPr>
      <dsp:spPr>
        <a:xfrm rot="5400000">
          <a:off x="-135885" y="3863564"/>
          <a:ext cx="1043526" cy="730468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marL="0" lvl="0" indent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4800" kern="1200" dirty="0"/>
            <a:t>5</a:t>
          </a:r>
          <a:endParaRPr lang="en-US" sz="4800" kern="1200" dirty="0"/>
        </a:p>
      </dsp:txBody>
      <dsp:txXfrm rot="-5400000">
        <a:off x="20644" y="4072269"/>
        <a:ext cx="730468" cy="313058"/>
      </dsp:txXfrm>
    </dsp:sp>
    <dsp:sp modelId="{B0393EAB-5719-422B-814C-C4246F410CC1}">
      <dsp:nvSpPr>
        <dsp:cNvPr id="0" name=""/>
        <dsp:cNvSpPr/>
      </dsp:nvSpPr>
      <dsp:spPr>
        <a:xfrm rot="5400000">
          <a:off x="2372104" y="2065400"/>
          <a:ext cx="678292" cy="3961563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rgbClr r="0" g="0" b="0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1376" tIns="30480" rIns="30480" bIns="30480" numCol="1" spcCol="1270" anchor="ctr" anchorCtr="0">
          <a:noAutofit/>
        </a:bodyPr>
        <a:lstStyle/>
        <a:p>
          <a:pPr marL="285750" lvl="1" indent="-285750" algn="l" defTabSz="2133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GB" sz="4800" kern="1200" dirty="0"/>
            <a:t>Impact</a:t>
          </a:r>
          <a:endParaRPr lang="en-US" sz="4800" kern="1200" dirty="0"/>
        </a:p>
      </dsp:txBody>
      <dsp:txXfrm rot="-5400000">
        <a:off x="730469" y="3740147"/>
        <a:ext cx="3928452" cy="61207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A13C851-6081-4168-A8CC-709337A93AB4}">
      <dsp:nvSpPr>
        <dsp:cNvPr id="0" name=""/>
        <dsp:cNvSpPr/>
      </dsp:nvSpPr>
      <dsp:spPr>
        <a:xfrm>
          <a:off x="2654" y="2637197"/>
          <a:ext cx="2663261" cy="1065304"/>
        </a:xfrm>
        <a:prstGeom prst="homePlate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344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Step 1: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Translate your data</a:t>
          </a:r>
        </a:p>
      </dsp:txBody>
      <dsp:txXfrm>
        <a:off x="2654" y="2637197"/>
        <a:ext cx="2396935" cy="1065304"/>
      </dsp:txXfrm>
    </dsp:sp>
    <dsp:sp modelId="{7591DEB2-A449-42C1-8DA7-152461B3D459}">
      <dsp:nvSpPr>
        <dsp:cNvPr id="0" name=""/>
        <dsp:cNvSpPr/>
      </dsp:nvSpPr>
      <dsp:spPr>
        <a:xfrm>
          <a:off x="2133263" y="2637197"/>
          <a:ext cx="2663261" cy="1065304"/>
        </a:xfrm>
        <a:prstGeom prst="chevron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Step 2: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Train data collectors and test the tools</a:t>
          </a:r>
        </a:p>
      </dsp:txBody>
      <dsp:txXfrm>
        <a:off x="2665915" y="2637197"/>
        <a:ext cx="1597957" cy="1065304"/>
      </dsp:txXfrm>
    </dsp:sp>
    <dsp:sp modelId="{FA612894-9D41-4C56-9461-8203D929E996}">
      <dsp:nvSpPr>
        <dsp:cNvPr id="0" name=""/>
        <dsp:cNvSpPr/>
      </dsp:nvSpPr>
      <dsp:spPr>
        <a:xfrm>
          <a:off x="4263872" y="2637197"/>
          <a:ext cx="2663261" cy="1065304"/>
        </a:xfrm>
        <a:prstGeom prst="chevron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Step 3: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Revise &amp; finalize your tools</a:t>
          </a:r>
        </a:p>
      </dsp:txBody>
      <dsp:txXfrm>
        <a:off x="4796524" y="2637197"/>
        <a:ext cx="1597957" cy="1065304"/>
      </dsp:txXfrm>
    </dsp:sp>
    <dsp:sp modelId="{63912DC6-4596-4726-9CFF-F39EE8E7E384}">
      <dsp:nvSpPr>
        <dsp:cNvPr id="0" name=""/>
        <dsp:cNvSpPr/>
      </dsp:nvSpPr>
      <dsp:spPr>
        <a:xfrm>
          <a:off x="6394482" y="2637197"/>
          <a:ext cx="2663261" cy="1065304"/>
        </a:xfrm>
        <a:prstGeom prst="chevron">
          <a:avLst/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008" tIns="42672" rIns="21336" bIns="42672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Step 4: </a:t>
          </a:r>
        </a:p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/>
            <a:t>Plan for implementation</a:t>
          </a:r>
        </a:p>
      </dsp:txBody>
      <dsp:txXfrm>
        <a:off x="6927134" y="2637197"/>
        <a:ext cx="1597957" cy="106530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EEECD4-1D51-47B9-AB07-F91E2E71B980}">
      <dsp:nvSpPr>
        <dsp:cNvPr id="0" name=""/>
        <dsp:cNvSpPr/>
      </dsp:nvSpPr>
      <dsp:spPr>
        <a:xfrm rot="10800000">
          <a:off x="0" y="0"/>
          <a:ext cx="5408022" cy="1654372"/>
        </a:xfrm>
        <a:prstGeom prst="trapezoid">
          <a:avLst>
            <a:gd name="adj" fmla="val 54482"/>
          </a:avLst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>
              <a:solidFill>
                <a:schemeClr val="bg1"/>
              </a:solidFill>
            </a:rPr>
            <a:t>Before</a:t>
          </a:r>
        </a:p>
      </dsp:txBody>
      <dsp:txXfrm rot="-10800000">
        <a:off x="946403" y="0"/>
        <a:ext cx="3515214" cy="1654372"/>
      </dsp:txXfrm>
    </dsp:sp>
    <dsp:sp modelId="{8306B578-BE2F-486C-BDD1-771AB219D4B5}">
      <dsp:nvSpPr>
        <dsp:cNvPr id="0" name=""/>
        <dsp:cNvSpPr/>
      </dsp:nvSpPr>
      <dsp:spPr>
        <a:xfrm rot="10800000">
          <a:off x="901336" y="1654372"/>
          <a:ext cx="3605348" cy="1654372"/>
        </a:xfrm>
        <a:prstGeom prst="trapezoid">
          <a:avLst>
            <a:gd name="adj" fmla="val 54482"/>
          </a:avLst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4000" kern="1200" dirty="0">
              <a:solidFill>
                <a:schemeClr val="bg1"/>
              </a:solidFill>
            </a:rPr>
            <a:t>During</a:t>
          </a:r>
        </a:p>
      </dsp:txBody>
      <dsp:txXfrm rot="-10800000">
        <a:off x="1532272" y="1654372"/>
        <a:ext cx="2343476" cy="1654372"/>
      </dsp:txXfrm>
    </dsp:sp>
    <dsp:sp modelId="{D46F5E28-7564-470B-967F-393E8C234BB2}">
      <dsp:nvSpPr>
        <dsp:cNvPr id="0" name=""/>
        <dsp:cNvSpPr/>
      </dsp:nvSpPr>
      <dsp:spPr>
        <a:xfrm rot="10800000">
          <a:off x="1802674" y="3308745"/>
          <a:ext cx="1802674" cy="1654372"/>
        </a:xfrm>
        <a:prstGeom prst="trapezoid">
          <a:avLst>
            <a:gd name="adj" fmla="val 54482"/>
          </a:avLst>
        </a:prstGeom>
        <a:solidFill>
          <a:schemeClr val="tx1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marL="0" lvl="0" indent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4000" kern="1200" dirty="0">
            <a:solidFill>
              <a:schemeClr val="bg1"/>
            </a:solidFill>
          </a:endParaRPr>
        </a:p>
      </dsp:txBody>
      <dsp:txXfrm rot="-10800000">
        <a:off x="1802674" y="3308745"/>
        <a:ext cx="1802674" cy="165437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yramid3">
  <dgm:title val=""/>
  <dgm:desc val=""/>
  <dgm:catLst>
    <dgm:cat type="pyramid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T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T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rev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t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E8FDAD-2F27-49AD-96D9-C0F17A9BF81F}" type="datetimeFigureOut">
              <a:rPr lang="en-US" smtClean="0"/>
              <a:t>10/25/2019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630B9D-F069-4277-B599-B910D8A4BE0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99617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23585200"/>
      </p:ext>
    </p:extLst>
  </p:cSld>
  <p:clrMapOvr>
    <a:masterClrMapping/>
  </p:clrMapOvr>
  <p:transition spd="slow">
    <p:wipe dir="r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37268" y="286605"/>
            <a:ext cx="8515184" cy="98602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6536" y="1736037"/>
            <a:ext cx="8276648" cy="4133059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22962" y="6459788"/>
            <a:ext cx="1854203" cy="365125"/>
          </a:xfrm>
          <a:prstGeom prst="rect">
            <a:avLst/>
          </a:prstGeom>
        </p:spPr>
        <p:txBody>
          <a:bodyPr/>
          <a:lstStyle/>
          <a:p>
            <a:fld id="{4ED0CD81-29CE-4CBE-BF09-22A00EA57B08}" type="datetimeFigureOut">
              <a:rPr lang="en-US" smtClean="0"/>
              <a:t>10/25/2019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764640" y="6459788"/>
            <a:ext cx="3617103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425345" y="6459788"/>
            <a:ext cx="984019" cy="365125"/>
          </a:xfrm>
          <a:prstGeom prst="rect">
            <a:avLst/>
          </a:prstGeom>
        </p:spPr>
        <p:txBody>
          <a:bodyPr/>
          <a:lstStyle/>
          <a:p>
            <a:fld id="{6D0212BB-5BD8-4F2F-BD24-0943CCC337E1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55605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37379331"/>
      </p:ext>
    </p:extLst>
  </p:cSld>
  <p:clrMapOvr>
    <a:masterClrMapping/>
  </p:clrMapOvr>
  <p:transition spd="slow">
    <p:wipe dir="r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97713638"/>
      </p:ext>
    </p:extLst>
  </p:cSld>
  <p:clrMapOvr>
    <a:masterClrMapping/>
  </p:clrMapOvr>
  <p:transition spd="slow">
    <p:wipe dir="r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BOD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 sz="1050" b="1">
                <a:solidFill>
                  <a:srgbClr val="FFFF00"/>
                </a:solidFill>
              </a:defRPr>
            </a:lvl1pPr>
          </a:lstStyle>
          <a:p>
            <a:pPr>
              <a:defRPr/>
            </a:pPr>
            <a:r>
              <a:rPr lang="en-US" dirty="0"/>
              <a:t>19 January 2017</a:t>
            </a:r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590800" y="6423027"/>
            <a:ext cx="4724400" cy="365125"/>
          </a:xfrm>
        </p:spPr>
        <p:txBody>
          <a:bodyPr/>
          <a:lstStyle>
            <a:lvl1pPr>
              <a:defRPr sz="1050" b="1">
                <a:solidFill>
                  <a:srgbClr val="FFFF00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algn="ctr">
              <a:defRPr sz="1050" b="1">
                <a:solidFill>
                  <a:srgbClr val="FFFF00"/>
                </a:solidFill>
              </a:defRPr>
            </a:lvl1pPr>
          </a:lstStyle>
          <a:p>
            <a:pPr>
              <a:defRPr/>
            </a:pPr>
            <a:r>
              <a:rPr lang="en-US" dirty="0"/>
              <a:t>Page | </a:t>
            </a:r>
            <a:fld id="{1E3BA2FF-4641-433B-BFDE-1E2093CB877B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3299696"/>
      </p:ext>
    </p:extLst>
  </p:cSld>
  <p:clrMapOvr>
    <a:masterClrMapping/>
  </p:clrMapOvr>
  <p:transition spd="slow">
    <p:wipe dir="r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470431"/>
      </p:ext>
    </p:extLst>
  </p:cSld>
  <p:clrMapOvr>
    <a:masterClrMapping/>
  </p:clrMapOvr>
  <p:transition spd="slow">
    <p:wipe dir="r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C9CE79-A16A-410B-A665-9DFBB91921C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3280790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3C74CC0-EA4B-41F2-ADF9-FC21B5F6EB6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2176735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8B73D09-147A-4E37-8AA2-06AD6D15C9CD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4800589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22B40D-2015-490B-9652-FD0675902D4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2165044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1D30689-1D5F-43FD-97F9-172ADD44EC8F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91798508"/>
      </p:ext>
    </p:extLst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32A89F9-DD0F-49C1-B71B-87847BD58DB6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0028754"/>
      </p:ext>
    </p:extLst>
  </p:cSld>
  <p:clrMapOvr>
    <a:masterClrMapping/>
  </p:clrMapOvr>
  <p:transition spd="slow"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227F372-ABBF-408C-8CC3-DB1D68ED7A4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6022429"/>
      </p:ext>
    </p:extLst>
  </p:cSld>
  <p:clrMapOvr>
    <a:masterClrMapping/>
  </p:clrMapOvr>
  <p:transition spd="slow"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F906ED3-3B60-4739-9690-0B356749A6F3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643726"/>
      </p:ext>
    </p:extLst>
  </p:cSld>
  <p:clrMapOvr>
    <a:masterClrMapping/>
  </p:clrMapOvr>
  <p:transition spd="slow"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5953D84-255C-4460-B987-5D8031CD910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398217"/>
      </p:ext>
    </p:extLst>
  </p:cSld>
  <p:clrMapOvr>
    <a:masterClrMapping/>
  </p:clrMapOvr>
  <p:transition spd="slow"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A3765E-62E8-42DD-8305-46C6D42C5EF9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869746"/>
      </p:ext>
    </p:extLst>
  </p:cSld>
  <p:clrMapOvr>
    <a:masterClrMapping/>
  </p:clrMapOvr>
  <p:transition spd="slow"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</a:rPr>
              <a:t>19 January 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4D031BA-D8F0-4C61-A5DF-FCB13F71C2EE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7249535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.jpeg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jpeg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jpe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4.xml"/><Relationship Id="rId3" Type="http://schemas.openxmlformats.org/officeDocument/2006/relationships/slideLayout" Target="../slideLayouts/slideLayout9.xml"/><Relationship Id="rId7" Type="http://schemas.openxmlformats.org/officeDocument/2006/relationships/slideLayout" Target="../slideLayouts/slideLayout13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0.xml"/><Relationship Id="rId9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auto">
          <a:xfrm>
            <a:off x="0" y="0"/>
            <a:ext cx="9144000" cy="762000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txBody>
          <a:bodyPr lIns="68579" tIns="34289" rIns="68579" bIns="342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300" b="1" cap="small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grpSp>
        <p:nvGrpSpPr>
          <p:cNvPr id="2051" name="Group 14"/>
          <p:cNvGrpSpPr>
            <a:grpSpLocks/>
          </p:cNvGrpSpPr>
          <p:nvPr/>
        </p:nvGrpSpPr>
        <p:grpSpPr bwMode="auto">
          <a:xfrm>
            <a:off x="0" y="6238875"/>
            <a:ext cx="9144000" cy="609600"/>
            <a:chOff x="0" y="5715000"/>
            <a:chExt cx="9144000" cy="609600"/>
          </a:xfrm>
        </p:grpSpPr>
        <p:grpSp>
          <p:nvGrpSpPr>
            <p:cNvPr id="2053" name="Group 14"/>
            <p:cNvGrpSpPr>
              <a:grpSpLocks/>
            </p:cNvGrpSpPr>
            <p:nvPr/>
          </p:nvGrpSpPr>
          <p:grpSpPr bwMode="auto">
            <a:xfrm>
              <a:off x="0" y="5715000"/>
              <a:ext cx="9144000" cy="609600"/>
              <a:chOff x="0" y="5791200"/>
              <a:chExt cx="9144000" cy="762000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0" y="5791200"/>
                <a:ext cx="9144000" cy="762000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9" tIns="45719" rIns="91439" bIns="45719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dirty="0">
                  <a:solidFill>
                    <a:srgbClr val="0033CC"/>
                  </a:solidFill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dirty="0">
                  <a:solidFill>
                    <a:srgbClr val="0033CC"/>
                  </a:solidFill>
                </a:endParaRPr>
              </a:p>
            </p:txBody>
          </p:sp>
          <p:pic>
            <p:nvPicPr>
              <p:cNvPr id="2056" name="Picture 10" descr="CCC-logo-small.jpg"/>
              <p:cNvPicPr>
                <a:picLocks noChangeAspect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038" y="5862638"/>
                <a:ext cx="1184275" cy="635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2054" name="TextBox 9"/>
            <p:cNvSpPr txBox="1">
              <a:spLocks noChangeArrowheads="1"/>
            </p:cNvSpPr>
            <p:nvPr/>
          </p:nvSpPr>
          <p:spPr bwMode="auto">
            <a:xfrm>
              <a:off x="2779713" y="5864225"/>
              <a:ext cx="4038600" cy="300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>
                <a:defRPr/>
              </a:pPr>
              <a:r>
                <a:rPr lang="en-US" altLang="en-US" sz="1350" b="1" baseline="30000" dirty="0">
                  <a:solidFill>
                    <a:srgbClr val="0033CC"/>
                  </a:solidFill>
                </a:rPr>
                <a:t>Vision: Sustainable Development for Cambodia</a:t>
              </a:r>
              <a:endParaRPr lang="en-US" altLang="en-US" sz="1350" dirty="0"/>
            </a:p>
          </p:txBody>
        </p:sp>
      </p:grpSp>
      <p:sp>
        <p:nvSpPr>
          <p:cNvPr id="19" name="Title 1"/>
          <p:cNvSpPr txBox="1">
            <a:spLocks/>
          </p:cNvSpPr>
          <p:nvPr/>
        </p:nvSpPr>
        <p:spPr>
          <a:xfrm>
            <a:off x="0" y="748352"/>
            <a:ext cx="9144000" cy="5459722"/>
          </a:xfrm>
          <a:prstGeom prst="rect">
            <a:avLst/>
          </a:prstGeom>
          <a:solidFill>
            <a:srgbClr val="0033CC"/>
          </a:solidFill>
        </p:spPr>
        <p:txBody>
          <a:bodyPr lIns="61722" tIns="30861" rIns="61722" bIns="30861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806"/>
              </a:spcBef>
              <a:defRPr/>
            </a:pPr>
            <a:br>
              <a:rPr lang="en-GB" sz="2700" dirty="0">
                <a:solidFill>
                  <a:srgbClr val="1807B5"/>
                </a:solidFill>
              </a:rPr>
            </a:br>
            <a:r>
              <a:rPr lang="en-US" sz="2700" dirty="0">
                <a:latin typeface="Chalkboard"/>
              </a:rPr>
              <a:t> </a:t>
            </a: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1200" dirty="0">
                <a:solidFill>
                  <a:srgbClr val="1807B5"/>
                </a:solidFill>
                <a:latin typeface="Lucida Sans Unicode" pitchFamily="34" charset="0"/>
                <a:cs typeface="Lucida Sans Unicode" pitchFamily="34" charset="0"/>
              </a:rPr>
            </a:br>
            <a:br>
              <a:rPr lang="en-US" sz="1200" dirty="0">
                <a:latin typeface="Lucida Sans Unicode" pitchFamily="34" charset="0"/>
                <a:cs typeface="Lucida Sans Unicode" pitchFamily="34" charset="0"/>
              </a:rPr>
            </a:br>
            <a:endParaRPr lang="en-US" sz="2700" dirty="0">
              <a:solidFill>
                <a:srgbClr val="1807B5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61EA512C-264A-47A4-BE17-2AE29E62CF1B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3454" y="6269543"/>
            <a:ext cx="844508" cy="5565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61887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</p:sldLayoutIdLst>
  <p:transition spd="slow">
    <p:wipe dir="r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auto">
          <a:xfrm>
            <a:off x="0" y="0"/>
            <a:ext cx="9144000" cy="914400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txBody>
          <a:bodyPr lIns="68579" tIns="34289" rIns="68579" bIns="342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300" b="1" cap="small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9DA7A54B-B812-4C65-8FBA-E7B0FC8C6B27}"/>
              </a:ext>
            </a:extLst>
          </p:cNvPr>
          <p:cNvGrpSpPr/>
          <p:nvPr userDrawn="1"/>
        </p:nvGrpSpPr>
        <p:grpSpPr>
          <a:xfrm>
            <a:off x="0" y="6241582"/>
            <a:ext cx="9144000" cy="609600"/>
            <a:chOff x="0" y="5791200"/>
            <a:chExt cx="9144000" cy="609600"/>
          </a:xfrm>
        </p:grpSpPr>
        <p:grpSp>
          <p:nvGrpSpPr>
            <p:cNvPr id="3076" name="Group 14"/>
            <p:cNvGrpSpPr>
              <a:grpSpLocks/>
            </p:cNvGrpSpPr>
            <p:nvPr/>
          </p:nvGrpSpPr>
          <p:grpSpPr bwMode="auto">
            <a:xfrm>
              <a:off x="0" y="5791200"/>
              <a:ext cx="9144000" cy="609600"/>
              <a:chOff x="0" y="5715000"/>
              <a:chExt cx="9144000" cy="609600"/>
            </a:xfrm>
          </p:grpSpPr>
          <p:grpSp>
            <p:nvGrpSpPr>
              <p:cNvPr id="3080" name="Group 14"/>
              <p:cNvGrpSpPr>
                <a:grpSpLocks/>
              </p:cNvGrpSpPr>
              <p:nvPr/>
            </p:nvGrpSpPr>
            <p:grpSpPr bwMode="auto">
              <a:xfrm>
                <a:off x="0" y="5715000"/>
                <a:ext cx="9144000" cy="609600"/>
                <a:chOff x="0" y="5791200"/>
                <a:chExt cx="9144000" cy="762000"/>
              </a:xfrm>
            </p:grpSpPr>
            <p:sp>
              <p:nvSpPr>
                <p:cNvPr id="11" name="Rectangle 10"/>
                <p:cNvSpPr/>
                <p:nvPr/>
              </p:nvSpPr>
              <p:spPr>
                <a:xfrm>
                  <a:off x="0" y="5791200"/>
                  <a:ext cx="9144000" cy="762000"/>
                </a:xfrm>
                <a:prstGeom prst="rect">
                  <a:avLst/>
                </a:prstGeom>
                <a:noFill/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lIns="91439" tIns="45719" rIns="91439" bIns="45719" anchor="ctr"/>
                <a:lstStyle/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200" dirty="0">
                    <a:solidFill>
                      <a:srgbClr val="0033CC"/>
                    </a:solidFill>
                  </a:endParaRPr>
                </a:p>
                <a:p>
                  <a:pPr algn="ctr" fontAlgn="auto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en-US" sz="1200" dirty="0">
                    <a:solidFill>
                      <a:srgbClr val="0033CC"/>
                    </a:solidFill>
                  </a:endParaRPr>
                </a:p>
              </p:txBody>
            </p:sp>
            <p:pic>
              <p:nvPicPr>
                <p:cNvPr id="3083" name="Picture 10" descr="CCC-logo-small.jpg"/>
                <p:cNvPicPr>
                  <a:picLocks noChangeAspect="1"/>
                </p:cNvPicPr>
                <p:nvPr/>
              </p:nvPicPr>
              <p:blipFill>
                <a:blip r:embed="rId3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46038" y="5862638"/>
                  <a:ext cx="1184275" cy="63500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sp>
            <p:nvSpPr>
              <p:cNvPr id="3081" name="TextBox 9"/>
              <p:cNvSpPr txBox="1">
                <a:spLocks noChangeArrowheads="1"/>
              </p:cNvSpPr>
              <p:nvPr/>
            </p:nvSpPr>
            <p:spPr bwMode="auto">
              <a:xfrm>
                <a:off x="2779713" y="5864225"/>
                <a:ext cx="4038600" cy="30008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Calibri" panose="020F0502020204030204" pitchFamily="34" charset="0"/>
                  </a:defRPr>
                </a:lvl9pPr>
              </a:lstStyle>
              <a:p>
                <a:pPr algn="ctr">
                  <a:defRPr/>
                </a:pPr>
                <a:r>
                  <a:rPr lang="en-US" altLang="en-US" sz="1350" b="1" baseline="30000" dirty="0">
                    <a:solidFill>
                      <a:srgbClr val="0033CC"/>
                    </a:solidFill>
                  </a:rPr>
                  <a:t>Vision: Sustainable Development for Cambodia</a:t>
                </a:r>
                <a:endParaRPr lang="en-US" altLang="en-US" sz="1350" dirty="0"/>
              </a:p>
            </p:txBody>
          </p:sp>
        </p:grpSp>
        <p:pic>
          <p:nvPicPr>
            <p:cNvPr id="13" name="Picture 12" descr="A close up of a logo&#10;&#10;Description automatically generated">
              <a:extLst>
                <a:ext uri="{FF2B5EF4-FFF2-40B4-BE49-F238E27FC236}">
                  <a16:creationId xmlns:a16="http://schemas.microsoft.com/office/drawing/2014/main" id="{1024997F-34F5-4F5B-A92A-F3F7AD4D146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8245503" y="5823064"/>
              <a:ext cx="852459" cy="56182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5650307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ransition spd="slow">
    <p:wipe dir="r"/>
  </p:transition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auto">
          <a:xfrm>
            <a:off x="0" y="0"/>
            <a:ext cx="9144000" cy="746760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txBody>
          <a:bodyPr lIns="68579" tIns="34289" rIns="68579" bIns="342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300" b="1" cap="small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grpSp>
        <p:nvGrpSpPr>
          <p:cNvPr id="5123" name="Group 14"/>
          <p:cNvGrpSpPr>
            <a:grpSpLocks/>
          </p:cNvGrpSpPr>
          <p:nvPr/>
        </p:nvGrpSpPr>
        <p:grpSpPr bwMode="auto">
          <a:xfrm>
            <a:off x="0" y="6238875"/>
            <a:ext cx="9144000" cy="609600"/>
            <a:chOff x="0" y="5715000"/>
            <a:chExt cx="9144000" cy="609600"/>
          </a:xfrm>
        </p:grpSpPr>
        <p:grpSp>
          <p:nvGrpSpPr>
            <p:cNvPr id="5125" name="Group 14"/>
            <p:cNvGrpSpPr>
              <a:grpSpLocks/>
            </p:cNvGrpSpPr>
            <p:nvPr/>
          </p:nvGrpSpPr>
          <p:grpSpPr bwMode="auto">
            <a:xfrm>
              <a:off x="0" y="5715000"/>
              <a:ext cx="9144000" cy="609600"/>
              <a:chOff x="0" y="5791200"/>
              <a:chExt cx="9144000" cy="762000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0" y="5791200"/>
                <a:ext cx="9144000" cy="762000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9" tIns="45719" rIns="91439" bIns="45719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dirty="0">
                  <a:solidFill>
                    <a:srgbClr val="0033CC"/>
                  </a:solidFill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dirty="0">
                  <a:solidFill>
                    <a:srgbClr val="0033CC"/>
                  </a:solidFill>
                </a:endParaRPr>
              </a:p>
            </p:txBody>
          </p:sp>
          <p:pic>
            <p:nvPicPr>
              <p:cNvPr id="5128" name="Picture 10" descr="CCC-logo-small.jp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038" y="5862638"/>
                <a:ext cx="1184275" cy="635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5126" name="TextBox 9"/>
            <p:cNvSpPr txBox="1">
              <a:spLocks noChangeArrowheads="1"/>
            </p:cNvSpPr>
            <p:nvPr/>
          </p:nvSpPr>
          <p:spPr bwMode="auto">
            <a:xfrm>
              <a:off x="2779059" y="5864711"/>
              <a:ext cx="4038600" cy="300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r>
                <a:rPr lang="en-US" altLang="en-US" sz="1350" b="1" baseline="30000" dirty="0">
                  <a:solidFill>
                    <a:srgbClr val="0033CC"/>
                  </a:solidFill>
                </a:rPr>
                <a:t>Vision: Sustainable Development for Cambodia</a:t>
              </a:r>
              <a:endParaRPr lang="en-US" altLang="en-US" sz="1350" dirty="0"/>
            </a:p>
          </p:txBody>
        </p:sp>
      </p:grpSp>
      <p:sp>
        <p:nvSpPr>
          <p:cNvPr id="19" name="Title 1"/>
          <p:cNvSpPr txBox="1">
            <a:spLocks/>
          </p:cNvSpPr>
          <p:nvPr/>
        </p:nvSpPr>
        <p:spPr>
          <a:xfrm>
            <a:off x="0" y="762000"/>
            <a:ext cx="9144000" cy="5334000"/>
          </a:xfrm>
          <a:prstGeom prst="rect">
            <a:avLst/>
          </a:prstGeom>
          <a:solidFill>
            <a:srgbClr val="0033CC"/>
          </a:solidFill>
        </p:spPr>
        <p:txBody>
          <a:bodyPr lIns="61722" tIns="30861" rIns="61722" bIns="30861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806"/>
              </a:spcBef>
              <a:defRPr/>
            </a:pPr>
            <a:br>
              <a:rPr lang="en-GB" sz="2700" dirty="0">
                <a:solidFill>
                  <a:srgbClr val="1807B5"/>
                </a:solidFill>
              </a:rPr>
            </a:br>
            <a:r>
              <a:rPr lang="en-US" sz="2700" dirty="0">
                <a:latin typeface="Chalkboard"/>
              </a:rPr>
              <a:t> </a:t>
            </a: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1200" dirty="0">
                <a:solidFill>
                  <a:srgbClr val="1807B5"/>
                </a:solidFill>
                <a:latin typeface="Lucida Sans Unicode" pitchFamily="34" charset="0"/>
                <a:cs typeface="Lucida Sans Unicode" pitchFamily="34" charset="0"/>
              </a:rPr>
            </a:br>
            <a:br>
              <a:rPr lang="en-US" sz="1200" dirty="0">
                <a:latin typeface="Lucida Sans Unicode" pitchFamily="34" charset="0"/>
                <a:cs typeface="Lucida Sans Unicode" pitchFamily="34" charset="0"/>
              </a:rPr>
            </a:br>
            <a:endParaRPr lang="en-US" sz="2700" dirty="0">
              <a:solidFill>
                <a:srgbClr val="1807B5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0" name="Picture 9" descr="A close up of a logo&#10;&#10;Description automatically generated">
            <a:extLst>
              <a:ext uri="{FF2B5EF4-FFF2-40B4-BE49-F238E27FC236}">
                <a16:creationId xmlns:a16="http://schemas.microsoft.com/office/drawing/2014/main" id="{9C6AED4E-899A-411D-99EE-7506AADB618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85259" y="6285083"/>
            <a:ext cx="812703" cy="5356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66209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</p:sldLayoutIdLst>
  <p:transition spd="slow">
    <p:wipe dir="r"/>
  </p:transition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0" y="6400800"/>
            <a:ext cx="9144000" cy="457200"/>
          </a:xfrm>
          <a:prstGeom prst="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sz="1350" dirty="0">
              <a:solidFill>
                <a:srgbClr val="FFFF00"/>
              </a:solidFill>
            </a:endParaRPr>
          </a:p>
        </p:txBody>
      </p:sp>
      <p:sp>
        <p:nvSpPr>
          <p:cNvPr id="7" name="Title 1"/>
          <p:cNvSpPr txBox="1">
            <a:spLocks/>
          </p:cNvSpPr>
          <p:nvPr/>
        </p:nvSpPr>
        <p:spPr bwMode="auto">
          <a:xfrm>
            <a:off x="0" y="-1"/>
            <a:ext cx="9144000" cy="834887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txBody>
          <a:bodyPr lIns="68579" tIns="34289" rIns="68579" bIns="342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300" b="1" cap="small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grpSp>
        <p:nvGrpSpPr>
          <p:cNvPr id="6148" name="Group 14"/>
          <p:cNvGrpSpPr>
            <a:grpSpLocks/>
          </p:cNvGrpSpPr>
          <p:nvPr/>
        </p:nvGrpSpPr>
        <p:grpSpPr bwMode="auto">
          <a:xfrm>
            <a:off x="0" y="5791200"/>
            <a:ext cx="9144000" cy="609600"/>
            <a:chOff x="0" y="5715000"/>
            <a:chExt cx="9144000" cy="609600"/>
          </a:xfrm>
        </p:grpSpPr>
        <p:grpSp>
          <p:nvGrpSpPr>
            <p:cNvPr id="6152" name="Group 14"/>
            <p:cNvGrpSpPr>
              <a:grpSpLocks/>
            </p:cNvGrpSpPr>
            <p:nvPr/>
          </p:nvGrpSpPr>
          <p:grpSpPr bwMode="auto">
            <a:xfrm>
              <a:off x="0" y="5715000"/>
              <a:ext cx="9144000" cy="609600"/>
              <a:chOff x="0" y="5791200"/>
              <a:chExt cx="9144000" cy="762000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0" y="5791200"/>
                <a:ext cx="9144000" cy="762000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9" tIns="45719" rIns="91439" bIns="45719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dirty="0">
                  <a:solidFill>
                    <a:srgbClr val="0033CC"/>
                  </a:solidFill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dirty="0">
                  <a:solidFill>
                    <a:srgbClr val="0033CC"/>
                  </a:solidFill>
                </a:endParaRPr>
              </a:p>
            </p:txBody>
          </p:sp>
          <p:pic>
            <p:nvPicPr>
              <p:cNvPr id="6155" name="Picture 10" descr="CCC-logo-small.jpg"/>
              <p:cNvPicPr>
                <a:picLocks noChangeAspect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46038" y="5862638"/>
                <a:ext cx="1184275" cy="635000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sp>
          <p:nvSpPr>
            <p:cNvPr id="6153" name="TextBox 9"/>
            <p:cNvSpPr txBox="1">
              <a:spLocks noChangeArrowheads="1"/>
            </p:cNvSpPr>
            <p:nvPr/>
          </p:nvSpPr>
          <p:spPr bwMode="auto">
            <a:xfrm>
              <a:off x="2779059" y="5864711"/>
              <a:ext cx="4038600" cy="3000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</a:defRPr>
              </a:lvl9pPr>
            </a:lstStyle>
            <a:p>
              <a:pPr algn="ctr"/>
              <a:r>
                <a:rPr lang="en-US" altLang="en-US" sz="1350" b="1" baseline="30000" dirty="0">
                  <a:solidFill>
                    <a:srgbClr val="0033CC"/>
                  </a:solidFill>
                </a:rPr>
                <a:t>Vision: Sustainable Development for Cambodia</a:t>
              </a:r>
              <a:endParaRPr lang="en-US" altLang="en-US" sz="1350" dirty="0"/>
            </a:p>
          </p:txBody>
        </p:sp>
      </p:grpSp>
      <p:sp>
        <p:nvSpPr>
          <p:cNvPr id="16" name="Date Placeholder 3"/>
          <p:cNvSpPr>
            <a:spLocks noGrp="1"/>
          </p:cNvSpPr>
          <p:nvPr>
            <p:ph type="dt" sz="half" idx="2"/>
          </p:nvPr>
        </p:nvSpPr>
        <p:spPr>
          <a:xfrm>
            <a:off x="39688" y="6456365"/>
            <a:ext cx="1905000" cy="365125"/>
          </a:xfrm>
          <a:prstGeom prst="rect">
            <a:avLst/>
          </a:prstGeom>
        </p:spPr>
        <p:txBody>
          <a:bodyPr/>
          <a:lstStyle>
            <a:lvl1pPr>
              <a:defRPr sz="1050" b="1">
                <a:solidFill>
                  <a:srgbClr val="FFFF00"/>
                </a:solidFill>
              </a:defRPr>
            </a:lvl1pPr>
          </a:lstStyle>
          <a:p>
            <a:pPr>
              <a:defRPr/>
            </a:pPr>
            <a:r>
              <a:rPr lang="en-US" dirty="0"/>
              <a:t>19 January 2017</a:t>
            </a:r>
          </a:p>
        </p:txBody>
      </p:sp>
      <p:sp>
        <p:nvSpPr>
          <p:cNvPr id="17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01938" y="6423027"/>
            <a:ext cx="4191000" cy="365125"/>
          </a:xfrm>
          <a:prstGeom prst="rect">
            <a:avLst/>
          </a:prstGeom>
        </p:spPr>
        <p:txBody>
          <a:bodyPr/>
          <a:lstStyle>
            <a:lvl1pPr>
              <a:defRPr sz="1050" b="1">
                <a:solidFill>
                  <a:srgbClr val="FFFF00"/>
                </a:solidFill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18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2400" y="6423027"/>
            <a:ext cx="1277938" cy="365125"/>
          </a:xfrm>
          <a:prstGeom prst="rect">
            <a:avLst/>
          </a:prstGeom>
        </p:spPr>
        <p:txBody>
          <a:bodyPr/>
          <a:lstStyle>
            <a:lvl1pPr algn="ctr">
              <a:defRPr sz="1050" b="1" dirty="0">
                <a:solidFill>
                  <a:srgbClr val="FFFF00"/>
                </a:solidFill>
              </a:defRPr>
            </a:lvl1pPr>
          </a:lstStyle>
          <a:p>
            <a:pPr>
              <a:defRPr/>
            </a:pPr>
            <a:r>
              <a:rPr lang="en-US" dirty="0"/>
              <a:t>Page  </a:t>
            </a:r>
            <a:fld id="{F89D4499-2434-4649-9CEB-200132AC0F4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13" name="Picture 12" descr="A close up of a logo&#10;&#10;Description automatically generated">
            <a:extLst>
              <a:ext uri="{FF2B5EF4-FFF2-40B4-BE49-F238E27FC236}">
                <a16:creationId xmlns:a16="http://schemas.microsoft.com/office/drawing/2014/main" id="{AA3CA9D1-00AD-47FF-B3A7-8EFD315122E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9356" y="5826294"/>
            <a:ext cx="836557" cy="5513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10606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9" r:id="rId1"/>
  </p:sldLayoutIdLst>
  <p:transition spd="slow">
    <p:wipe dir="r"/>
  </p:transition>
  <p:hf sldNum="0" hdr="0" ftr="0" dt="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5pPr>
      <a:lvl6pPr marL="3429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6pPr>
      <a:lvl7pPr marL="6858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7pPr>
      <a:lvl8pPr marL="10287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8pPr>
      <a:lvl9pPr marL="1371600" algn="ctr" rtl="0" eaLnBrk="1" fontAlgn="base" hangingPunct="1"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" panose="020F0502020204030204" pitchFamily="34" charset="0"/>
        </a:defRPr>
      </a:lvl9pPr>
    </p:titleStyle>
    <p:bodyStyle>
      <a:lvl1pPr marL="257175" indent="-257175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rtl="0" eaLnBrk="1" fontAlgn="base" hangingPunct="1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auto">
          <a:xfrm>
            <a:off x="0" y="0"/>
            <a:ext cx="9144000" cy="762000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txBody>
          <a:bodyPr lIns="68579" tIns="34289" rIns="68579" bIns="342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300" b="1" cap="small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grpSp>
        <p:nvGrpSpPr>
          <p:cNvPr id="15" name="Group 14"/>
          <p:cNvGrpSpPr/>
          <p:nvPr/>
        </p:nvGrpSpPr>
        <p:grpSpPr>
          <a:xfrm>
            <a:off x="0" y="6239435"/>
            <a:ext cx="9144000" cy="609600"/>
            <a:chOff x="0" y="5715000"/>
            <a:chExt cx="9144000" cy="609600"/>
          </a:xfrm>
        </p:grpSpPr>
        <p:grpSp>
          <p:nvGrpSpPr>
            <p:cNvPr id="9" name="Group 14"/>
            <p:cNvGrpSpPr/>
            <p:nvPr/>
          </p:nvGrpSpPr>
          <p:grpSpPr>
            <a:xfrm>
              <a:off x="0" y="5715000"/>
              <a:ext cx="9144000" cy="609600"/>
              <a:chOff x="0" y="5791200"/>
              <a:chExt cx="9144000" cy="762000"/>
            </a:xfrm>
          </p:grpSpPr>
          <p:sp>
            <p:nvSpPr>
              <p:cNvPr id="11" name="Rectangle 10"/>
              <p:cNvSpPr/>
              <p:nvPr/>
            </p:nvSpPr>
            <p:spPr>
              <a:xfrm>
                <a:off x="0" y="5791200"/>
                <a:ext cx="9144000" cy="762000"/>
              </a:xfrm>
              <a:prstGeom prst="rect">
                <a:avLst/>
              </a:prstGeom>
              <a:noFill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91439" tIns="45719" rIns="91439" bIns="45719" anchor="ctr"/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dirty="0">
                  <a:solidFill>
                    <a:srgbClr val="0033CC"/>
                  </a:solidFill>
                </a:endParaRPr>
              </a:p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en-US" sz="1200" dirty="0">
                  <a:solidFill>
                    <a:srgbClr val="0033CC"/>
                  </a:solidFill>
                </a:endParaRPr>
              </a:p>
            </p:txBody>
          </p:sp>
          <p:pic>
            <p:nvPicPr>
              <p:cNvPr id="12" name="Picture 10" descr="CCC-logo-small.jpg"/>
              <p:cNvPicPr>
                <a:picLocks noChangeAspect="1"/>
              </p:cNvPicPr>
              <p:nvPr/>
            </p:nvPicPr>
            <p:blipFill>
              <a:blip r:embed="rId3" cstate="print"/>
              <a:srcRect/>
              <a:stretch>
                <a:fillRect/>
              </a:stretch>
            </p:blipFill>
            <p:spPr bwMode="auto">
              <a:xfrm>
                <a:off x="46038" y="5862638"/>
                <a:ext cx="1184275" cy="63500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</p:grpSp>
        <p:sp>
          <p:nvSpPr>
            <p:cNvPr id="10" name="TextBox 9"/>
            <p:cNvSpPr txBox="1"/>
            <p:nvPr/>
          </p:nvSpPr>
          <p:spPr>
            <a:xfrm>
              <a:off x="2779059" y="5864711"/>
              <a:ext cx="4038600" cy="30008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350" b="1" baseline="30000" dirty="0">
                  <a:solidFill>
                    <a:srgbClr val="0033CC"/>
                  </a:solidFill>
                  <a:latin typeface="Calibri" pitchFamily="34" charset="0"/>
                </a:rPr>
                <a:t>Vision: Sustainable Development for Cambodia</a:t>
              </a:r>
              <a:endParaRPr lang="en-US" sz="1350" dirty="0"/>
            </a:p>
          </p:txBody>
        </p:sp>
      </p:grpSp>
      <p:sp>
        <p:nvSpPr>
          <p:cNvPr id="19" name="Title 1"/>
          <p:cNvSpPr txBox="1">
            <a:spLocks/>
          </p:cNvSpPr>
          <p:nvPr/>
        </p:nvSpPr>
        <p:spPr>
          <a:xfrm>
            <a:off x="0" y="762001"/>
            <a:ext cx="9144000" cy="4684955"/>
          </a:xfrm>
          <a:prstGeom prst="rect">
            <a:avLst/>
          </a:prstGeom>
          <a:solidFill>
            <a:srgbClr val="0033CC"/>
          </a:solidFill>
          <a:ln w="57150">
            <a:solidFill>
              <a:schemeClr val="bg1"/>
            </a:solidFill>
          </a:ln>
        </p:spPr>
        <p:txBody>
          <a:bodyPr lIns="61722" tIns="30861" rIns="61722" bIns="30861">
            <a:normAutofit fontScale="97500"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spcBef>
                <a:spcPts val="806"/>
              </a:spcBef>
            </a:pPr>
            <a:br>
              <a:rPr lang="en-GB" sz="2700" dirty="0">
                <a:solidFill>
                  <a:srgbClr val="1807B5"/>
                </a:solidFill>
              </a:rPr>
            </a:br>
            <a:r>
              <a:rPr lang="en-US" sz="2700" dirty="0">
                <a:latin typeface="Chalkboard"/>
              </a:rPr>
              <a:t> </a:t>
            </a: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2175" b="1" dirty="0"/>
            </a:br>
            <a:br>
              <a:rPr lang="en-US" sz="1200" dirty="0">
                <a:solidFill>
                  <a:srgbClr val="1807B5"/>
                </a:solidFill>
                <a:latin typeface="Lucida Sans Unicode" pitchFamily="34" charset="0"/>
                <a:cs typeface="Lucida Sans Unicode" pitchFamily="34" charset="0"/>
              </a:rPr>
            </a:br>
            <a:br>
              <a:rPr lang="en-US" sz="1200" dirty="0">
                <a:latin typeface="Lucida Sans Unicode" pitchFamily="34" charset="0"/>
                <a:cs typeface="Lucida Sans Unicode" pitchFamily="34" charset="0"/>
              </a:rPr>
            </a:br>
            <a:endParaRPr lang="en-US" sz="2700" dirty="0">
              <a:solidFill>
                <a:srgbClr val="1807B5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 bwMode="auto">
          <a:xfrm>
            <a:off x="0" y="5462195"/>
            <a:ext cx="9144000" cy="762000"/>
          </a:xfrm>
          <a:prstGeom prst="rect">
            <a:avLst/>
          </a:prstGeom>
          <a:solidFill>
            <a:srgbClr val="00B050"/>
          </a:solidFill>
          <a:ln w="9525">
            <a:noFill/>
            <a:miter lim="800000"/>
            <a:headEnd/>
            <a:tailEnd/>
          </a:ln>
        </p:spPr>
        <p:txBody>
          <a:bodyPr lIns="68579" tIns="34289" rIns="68579" bIns="34289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3300" b="1" cap="small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ucida Sans Unicode" pitchFamily="34" charset="0"/>
              <a:ea typeface="+mj-ea"/>
              <a:cs typeface="Lucida Sans Unicode" pitchFamily="34" charset="0"/>
            </a:endParaRPr>
          </a:p>
        </p:txBody>
      </p:sp>
      <p:pic>
        <p:nvPicPr>
          <p:cNvPr id="16" name="Picture 15" descr="A close up of a logo&#10;&#10;Description automatically generated">
            <a:extLst>
              <a:ext uri="{FF2B5EF4-FFF2-40B4-BE49-F238E27FC236}">
                <a16:creationId xmlns:a16="http://schemas.microsoft.com/office/drawing/2014/main" id="{C6C40897-F423-4EAF-91E8-F726F25E25C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4347" y="6277133"/>
            <a:ext cx="843615" cy="5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632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p:transition spd="slow">
    <p:wipe dir="r"/>
  </p:transition>
  <p:hf sldNum="0" hdr="0" ftr="0" dt="0"/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hangingPunct="1">
              <a:defRPr/>
            </a:pPr>
            <a:r>
              <a:rPr lang="en-US" dirty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rPr>
              <a:t>19 January 2017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hangingPunct="1">
              <a:defRPr/>
            </a:pPr>
            <a:endParaRPr lang="en-US" dirty="0">
              <a:solidFill>
                <a:prstClr val="black">
                  <a:tint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eaLnBrk="1" hangingPunct="1">
              <a:defRPr/>
            </a:pPr>
            <a:fld id="{41898977-7BC0-45EC-82F6-8F24F047F69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Arial" pitchFamily="34" charset="0"/>
                <a:cs typeface="Arial" pitchFamily="34" charset="0"/>
              </a:rPr>
              <a:pPr eaLnBrk="1" hangingPunct="1"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59305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 spd="slow">
    <p:fade/>
  </p:transition>
  <p:hf sldNum="0" hdr="0" ftr="0" dt="0"/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3">
            <a:extLst>
              <a:ext uri="{FF2B5EF4-FFF2-40B4-BE49-F238E27FC236}">
                <a16:creationId xmlns:a16="http://schemas.microsoft.com/office/drawing/2014/main" id="{524AD2D4-3B9E-4A71-82DF-5BA0100A7735}"/>
              </a:ext>
            </a:extLst>
          </p:cNvPr>
          <p:cNvSpPr txBox="1">
            <a:spLocks/>
          </p:cNvSpPr>
          <p:nvPr/>
        </p:nvSpPr>
        <p:spPr>
          <a:xfrm>
            <a:off x="225287" y="1192696"/>
            <a:ext cx="7566990" cy="834886"/>
          </a:xfr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chemeClr val="bg1"/>
                </a:solidFill>
              </a:rPr>
              <a:t>The 22</a:t>
            </a:r>
            <a:r>
              <a:rPr lang="en-US" sz="3600" baseline="30000" dirty="0">
                <a:solidFill>
                  <a:schemeClr val="bg1"/>
                </a:solidFill>
              </a:rPr>
              <a:t>nd</a:t>
            </a:r>
            <a:r>
              <a:rPr lang="en-US" sz="3600" dirty="0">
                <a:solidFill>
                  <a:schemeClr val="bg1"/>
                </a:solidFill>
              </a:rPr>
              <a:t> M&amp;E Learning Forum</a:t>
            </a:r>
            <a:br>
              <a:rPr lang="en-US" sz="3600" dirty="0">
                <a:solidFill>
                  <a:schemeClr val="bg1"/>
                </a:solidFill>
              </a:rPr>
            </a:br>
            <a:endParaRPr lang="en-US" sz="3600" dirty="0">
              <a:solidFill>
                <a:schemeClr val="bg1"/>
              </a:solidFill>
            </a:endParaRPr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5CCFBC7F-CA37-4021-9C4B-114999FEA720}"/>
              </a:ext>
            </a:extLst>
          </p:cNvPr>
          <p:cNvSpPr txBox="1">
            <a:spLocks/>
          </p:cNvSpPr>
          <p:nvPr/>
        </p:nvSpPr>
        <p:spPr>
          <a:xfrm>
            <a:off x="354495" y="2706756"/>
            <a:ext cx="8435009" cy="1056861"/>
          </a:xfrm>
        </p:spPr>
        <p:txBody>
          <a:bodyPr/>
          <a:lstStyle>
            <a:lvl1pPr algn="ctr" defTabSz="685800" rtl="0" eaLnBrk="1" latinLnBrk="0" hangingPunct="1">
              <a:spcBef>
                <a:spcPct val="0"/>
              </a:spcBef>
              <a:buNone/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6000" b="1" dirty="0">
                <a:solidFill>
                  <a:schemeClr val="bg1"/>
                </a:solidFill>
              </a:rPr>
              <a:t>Review Session</a:t>
            </a:r>
          </a:p>
        </p:txBody>
      </p:sp>
    </p:spTree>
    <p:extLst>
      <p:ext uri="{BB962C8B-B14F-4D97-AF65-F5344CB8AC3E}">
        <p14:creationId xmlns:p14="http://schemas.microsoft.com/office/powerpoint/2010/main" val="17029993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>
            <a:extLst>
              <a:ext uri="{FF2B5EF4-FFF2-40B4-BE49-F238E27FC236}">
                <a16:creationId xmlns:a16="http://schemas.microsoft.com/office/drawing/2014/main" id="{21000AAF-C21F-4972-94B2-DACEC0FB9D3D}"/>
              </a:ext>
            </a:extLst>
          </p:cNvPr>
          <p:cNvSpPr txBox="1">
            <a:spLocks/>
          </p:cNvSpPr>
          <p:nvPr/>
        </p:nvSpPr>
        <p:spPr>
          <a:xfrm>
            <a:off x="43789" y="2206629"/>
            <a:ext cx="9046895" cy="1764063"/>
          </a:xfrm>
          <a:prstGeom prst="rect">
            <a:avLst/>
          </a:prstGeom>
        </p:spPr>
        <p:txBody>
          <a:bodyPr vert="horz" lIns="0" tIns="0" rIns="101882" bIns="0" rtlCol="0" anchor="b" anchorCtr="0">
            <a:noAutofit/>
          </a:bodyPr>
          <a:lstStyle>
            <a:lvl1pPr algn="l" defTabSz="509412" rtl="0" eaLnBrk="1" latinLnBrk="0" hangingPunct="1">
              <a:spcBef>
                <a:spcPct val="0"/>
              </a:spcBef>
              <a:buNone/>
              <a:defRPr sz="3800" b="1" i="0" kern="1200" spc="-111">
                <a:solidFill>
                  <a:schemeClr val="tx2"/>
                </a:solidFill>
                <a:latin typeface="Times New Roman"/>
                <a:ea typeface="+mj-ea"/>
                <a:cs typeface="Times New Roman"/>
              </a:defRPr>
            </a:lvl1pPr>
          </a:lstStyle>
          <a:p>
            <a:pPr algn="ctr"/>
            <a:r>
              <a:rPr lang="en-GB" sz="6600" dirty="0">
                <a:latin typeface="Bahnschrift SemiLight Condensed" panose="020B0502040204020203" pitchFamily="34" charset="0"/>
              </a:rPr>
              <a:t>Introduction </a:t>
            </a:r>
            <a:br>
              <a:rPr lang="en-GB" sz="6600" dirty="0">
                <a:latin typeface="Bahnschrift SemiLight Condensed" panose="020B0502040204020203" pitchFamily="34" charset="0"/>
              </a:rPr>
            </a:br>
            <a:r>
              <a:rPr lang="en-GB" sz="6600" dirty="0">
                <a:latin typeface="Bahnschrift SemiLight Condensed" panose="020B0502040204020203" pitchFamily="34" charset="0"/>
              </a:rPr>
              <a:t>Project Monitoring</a:t>
            </a:r>
          </a:p>
        </p:txBody>
      </p:sp>
    </p:spTree>
    <p:extLst>
      <p:ext uri="{BB962C8B-B14F-4D97-AF65-F5344CB8AC3E}">
        <p14:creationId xmlns:p14="http://schemas.microsoft.com/office/powerpoint/2010/main" val="234419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148E0D-15AC-456D-88A7-7CCB7C5D5A6E}"/>
              </a:ext>
            </a:extLst>
          </p:cNvPr>
          <p:cNvSpPr txBox="1">
            <a:spLocks/>
          </p:cNvSpPr>
          <p:nvPr/>
        </p:nvSpPr>
        <p:spPr>
          <a:xfrm>
            <a:off x="914400" y="141630"/>
            <a:ext cx="7315200" cy="1124712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en-GB" b="1" dirty="0">
                <a:solidFill>
                  <a:schemeClr val="bg1"/>
                </a:solidFill>
              </a:rPr>
              <a:t>Definition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E170B5-8519-4C9F-BA20-1EE5056D938F}"/>
              </a:ext>
            </a:extLst>
          </p:cNvPr>
          <p:cNvSpPr txBox="1">
            <a:spLocks/>
          </p:cNvSpPr>
          <p:nvPr/>
        </p:nvSpPr>
        <p:spPr>
          <a:xfrm>
            <a:off x="621792" y="1415248"/>
            <a:ext cx="8229600" cy="5178883"/>
          </a:xfrm>
          <a:prstGeom prst="rect">
            <a:avLst/>
          </a:prstGeom>
        </p:spPr>
        <p:txBody>
          <a:bodyPr/>
          <a:lstStyle>
            <a:lvl1pPr marL="257175" indent="-257175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214313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914400">
              <a:buFont typeface="Arial" panose="020B0604020202020204" pitchFamily="34" charset="0"/>
              <a:buNone/>
            </a:pPr>
            <a:r>
              <a:rPr lang="en-NZ" sz="4400" dirty="0"/>
              <a:t>Monitoring is a </a:t>
            </a:r>
            <a:r>
              <a:rPr lang="en-NZ" sz="4400" b="1" dirty="0"/>
              <a:t>continuous process of collecting, </a:t>
            </a:r>
            <a:r>
              <a:rPr lang="en-NZ" sz="4400" b="1" dirty="0" err="1"/>
              <a:t>analyzing</a:t>
            </a:r>
            <a:r>
              <a:rPr lang="en-NZ" sz="4400" b="1" dirty="0"/>
              <a:t>, and documenting information </a:t>
            </a:r>
            <a:r>
              <a:rPr lang="en-NZ" sz="4400" dirty="0"/>
              <a:t>in order to report on progress towards achieving agreed project objectives. (</a:t>
            </a:r>
            <a:r>
              <a:rPr lang="en-NZ" sz="4400" dirty="0" err="1"/>
              <a:t>ProPack</a:t>
            </a:r>
            <a:r>
              <a:rPr lang="en-NZ" sz="4400" dirty="0"/>
              <a:t> II definition).</a:t>
            </a:r>
            <a:endParaRPr lang="en-GB" sz="4400" dirty="0"/>
          </a:p>
          <a:p>
            <a:pPr defTabSz="91440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39390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DA70422A-8AAA-4224-8BE8-8853A0FFCCAA}"/>
              </a:ext>
            </a:extLst>
          </p:cNvPr>
          <p:cNvSpPr txBox="1">
            <a:spLocks/>
          </p:cNvSpPr>
          <p:nvPr/>
        </p:nvSpPr>
        <p:spPr>
          <a:xfrm>
            <a:off x="339635" y="1410022"/>
            <a:ext cx="8510954" cy="5178883"/>
          </a:xfrm>
          <a:prstGeom prst="rect">
            <a:avLst/>
          </a:prstGeom>
        </p:spPr>
        <p:txBody>
          <a:bodyPr/>
          <a:lstStyle>
            <a:lvl1pPr marL="257175" indent="-257175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214313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914400">
              <a:buFont typeface="Arial" panose="020B0604020202020204" pitchFamily="34" charset="0"/>
              <a:buNone/>
            </a:pPr>
            <a:r>
              <a:rPr lang="en-NZ" sz="4400" dirty="0"/>
              <a:t>Evaluation is a </a:t>
            </a:r>
            <a:r>
              <a:rPr lang="en-NZ" sz="4400" b="1" dirty="0"/>
              <a:t>periodic, systematic assessment of a project’s relevance, efficiency, effectiveness, impact and sustainability</a:t>
            </a:r>
            <a:r>
              <a:rPr lang="en-NZ" sz="4400" dirty="0"/>
              <a:t> on a defined population. </a:t>
            </a:r>
          </a:p>
          <a:p>
            <a:pPr marL="0" indent="0" defTabSz="914400">
              <a:buFont typeface="Arial" panose="020B0604020202020204" pitchFamily="34" charset="0"/>
              <a:buNone/>
            </a:pPr>
            <a:r>
              <a:rPr lang="en-NZ" sz="4400" dirty="0"/>
              <a:t>(</a:t>
            </a:r>
            <a:r>
              <a:rPr lang="en-NZ" sz="4400" dirty="0" err="1"/>
              <a:t>ProPack</a:t>
            </a:r>
            <a:r>
              <a:rPr lang="en-NZ" sz="4400" dirty="0"/>
              <a:t> II definition)</a:t>
            </a:r>
            <a:endParaRPr lang="en-GB" sz="4400" dirty="0"/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61148E0D-15AC-456D-88A7-7CCB7C5D5A6E}"/>
              </a:ext>
            </a:extLst>
          </p:cNvPr>
          <p:cNvSpPr txBox="1">
            <a:spLocks/>
          </p:cNvSpPr>
          <p:nvPr/>
        </p:nvSpPr>
        <p:spPr>
          <a:xfrm>
            <a:off x="914400" y="141630"/>
            <a:ext cx="7315200" cy="1124712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en-GB" b="1" dirty="0">
                <a:solidFill>
                  <a:schemeClr val="bg1"/>
                </a:solidFill>
              </a:rPr>
              <a:t>Definition</a:t>
            </a:r>
          </a:p>
        </p:txBody>
      </p:sp>
    </p:spTree>
    <p:extLst>
      <p:ext uri="{BB962C8B-B14F-4D97-AF65-F5344CB8AC3E}">
        <p14:creationId xmlns:p14="http://schemas.microsoft.com/office/powerpoint/2010/main" val="102047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148E0D-15AC-456D-88A7-7CCB7C5D5A6E}"/>
              </a:ext>
            </a:extLst>
          </p:cNvPr>
          <p:cNvSpPr txBox="1">
            <a:spLocks/>
          </p:cNvSpPr>
          <p:nvPr/>
        </p:nvSpPr>
        <p:spPr>
          <a:xfrm>
            <a:off x="914400" y="270459"/>
            <a:ext cx="7315200" cy="1124712"/>
          </a:xfrm>
          <a:prstGeom prst="rect">
            <a:avLst/>
          </a:prstGeom>
        </p:spPr>
        <p:txBody>
          <a:bodyPr/>
          <a:lstStyle>
            <a:lvl1pPr algn="l" defTabSz="509412" rtl="0" eaLnBrk="1" latinLnBrk="0" hangingPunct="1">
              <a:spcBef>
                <a:spcPct val="0"/>
              </a:spcBef>
              <a:buNone/>
              <a:defRPr sz="3000" b="1" i="0" kern="1200" spc="-111">
                <a:solidFill>
                  <a:schemeClr val="tx2"/>
                </a:solidFill>
                <a:latin typeface="Times New Roman"/>
                <a:ea typeface="+mj-ea"/>
                <a:cs typeface="Times New Roman"/>
              </a:defRPr>
            </a:lvl1pPr>
          </a:lstStyle>
          <a:p>
            <a:r>
              <a:rPr lang="en-GB" dirty="0">
                <a:solidFill>
                  <a:schemeClr val="bg1"/>
                </a:solidFill>
              </a:rPr>
              <a:t>Hierarchy of </a:t>
            </a:r>
            <a:r>
              <a:rPr lang="en-US" dirty="0" err="1">
                <a:solidFill>
                  <a:schemeClr val="bg1"/>
                </a:solidFill>
              </a:rPr>
              <a:t>LogFrame</a:t>
            </a:r>
            <a:r>
              <a:rPr lang="en-GB" dirty="0">
                <a:solidFill>
                  <a:schemeClr val="bg1"/>
                </a:solidFill>
              </a:rPr>
              <a:t> </a:t>
            </a: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209066450"/>
              </p:ext>
            </p:extLst>
          </p:nvPr>
        </p:nvGraphicFramePr>
        <p:xfrm>
          <a:off x="2313543" y="1295974"/>
          <a:ext cx="4692032" cy="475384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95263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A764054-B9F2-4340-9F76-3E4DA6E5AC3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DA764054-B9F2-4340-9F76-3E4DA6E5AC3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1FEEE6B-C69D-44D9-A45B-6C73346110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01FEEE6B-C69D-44D9-A45B-6C73346110D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AFA621B-7C92-456E-AFD5-F6FBE75C6BE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graphicEl>
                                              <a:dgm id="{0AFA621B-7C92-456E-AFD5-F6FBE75C6BE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398A7060-2BF5-49D6-8978-8352F3A0FB0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graphicEl>
                                              <a:dgm id="{398A7060-2BF5-49D6-8978-8352F3A0FB0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A554CE9-D52B-4C9A-BAF9-70861BAD00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graphicEl>
                                              <a:dgm id="{7A554CE9-D52B-4C9A-BAF9-70861BAD002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339328C-0D86-44C8-9D63-055049DB73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graphicEl>
                                              <a:dgm id="{D339328C-0D86-44C8-9D63-055049DB733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B7A3B627-46DF-4E78-AEDF-A38A04EE55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graphicEl>
                                              <a:dgm id="{B7A3B627-46DF-4E78-AEDF-A38A04EE55B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C8DC9C30-437A-4408-94E7-6FFD8DBEC53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">
                                            <p:graphicEl>
                                              <a:dgm id="{C8DC9C30-437A-4408-94E7-6FFD8DBEC53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D14ABDB-B80E-4450-ABEE-F9E945554B4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3">
                                            <p:graphicEl>
                                              <a:dgm id="{7D14ABDB-B80E-4450-ABEE-F9E945554B4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B0393EAB-5719-422B-814C-C4246F410C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">
                                            <p:graphicEl>
                                              <a:dgm id="{B0393EAB-5719-422B-814C-C4246F410CC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 uiExpand="1">
        <p:bldSub>
          <a:bldDgm bld="one"/>
        </p:bldSub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3510DC-31F2-4B6D-A544-8439A8D36C59}"/>
              </a:ext>
            </a:extLst>
          </p:cNvPr>
          <p:cNvSpPr txBox="1">
            <a:spLocks/>
          </p:cNvSpPr>
          <p:nvPr/>
        </p:nvSpPr>
        <p:spPr>
          <a:xfrm>
            <a:off x="914400" y="105055"/>
            <a:ext cx="7315200" cy="1124712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en-GB" b="1" dirty="0">
                <a:solidFill>
                  <a:schemeClr val="bg1"/>
                </a:solidFill>
              </a:rPr>
              <a:t>Five Phase of MEAL Cycle</a:t>
            </a:r>
          </a:p>
        </p:txBody>
      </p:sp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384F40D9-0E5B-4F0F-813D-9F0CA1E7CB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555" y="977101"/>
            <a:ext cx="8202190" cy="5207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8988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B35BEE-69C5-4358-9BC3-23FB939761A6}"/>
              </a:ext>
            </a:extLst>
          </p:cNvPr>
          <p:cNvSpPr txBox="1">
            <a:spLocks/>
          </p:cNvSpPr>
          <p:nvPr/>
        </p:nvSpPr>
        <p:spPr>
          <a:xfrm>
            <a:off x="566444" y="211410"/>
            <a:ext cx="7315200" cy="1124712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en-GB" b="1" dirty="0">
                <a:solidFill>
                  <a:schemeClr val="bg1">
                    <a:lumMod val="95000"/>
                  </a:schemeClr>
                </a:solidFill>
              </a:rPr>
              <a:t>Why monitoring?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9456A3-3E30-41FF-84C0-077B7FCF5371}"/>
              </a:ext>
            </a:extLst>
          </p:cNvPr>
          <p:cNvSpPr txBox="1">
            <a:spLocks/>
          </p:cNvSpPr>
          <p:nvPr/>
        </p:nvSpPr>
        <p:spPr>
          <a:xfrm>
            <a:off x="606286" y="1232367"/>
            <a:ext cx="8187630" cy="5178883"/>
          </a:xfrm>
          <a:prstGeom prst="rect">
            <a:avLst/>
          </a:prstGeom>
        </p:spPr>
        <p:txBody>
          <a:bodyPr/>
          <a:lstStyle>
            <a:lvl1pPr marL="257175" indent="-257175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214313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/>
            <a:r>
              <a:rPr lang="en-GB" sz="3200" dirty="0" err="1"/>
              <a:t>Analyze</a:t>
            </a:r>
            <a:r>
              <a:rPr lang="en-GB" sz="3200" dirty="0"/>
              <a:t> current situation</a:t>
            </a:r>
          </a:p>
          <a:p>
            <a:pPr defTabSz="914400"/>
            <a:r>
              <a:rPr lang="en-GB" sz="3200" dirty="0"/>
              <a:t>Identify issues and find solution</a:t>
            </a:r>
          </a:p>
          <a:p>
            <a:pPr defTabSz="914400"/>
            <a:r>
              <a:rPr lang="en-GB" sz="3200" dirty="0"/>
              <a:t>Identify project needs</a:t>
            </a:r>
          </a:p>
          <a:p>
            <a:pPr defTabSz="914400"/>
            <a:r>
              <a:rPr lang="en-GB" sz="3200" dirty="0"/>
              <a:t>Discover trends and patterns</a:t>
            </a:r>
          </a:p>
          <a:p>
            <a:pPr defTabSz="914400"/>
            <a:r>
              <a:rPr lang="en-GB" sz="3200" dirty="0"/>
              <a:t>Keep project activities on schedules</a:t>
            </a:r>
          </a:p>
          <a:p>
            <a:pPr defTabSz="914400"/>
            <a:r>
              <a:rPr lang="en-GB" sz="3200" dirty="0"/>
              <a:t>Measure progress against outputs</a:t>
            </a:r>
          </a:p>
          <a:p>
            <a:pPr defTabSz="914400"/>
            <a:r>
              <a:rPr lang="en-GB" sz="3200" dirty="0"/>
              <a:t>Make decision about human, financial and material resources</a:t>
            </a:r>
          </a:p>
          <a:p>
            <a:pPr defTabSz="914400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23756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968734" y="140602"/>
            <a:ext cx="5018425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n-US" sz="33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Causal Pathway Framework</a:t>
            </a: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F03DFB54-3916-46F0-A556-26F31515C6CF}"/>
              </a:ext>
            </a:extLst>
          </p:cNvPr>
          <p:cNvGrpSpPr>
            <a:grpSpLocks/>
          </p:cNvGrpSpPr>
          <p:nvPr/>
        </p:nvGrpSpPr>
        <p:grpSpPr bwMode="auto">
          <a:xfrm>
            <a:off x="169382" y="2011895"/>
            <a:ext cx="8885238" cy="1800225"/>
            <a:chOff x="-3" y="-3"/>
            <a:chExt cx="3110" cy="773"/>
          </a:xfrm>
          <a:solidFill>
            <a:schemeClr val="accent1">
              <a:lumMod val="50000"/>
            </a:schemeClr>
          </a:solidFill>
        </p:grpSpPr>
        <p:grpSp>
          <p:nvGrpSpPr>
            <p:cNvPr id="6" name="Group 5">
              <a:extLst>
                <a:ext uri="{FF2B5EF4-FFF2-40B4-BE49-F238E27FC236}">
                  <a16:creationId xmlns:a16="http://schemas.microsoft.com/office/drawing/2014/main" id="{646E1FD3-53C5-414A-85B9-CA5AD5CAA4B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0"/>
              <a:ext cx="3104" cy="767"/>
              <a:chOff x="0" y="0"/>
              <a:chExt cx="3104" cy="767"/>
            </a:xfrm>
            <a:grpFill/>
          </p:grpSpPr>
          <p:sp>
            <p:nvSpPr>
              <p:cNvPr id="8" name="Rectangle 6">
                <a:extLst>
                  <a:ext uri="{FF2B5EF4-FFF2-40B4-BE49-F238E27FC236}">
                    <a16:creationId xmlns:a16="http://schemas.microsoft.com/office/drawing/2014/main" id="{181C811C-B78E-40ED-888A-9B62CEB7748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43" y="0"/>
                <a:ext cx="3018" cy="767"/>
              </a:xfrm>
              <a:prstGeom prst="rect">
                <a:avLst/>
              </a:prstGeom>
              <a:grpFill/>
              <a:ln w="9525">
                <a:solidFill>
                  <a:schemeClr val="accent6">
                    <a:lumMod val="75000"/>
                  </a:schemeClr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Clr>
                    <a:srgbClr val="0BD0D9"/>
                  </a:buClr>
                  <a:buSzPct val="95000"/>
                  <a:buFont typeface="Wingdings 2" panose="05020102010507070707" pitchFamily="18" charset="2"/>
                  <a:buChar char=""/>
                  <a:defRPr sz="28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2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rgbClr val="0BD0D9"/>
                  </a:buClr>
                  <a:buSzPct val="65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rgbClr val="10CF9B"/>
                  </a:buClr>
                  <a:buSzPct val="65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10CF9B"/>
                  </a:buClr>
                  <a:buSzPct val="65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10CF9B"/>
                  </a:buClr>
                  <a:buSzPct val="65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10CF9B"/>
                  </a:buClr>
                  <a:buSzPct val="65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10CF9B"/>
                  </a:buClr>
                  <a:buSzPct val="65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algn="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2000">
                  <a:solidFill>
                    <a:schemeClr val="bg1"/>
                  </a:solidFill>
                  <a:latin typeface="Arial" panose="020B0604020202020204" pitchFamily="34" charset="0"/>
                </a:endParaRPr>
              </a:p>
              <a:p>
                <a:pPr algn="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2000">
                  <a:solidFill>
                    <a:schemeClr val="bg1"/>
                  </a:solidFill>
                  <a:latin typeface="Arial" panose="020B0604020202020204" pitchFamily="34" charset="0"/>
                  <a:cs typeface="Times New Roman" panose="02020603050405020304" pitchFamily="18" charset="0"/>
                  <a:sym typeface="Symbol" panose="05050102010706020507" pitchFamily="18" charset="2"/>
                </a:endParaRPr>
              </a:p>
              <a:p>
                <a:pPr algn="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r>
                  <a:rPr lang="en-US" altLang="en-US" sz="2000">
                    <a:solidFill>
                      <a:schemeClr val="bg1"/>
                    </a:solidFill>
                    <a:latin typeface="Arial" panose="020B0604020202020204" pitchFamily="34" charset="0"/>
                    <a:cs typeface="Times New Roman" panose="02020603050405020304" pitchFamily="18" charset="0"/>
                    <a:sym typeface="Symbol" panose="05050102010706020507" pitchFamily="18" charset="2"/>
                  </a:rPr>
                  <a:t> </a:t>
                </a:r>
              </a:p>
              <a:p>
                <a:pPr algn="r"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US" altLang="en-US" sz="2000">
                  <a:solidFill>
                    <a:schemeClr val="bg1"/>
                  </a:solidFill>
                  <a:latin typeface="Arial" panose="020B0604020202020204" pitchFamily="34" charset="0"/>
                  <a:sym typeface="Symbol" panose="05050102010706020507" pitchFamily="18" charset="2"/>
                </a:endParaRPr>
              </a:p>
            </p:txBody>
          </p:sp>
          <p:sp>
            <p:nvSpPr>
              <p:cNvPr id="9" name="Rectangle 7">
                <a:extLst>
                  <a:ext uri="{FF2B5EF4-FFF2-40B4-BE49-F238E27FC236}">
                    <a16:creationId xmlns:a16="http://schemas.microsoft.com/office/drawing/2014/main" id="{923D6A2D-FDCD-462B-B0A6-DAE591DCA2A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0"/>
                <a:ext cx="3104" cy="767"/>
              </a:xfrm>
              <a:prstGeom prst="rect">
                <a:avLst/>
              </a:prstGeom>
              <a:grpFill/>
              <a:ln w="7">
                <a:solidFill>
                  <a:schemeClr val="accent6">
                    <a:lumMod val="75000"/>
                  </a:schemeClr>
                </a:solidFill>
                <a:miter lim="800000"/>
                <a:headEnd/>
                <a:tailEnd/>
              </a:ln>
            </p:spPr>
            <p:txBody>
              <a:bodyPr/>
              <a:lstStyle>
                <a:lvl1pPr eaLnBrk="0" hangingPunct="0">
                  <a:spcBef>
                    <a:spcPct val="20000"/>
                  </a:spcBef>
                  <a:buClr>
                    <a:srgbClr val="0BD0D9"/>
                  </a:buClr>
                  <a:buSzPct val="95000"/>
                  <a:buFont typeface="Wingdings 2" panose="05020102010507070707" pitchFamily="18" charset="2"/>
                  <a:buChar char=""/>
                  <a:defRPr sz="28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1pPr>
                <a:lvl2pPr marL="742950" indent="-285750" eaLnBrk="0" hangingPunct="0">
                  <a:spcBef>
                    <a:spcPct val="20000"/>
                  </a:spcBef>
                  <a:buClr>
                    <a:schemeClr val="accent1"/>
                  </a:buClr>
                  <a:buSzPct val="85000"/>
                  <a:buFont typeface="Wingdings 2" panose="05020102010507070707" pitchFamily="18" charset="2"/>
                  <a:buChar char=""/>
                  <a:defRPr sz="26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2pPr>
                <a:lvl3pPr marL="1143000" indent="-228600" eaLnBrk="0" hangingPunct="0">
                  <a:spcBef>
                    <a:spcPct val="20000"/>
                  </a:spcBef>
                  <a:buClr>
                    <a:schemeClr val="accent2"/>
                  </a:buClr>
                  <a:buSzPct val="70000"/>
                  <a:buFont typeface="Wingdings 2" panose="05020102010507070707" pitchFamily="18" charset="2"/>
                  <a:buChar char=""/>
                  <a:defRPr sz="22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3pPr>
                <a:lvl4pPr marL="1600200" indent="-228600" eaLnBrk="0" hangingPunct="0">
                  <a:spcBef>
                    <a:spcPct val="20000"/>
                  </a:spcBef>
                  <a:buClr>
                    <a:srgbClr val="0BD0D9"/>
                  </a:buClr>
                  <a:buSzPct val="65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4pPr>
                <a:lvl5pPr marL="2057400" indent="-228600" eaLnBrk="0" hangingPunct="0">
                  <a:spcBef>
                    <a:spcPct val="20000"/>
                  </a:spcBef>
                  <a:buClr>
                    <a:srgbClr val="10CF9B"/>
                  </a:buClr>
                  <a:buSzPct val="65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10CF9B"/>
                  </a:buClr>
                  <a:buSzPct val="65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10CF9B"/>
                  </a:buClr>
                  <a:buSzPct val="65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10CF9B"/>
                  </a:buClr>
                  <a:buSzPct val="65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rgbClr val="10CF9B"/>
                  </a:buClr>
                  <a:buSzPct val="65000"/>
                  <a:buFont typeface="Wingdings 2" panose="05020102010507070707" pitchFamily="18" charset="2"/>
                  <a:buChar char=""/>
                  <a:defRPr sz="2100">
                    <a:solidFill>
                      <a:schemeClr val="tx1"/>
                    </a:solidFill>
                    <a:latin typeface="Constantia" panose="02030602050306030303" pitchFamily="18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en-GB" altLang="en-US" sz="2000">
                  <a:solidFill>
                    <a:schemeClr val="bg1"/>
                  </a:solidFill>
                  <a:latin typeface="Arial" panose="020B0604020202020204" pitchFamily="34" charset="0"/>
                </a:endParaRPr>
              </a:p>
            </p:txBody>
          </p:sp>
        </p:grpSp>
        <p:sp>
          <p:nvSpPr>
            <p:cNvPr id="7" name="Rectangle 8">
              <a:extLst>
                <a:ext uri="{FF2B5EF4-FFF2-40B4-BE49-F238E27FC236}">
                  <a16:creationId xmlns:a16="http://schemas.microsoft.com/office/drawing/2014/main" id="{DF7C9F77-8790-4D8C-9468-2A3F56B9BD5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3" y="-3"/>
              <a:ext cx="3110" cy="773"/>
            </a:xfrm>
            <a:prstGeom prst="rect">
              <a:avLst/>
            </a:prstGeom>
            <a:grpFill/>
            <a:ln w="11112">
              <a:solidFill>
                <a:schemeClr val="accent6">
                  <a:lumMod val="75000"/>
                </a:schemeClr>
              </a:solidFill>
              <a:miter lim="800000"/>
              <a:headEnd/>
              <a:tailEnd/>
            </a:ln>
          </p:spPr>
          <p:txBody>
            <a:bodyPr/>
            <a:lstStyle>
              <a:lvl1pPr eaLnBrk="0" hangingPunct="0">
                <a:spcBef>
                  <a:spcPct val="20000"/>
                </a:spcBef>
                <a:buClr>
                  <a:srgbClr val="0BD0D9"/>
                </a:buClr>
                <a:buSzPct val="95000"/>
                <a:buFont typeface="Wingdings 2" panose="05020102010507070707" pitchFamily="18" charset="2"/>
                <a:buChar char=""/>
                <a:defRPr sz="2800">
                  <a:solidFill>
                    <a:schemeClr val="tx1"/>
                  </a:solidFill>
                  <a:latin typeface="Constantia" panose="02030602050306030303" pitchFamily="18" charset="0"/>
                </a:defRPr>
              </a:lvl1pPr>
              <a:lvl2pPr marL="742950" indent="-285750" eaLnBrk="0" hangingPunct="0">
                <a:spcBef>
                  <a:spcPct val="20000"/>
                </a:spcBef>
                <a:buClr>
                  <a:schemeClr val="accent1"/>
                </a:buClr>
                <a:buSzPct val="85000"/>
                <a:buFont typeface="Wingdings 2" panose="05020102010507070707" pitchFamily="18" charset="2"/>
                <a:buChar char=""/>
                <a:defRPr sz="2600">
                  <a:solidFill>
                    <a:schemeClr val="tx1"/>
                  </a:solidFill>
                  <a:latin typeface="Constantia" panose="02030602050306030303" pitchFamily="18" charset="0"/>
                </a:defRPr>
              </a:lvl2pPr>
              <a:lvl3pPr marL="1143000" indent="-228600" eaLnBrk="0" hangingPunct="0">
                <a:spcBef>
                  <a:spcPct val="20000"/>
                </a:spcBef>
                <a:buClr>
                  <a:schemeClr val="accent2"/>
                </a:buClr>
                <a:buSzPct val="70000"/>
                <a:buFont typeface="Wingdings 2" panose="05020102010507070707" pitchFamily="18" charset="2"/>
                <a:buChar char=""/>
                <a:defRPr sz="2200">
                  <a:solidFill>
                    <a:schemeClr val="tx1"/>
                  </a:solidFill>
                  <a:latin typeface="Constantia" panose="02030602050306030303" pitchFamily="18" charset="0"/>
                </a:defRPr>
              </a:lvl3pPr>
              <a:lvl4pPr marL="1600200" indent="-228600" eaLnBrk="0" hangingPunct="0">
                <a:spcBef>
                  <a:spcPct val="20000"/>
                </a:spcBef>
                <a:buClr>
                  <a:srgbClr val="0BD0D9"/>
                </a:buClr>
                <a:buSzPct val="65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4pPr>
              <a:lvl5pPr marL="2057400" indent="-228600" eaLnBrk="0" hangingPunct="0">
                <a:spcBef>
                  <a:spcPct val="20000"/>
                </a:spcBef>
                <a:buClr>
                  <a:srgbClr val="10CF9B"/>
                </a:buClr>
                <a:buSzPct val="65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5pPr>
              <a:lvl6pPr marL="25146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10CF9B"/>
                </a:buClr>
                <a:buSzPct val="65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6pPr>
              <a:lvl7pPr marL="29718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10CF9B"/>
                </a:buClr>
                <a:buSzPct val="65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7pPr>
              <a:lvl8pPr marL="34290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10CF9B"/>
                </a:buClr>
                <a:buSzPct val="65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8pPr>
              <a:lvl9pPr marL="3886200" indent="-228600" eaLnBrk="0" fontAlgn="base" hangingPunct="0">
                <a:spcBef>
                  <a:spcPct val="20000"/>
                </a:spcBef>
                <a:spcAft>
                  <a:spcPct val="0"/>
                </a:spcAft>
                <a:buClr>
                  <a:srgbClr val="10CF9B"/>
                </a:buClr>
                <a:buSzPct val="65000"/>
                <a:buFont typeface="Wingdings 2" panose="05020102010507070707" pitchFamily="18" charset="2"/>
                <a:buChar char=""/>
                <a:defRPr sz="2100">
                  <a:solidFill>
                    <a:schemeClr val="tx1"/>
                  </a:solidFill>
                  <a:latin typeface="Constantia" panose="02030602050306030303" pitchFamily="18" charset="0"/>
                </a:defRPr>
              </a:lvl9pPr>
            </a:lstStyle>
            <a:p>
              <a:pPr eaLnBrk="1" hangingPunct="1">
                <a:spcBef>
                  <a:spcPct val="0"/>
                </a:spcBef>
                <a:buClrTx/>
                <a:buSzTx/>
                <a:buFontTx/>
                <a:buNone/>
              </a:pPr>
              <a:endParaRPr lang="en-GB" altLang="en-US" sz="2000">
                <a:solidFill>
                  <a:schemeClr val="bg1"/>
                </a:solidFill>
                <a:latin typeface="Arial" panose="020B0604020202020204" pitchFamily="34" charset="0"/>
              </a:endParaRPr>
            </a:p>
          </p:txBody>
        </p:sp>
      </p:grpSp>
      <p:sp>
        <p:nvSpPr>
          <p:cNvPr id="10" name="Text Box 9">
            <a:extLst>
              <a:ext uri="{FF2B5EF4-FFF2-40B4-BE49-F238E27FC236}">
                <a16:creationId xmlns:a16="http://schemas.microsoft.com/office/drawing/2014/main" id="{3D9E561A-6DDA-4C5E-A4DE-2CEDB21C8A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4346" y="2637370"/>
            <a:ext cx="966758" cy="406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7704" tIns="48852" rIns="97704" bIns="48852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2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Inputs</a:t>
            </a:r>
          </a:p>
        </p:txBody>
      </p:sp>
      <p:sp>
        <p:nvSpPr>
          <p:cNvPr id="11" name="Text Box 10">
            <a:extLst>
              <a:ext uri="{FF2B5EF4-FFF2-40B4-BE49-F238E27FC236}">
                <a16:creationId xmlns:a16="http://schemas.microsoft.com/office/drawing/2014/main" id="{F379A7FC-9BFF-4EDC-A209-0F5E88057C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876" y="4124858"/>
            <a:ext cx="2019931" cy="1329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7704" tIns="48852" rIns="97704" bIns="48852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2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 dirty="0">
                <a:solidFill>
                  <a:srgbClr val="660066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Did you have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 dirty="0">
                <a:solidFill>
                  <a:srgbClr val="660066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the Inputs you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 dirty="0">
                <a:solidFill>
                  <a:srgbClr val="660066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needed?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000" b="1" dirty="0">
              <a:solidFill>
                <a:srgbClr val="FFFF00"/>
              </a:solidFill>
              <a:latin typeface="Arial" panose="020B0604020202020204" pitchFamily="34" charset="0"/>
            </a:endParaRPr>
          </a:p>
        </p:txBody>
      </p:sp>
      <p:sp>
        <p:nvSpPr>
          <p:cNvPr id="12" name="Rectangle 15">
            <a:extLst>
              <a:ext uri="{FF2B5EF4-FFF2-40B4-BE49-F238E27FC236}">
                <a16:creationId xmlns:a16="http://schemas.microsoft.com/office/drawing/2014/main" id="{4F1707E9-36BF-4997-96CC-6A54B6AA74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29921" y="2637370"/>
            <a:ext cx="1335448" cy="406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7704" tIns="48852" rIns="97704" bIns="48852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2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Activities</a:t>
            </a:r>
          </a:p>
        </p:txBody>
      </p:sp>
      <p:sp>
        <p:nvSpPr>
          <p:cNvPr id="13" name="Rectangle 16">
            <a:extLst>
              <a:ext uri="{FF2B5EF4-FFF2-40B4-BE49-F238E27FC236}">
                <a16:creationId xmlns:a16="http://schemas.microsoft.com/office/drawing/2014/main" id="{9F5C6D46-288E-4DA4-A4DF-2EB39C95B5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73007" y="2637370"/>
            <a:ext cx="1179958" cy="406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7704" tIns="48852" rIns="97704" bIns="48852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2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Outputs</a:t>
            </a:r>
          </a:p>
        </p:txBody>
      </p:sp>
      <p:sp>
        <p:nvSpPr>
          <p:cNvPr id="14" name="Rectangle 17">
            <a:extLst>
              <a:ext uri="{FF2B5EF4-FFF2-40B4-BE49-F238E27FC236}">
                <a16:creationId xmlns:a16="http://schemas.microsoft.com/office/drawing/2014/main" id="{FEA95384-B3DD-4679-BE8E-7CBFDB3248E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3546" y="2637370"/>
            <a:ext cx="1450865" cy="406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7704" tIns="48852" rIns="97704" bIns="48852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2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GB" alt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Outcomes</a:t>
            </a:r>
            <a:endParaRPr lang="en-US" altLang="en-US" sz="2000" b="1" dirty="0">
              <a:solidFill>
                <a:schemeClr val="bg1"/>
              </a:solidFill>
              <a:latin typeface="Arial" panose="020B0604020202020204" pitchFamily="34" charset="0"/>
            </a:endParaRPr>
          </a:p>
        </p:txBody>
      </p:sp>
      <p:sp>
        <p:nvSpPr>
          <p:cNvPr id="15" name="Rectangle 18">
            <a:extLst>
              <a:ext uri="{FF2B5EF4-FFF2-40B4-BE49-F238E27FC236}">
                <a16:creationId xmlns:a16="http://schemas.microsoft.com/office/drawing/2014/main" id="{8BBA899A-B29E-45F2-A98E-F5AEA59CC0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44907" y="2481794"/>
            <a:ext cx="1208812" cy="714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7704" tIns="48852" rIns="97704" bIns="48852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2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Desired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 dirty="0">
                <a:solidFill>
                  <a:schemeClr val="bg1"/>
                </a:solidFill>
                <a:latin typeface="Arial" panose="020B0604020202020204" pitchFamily="34" charset="0"/>
              </a:rPr>
              <a:t>Impact</a:t>
            </a:r>
          </a:p>
        </p:txBody>
      </p:sp>
      <p:sp>
        <p:nvSpPr>
          <p:cNvPr id="16" name="Rectangle 19">
            <a:extLst>
              <a:ext uri="{FF2B5EF4-FFF2-40B4-BE49-F238E27FC236}">
                <a16:creationId xmlns:a16="http://schemas.microsoft.com/office/drawing/2014/main" id="{D9BEF40E-0F2E-4D5C-9FCC-073E3E67B5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4208" y="5252530"/>
            <a:ext cx="2849562" cy="1329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7704" tIns="48852" rIns="97704" bIns="48852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2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 dirty="0">
                <a:solidFill>
                  <a:srgbClr val="00206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Were your Activities carried out as planned?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US" altLang="en-US" sz="2000" b="1" dirty="0">
              <a:solidFill>
                <a:srgbClr val="FF99FF"/>
              </a:solidFill>
              <a:latin typeface="Arial" panose="020B0604020202020204" pitchFamily="34" charset="0"/>
            </a:endParaRPr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id="{97F22CE7-A506-4986-A55E-3F6063305AE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06321" y="4045483"/>
            <a:ext cx="1843087" cy="1329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7704" tIns="48852" rIns="97704" bIns="48852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2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660066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Were the planned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660066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Outputs achieved?</a:t>
            </a:r>
            <a:r>
              <a:rPr lang="en-US" altLang="en-US" sz="2000" b="1">
                <a:solidFill>
                  <a:srgbClr val="660066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18" name="Rectangle 21">
            <a:extLst>
              <a:ext uri="{FF2B5EF4-FFF2-40B4-BE49-F238E27FC236}">
                <a16:creationId xmlns:a16="http://schemas.microsoft.com/office/drawing/2014/main" id="{B31B7B12-1496-4BE8-9A55-2BB9CA7ECB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68507" y="4202644"/>
            <a:ext cx="1593850" cy="13297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7704" tIns="48852" rIns="97704" bIns="48852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2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6633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Did the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6633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Outcomes/Effects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66330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occur</a:t>
            </a:r>
            <a:r>
              <a:rPr lang="en-US" altLang="en-US" sz="2000" b="1">
                <a:solidFill>
                  <a:srgbClr val="663300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19" name="Rectangle 22">
            <a:extLst>
              <a:ext uri="{FF2B5EF4-FFF2-40B4-BE49-F238E27FC236}">
                <a16:creationId xmlns:a16="http://schemas.microsoft.com/office/drawing/2014/main" id="{CA480FBE-EC87-4D57-B715-C254AF50427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44908" y="4045483"/>
            <a:ext cx="1844675" cy="7142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7704" tIns="48852" rIns="97704" bIns="48852">
            <a:spAutoFit/>
          </a:bodyPr>
          <a:lstStyle>
            <a:lvl1pPr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2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808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Was Impact 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en-US" sz="2000" b="1">
                <a:solidFill>
                  <a:srgbClr val="008080"/>
                </a:solidFill>
                <a:latin typeface="Arial" panose="020B0604020202020204" pitchFamily="34" charset="0"/>
                <a:cs typeface="Times New Roman" panose="02020603050405020304" pitchFamily="18" charset="0"/>
              </a:rPr>
              <a:t>achieved?</a:t>
            </a:r>
            <a:r>
              <a:rPr lang="en-US" altLang="en-US" sz="2000" b="1">
                <a:solidFill>
                  <a:srgbClr val="008080"/>
                </a:solidFill>
                <a:latin typeface="Arial" panose="020B0604020202020204" pitchFamily="34" charset="0"/>
              </a:rPr>
              <a:t> </a:t>
            </a:r>
          </a:p>
        </p:txBody>
      </p:sp>
      <p:sp>
        <p:nvSpPr>
          <p:cNvPr id="20" name="Line 23">
            <a:extLst>
              <a:ext uri="{FF2B5EF4-FFF2-40B4-BE49-F238E27FC236}">
                <a16:creationId xmlns:a16="http://schemas.microsoft.com/office/drawing/2014/main" id="{8D54AF4C-C09E-4E15-BD16-9051495F6080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1834673" y="3133218"/>
            <a:ext cx="922338" cy="2033588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7704" tIns="48852" rIns="97704" bIns="48852"/>
          <a:lstStyle/>
          <a:p>
            <a:endParaRPr lang="en-GB" sz="2000"/>
          </a:p>
        </p:txBody>
      </p:sp>
      <p:sp>
        <p:nvSpPr>
          <p:cNvPr id="21" name="Line 24">
            <a:extLst>
              <a:ext uri="{FF2B5EF4-FFF2-40B4-BE49-F238E27FC236}">
                <a16:creationId xmlns:a16="http://schemas.microsoft.com/office/drawing/2014/main" id="{0D7FD355-DCBE-42AC-B195-7B13D5F71DD1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253520" y="3047494"/>
            <a:ext cx="838200" cy="10953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7704" tIns="48852" rIns="97704" bIns="48852"/>
          <a:lstStyle/>
          <a:p>
            <a:endParaRPr lang="en-GB" sz="2000"/>
          </a:p>
        </p:txBody>
      </p:sp>
      <p:sp>
        <p:nvSpPr>
          <p:cNvPr id="22" name="Line 25">
            <a:extLst>
              <a:ext uri="{FF2B5EF4-FFF2-40B4-BE49-F238E27FC236}">
                <a16:creationId xmlns:a16="http://schemas.microsoft.com/office/drawing/2014/main" id="{52E9556A-23AE-4528-BCBC-50CCCBF00C65}"/>
              </a:ext>
            </a:extLst>
          </p:cNvPr>
          <p:cNvSpPr>
            <a:spLocks noChangeShapeType="1"/>
          </p:cNvSpPr>
          <p:nvPr/>
        </p:nvSpPr>
        <p:spPr bwMode="auto">
          <a:xfrm flipV="1">
            <a:off x="4444520" y="3029483"/>
            <a:ext cx="0" cy="109537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7704" tIns="48852" rIns="97704" bIns="48852"/>
          <a:lstStyle/>
          <a:p>
            <a:endParaRPr lang="en-GB" sz="2000"/>
          </a:p>
        </p:txBody>
      </p:sp>
      <p:sp>
        <p:nvSpPr>
          <p:cNvPr id="23" name="Line 26">
            <a:extLst>
              <a:ext uri="{FF2B5EF4-FFF2-40B4-BE49-F238E27FC236}">
                <a16:creationId xmlns:a16="http://schemas.microsoft.com/office/drawing/2014/main" id="{23675E3B-4B43-4AE6-8487-C4633E06AE57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6036782" y="2951695"/>
            <a:ext cx="419100" cy="1173163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7704" tIns="48852" rIns="97704" bIns="48852"/>
          <a:lstStyle/>
          <a:p>
            <a:endParaRPr lang="en-GB" sz="2000"/>
          </a:p>
        </p:txBody>
      </p:sp>
      <p:sp>
        <p:nvSpPr>
          <p:cNvPr id="24" name="Line 27">
            <a:extLst>
              <a:ext uri="{FF2B5EF4-FFF2-40B4-BE49-F238E27FC236}">
                <a16:creationId xmlns:a16="http://schemas.microsoft.com/office/drawing/2014/main" id="{37596FCE-BBF7-4EC1-9434-6D8DE2461F48}"/>
              </a:ext>
            </a:extLst>
          </p:cNvPr>
          <p:cNvSpPr>
            <a:spLocks noChangeShapeType="1"/>
          </p:cNvSpPr>
          <p:nvPr/>
        </p:nvSpPr>
        <p:spPr bwMode="auto">
          <a:xfrm flipH="1" flipV="1">
            <a:off x="7964008" y="3185058"/>
            <a:ext cx="252413" cy="860425"/>
          </a:xfrm>
          <a:prstGeom prst="line">
            <a:avLst/>
          </a:prstGeom>
          <a:noFill/>
          <a:ln w="9525">
            <a:solidFill>
              <a:srgbClr val="00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97704" tIns="48852" rIns="97704" bIns="48852"/>
          <a:lstStyle/>
          <a:p>
            <a:endParaRPr lang="en-GB" sz="2000"/>
          </a:p>
        </p:txBody>
      </p: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FE481E8E-F46D-410E-95BF-29EE957FEB58}"/>
              </a:ext>
            </a:extLst>
          </p:cNvPr>
          <p:cNvCxnSpPr/>
          <p:nvPr/>
        </p:nvCxnSpPr>
        <p:spPr>
          <a:xfrm>
            <a:off x="177953" y="1823942"/>
            <a:ext cx="6865304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7EDB5A89-B4E6-46A9-BE70-5C7E9FB73529}"/>
              </a:ext>
            </a:extLst>
          </p:cNvPr>
          <p:cNvSpPr txBox="1"/>
          <p:nvPr/>
        </p:nvSpPr>
        <p:spPr>
          <a:xfrm>
            <a:off x="967477" y="1134132"/>
            <a:ext cx="41469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Monitoring</a:t>
            </a:r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CA393786-E9A4-4D29-955C-CAA4ECE95BD6}"/>
              </a:ext>
            </a:extLst>
          </p:cNvPr>
          <p:cNvCxnSpPr>
            <a:cxnSpLocks/>
          </p:cNvCxnSpPr>
          <p:nvPr/>
        </p:nvCxnSpPr>
        <p:spPr>
          <a:xfrm>
            <a:off x="5449408" y="1567268"/>
            <a:ext cx="3596641" cy="0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8" name="TextBox 27">
            <a:extLst>
              <a:ext uri="{FF2B5EF4-FFF2-40B4-BE49-F238E27FC236}">
                <a16:creationId xmlns:a16="http://schemas.microsoft.com/office/drawing/2014/main" id="{BD77512F-10E0-46E9-B13F-FB8A11C7067D}"/>
              </a:ext>
            </a:extLst>
          </p:cNvPr>
          <p:cNvSpPr txBox="1"/>
          <p:nvPr/>
        </p:nvSpPr>
        <p:spPr>
          <a:xfrm>
            <a:off x="5868507" y="916520"/>
            <a:ext cx="29352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dirty="0"/>
              <a:t>Evaluation</a:t>
            </a:r>
          </a:p>
        </p:txBody>
      </p:sp>
      <p:sp>
        <p:nvSpPr>
          <p:cNvPr id="29" name="Right Arrow 28"/>
          <p:cNvSpPr/>
          <p:nvPr/>
        </p:nvSpPr>
        <p:spPr>
          <a:xfrm>
            <a:off x="1510821" y="2710943"/>
            <a:ext cx="419100" cy="336551"/>
          </a:xfrm>
          <a:prstGeom prst="rightArrow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30" name="Right Arrow 29"/>
          <p:cNvSpPr/>
          <p:nvPr/>
        </p:nvSpPr>
        <p:spPr>
          <a:xfrm>
            <a:off x="3303108" y="2710943"/>
            <a:ext cx="419100" cy="336551"/>
          </a:xfrm>
          <a:prstGeom prst="rightArrow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31" name="Right Arrow 30"/>
          <p:cNvSpPr/>
          <p:nvPr/>
        </p:nvSpPr>
        <p:spPr>
          <a:xfrm>
            <a:off x="5002043" y="2711646"/>
            <a:ext cx="419100" cy="336551"/>
          </a:xfrm>
          <a:prstGeom prst="rightArrow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  <p:sp>
        <p:nvSpPr>
          <p:cNvPr id="32" name="Right Arrow 31"/>
          <p:cNvSpPr/>
          <p:nvPr/>
        </p:nvSpPr>
        <p:spPr>
          <a:xfrm>
            <a:off x="7056079" y="2711646"/>
            <a:ext cx="419100" cy="336551"/>
          </a:xfrm>
          <a:prstGeom prst="rightArrow">
            <a:avLst/>
          </a:prstGeom>
          <a:solidFill>
            <a:schemeClr val="bg1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2000"/>
          </a:p>
        </p:txBody>
      </p:sp>
    </p:spTree>
    <p:extLst>
      <p:ext uri="{BB962C8B-B14F-4D97-AF65-F5344CB8AC3E}">
        <p14:creationId xmlns:p14="http://schemas.microsoft.com/office/powerpoint/2010/main" val="2608320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475568" y="135375"/>
            <a:ext cx="4520981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300" b="1" dirty="0">
                <a:solidFill>
                  <a:schemeClr val="bg1"/>
                </a:solidFill>
                <a:latin typeface="+mj-lt"/>
                <a:ea typeface="+mj-ea"/>
                <a:cs typeface="+mj-cs"/>
              </a:rPr>
              <a:t>How to monitor project?</a:t>
            </a:r>
            <a:endParaRPr lang="en-US" sz="3300" b="1" dirty="0">
              <a:solidFill>
                <a:schemeClr val="bg1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BDA5507-E7DD-4C47-AA33-EACF1C4608E0}"/>
              </a:ext>
            </a:extLst>
          </p:cNvPr>
          <p:cNvSpPr txBox="1">
            <a:spLocks/>
          </p:cNvSpPr>
          <p:nvPr/>
        </p:nvSpPr>
        <p:spPr>
          <a:xfrm>
            <a:off x="623299" y="1447136"/>
            <a:ext cx="7915278" cy="3799463"/>
          </a:xfrm>
          <a:prstGeom prst="rect">
            <a:avLst/>
          </a:prstGeom>
        </p:spPr>
        <p:txBody>
          <a:bodyPr/>
          <a:lstStyle>
            <a:lvl1pPr marL="257175" indent="-257175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214313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/>
            <a:r>
              <a:rPr lang="en-GB" sz="4000"/>
              <a:t>Remotely</a:t>
            </a:r>
          </a:p>
          <a:p>
            <a:pPr defTabSz="914400"/>
            <a:endParaRPr lang="en-GB" sz="4000"/>
          </a:p>
          <a:p>
            <a:pPr defTabSz="914400"/>
            <a:r>
              <a:rPr lang="en-GB" sz="4000"/>
              <a:t>Meeting (i.e. face-to-face or online)</a:t>
            </a:r>
          </a:p>
          <a:p>
            <a:pPr marL="251169" lvl="1" indent="0" defTabSz="914400">
              <a:buFont typeface="Arial" panose="020B0604020202020204" pitchFamily="34" charset="0"/>
              <a:buNone/>
            </a:pPr>
            <a:endParaRPr lang="en-GB" sz="4000"/>
          </a:p>
          <a:p>
            <a:pPr defTabSz="914400"/>
            <a:r>
              <a:rPr lang="en-GB" sz="4000"/>
              <a:t>Field monitoring visits</a:t>
            </a:r>
          </a:p>
          <a:p>
            <a:pPr marL="0" indent="0" defTabSz="914400">
              <a:buFont typeface="Arial" panose="020B0604020202020204" pitchFamily="34" charset="0"/>
              <a:buNone/>
            </a:pP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4234305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BCD0D838-AFCE-410D-BEA5-5CA4A43B6D5D}"/>
              </a:ext>
            </a:extLst>
          </p:cNvPr>
          <p:cNvSpPr txBox="1">
            <a:spLocks/>
          </p:cNvSpPr>
          <p:nvPr/>
        </p:nvSpPr>
        <p:spPr>
          <a:xfrm>
            <a:off x="1354460" y="-107341"/>
            <a:ext cx="6919977" cy="1554241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509412"/>
            <a:r>
              <a:rPr lang="en-GB" sz="6600" b="1" spc="-111" dirty="0">
                <a:solidFill>
                  <a:schemeClr val="bg1"/>
                </a:solidFill>
                <a:latin typeface="Bahnschrift SemiLight Condensed" panose="020B0502040204020203" pitchFamily="34" charset="0"/>
                <a:cs typeface="Times New Roman"/>
              </a:rPr>
              <a:t>Data Collection</a:t>
            </a:r>
          </a:p>
        </p:txBody>
      </p:sp>
      <p:pic>
        <p:nvPicPr>
          <p:cNvPr id="6" name="Content Placeholder 4">
            <a:extLst>
              <a:ext uri="{FF2B5EF4-FFF2-40B4-BE49-F238E27FC236}">
                <a16:creationId xmlns:a16="http://schemas.microsoft.com/office/drawing/2014/main" id="{384F40D9-0E5B-4F0F-813D-9F0CA1E7CB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771" b="7857"/>
          <a:stretch/>
        </p:blipFill>
        <p:spPr>
          <a:xfrm>
            <a:off x="0" y="989264"/>
            <a:ext cx="9074484" cy="5021178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3969031" y="4577808"/>
            <a:ext cx="2533370" cy="136846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5780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A18277-5BDB-45E7-AFB6-AEF7528F7CD3}"/>
              </a:ext>
            </a:extLst>
          </p:cNvPr>
          <p:cNvSpPr txBox="1">
            <a:spLocks/>
          </p:cNvSpPr>
          <p:nvPr/>
        </p:nvSpPr>
        <p:spPr>
          <a:xfrm>
            <a:off x="67927" y="91232"/>
            <a:ext cx="8177349" cy="1124712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en-GB" b="1" dirty="0">
                <a:solidFill>
                  <a:schemeClr val="bg1"/>
                </a:solidFill>
              </a:rPr>
              <a:t>Principle of designing data collection tools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B143076-5CB3-4271-8F73-BBA62B6A9DD6}"/>
              </a:ext>
            </a:extLst>
          </p:cNvPr>
          <p:cNvSpPr txBox="1">
            <a:spLocks/>
          </p:cNvSpPr>
          <p:nvPr/>
        </p:nvSpPr>
        <p:spPr>
          <a:xfrm>
            <a:off x="914400" y="1563402"/>
            <a:ext cx="4059238" cy="2088974"/>
          </a:xfrm>
          <a:prstGeom prst="rect">
            <a:avLst/>
          </a:prstGeom>
        </p:spPr>
        <p:txBody>
          <a:bodyPr/>
          <a:lstStyle>
            <a:lvl1pPr marL="257175" indent="-257175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214313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/>
            <a:r>
              <a:rPr lang="en-GB" sz="3600" dirty="0">
                <a:solidFill>
                  <a:srgbClr val="0070C0"/>
                </a:solidFill>
              </a:rPr>
              <a:t>Collect “Needs to Know” data only not “Nice to know”</a:t>
            </a:r>
          </a:p>
        </p:txBody>
      </p:sp>
      <p:pic>
        <p:nvPicPr>
          <p:cNvPr id="4" name="Picture 5" descr="MPj04224580000[1]">
            <a:extLst>
              <a:ext uri="{FF2B5EF4-FFF2-40B4-BE49-F238E27FC236}">
                <a16:creationId xmlns:a16="http://schemas.microsoft.com/office/drawing/2014/main" id="{9B203226-D2F4-4EEF-BE0B-5D5B4196005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670" y="976961"/>
            <a:ext cx="4059238" cy="5178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1670A11D-B70A-4566-9597-5085C4DB6DC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969" y="4108460"/>
            <a:ext cx="4191000" cy="1676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7704" tIns="48852" rIns="97704" bIns="48852"/>
          <a:lstStyle>
            <a:lvl1pPr marL="365125" indent="-365125" eaLnBrk="0" hangingPunct="0">
              <a:spcBef>
                <a:spcPct val="20000"/>
              </a:spcBef>
              <a:buClr>
                <a:srgbClr val="0BD0D9"/>
              </a:buClr>
              <a:buSzPct val="95000"/>
              <a:buFont typeface="Wingdings 2" panose="05020102010507070707" pitchFamily="18" charset="2"/>
              <a:buChar char=""/>
              <a:defRPr sz="2800">
                <a:solidFill>
                  <a:schemeClr val="tx1"/>
                </a:solidFill>
                <a:latin typeface="Constantia" panose="02030602050306030303" pitchFamily="18" charset="0"/>
              </a:defRPr>
            </a:lvl1pPr>
            <a:lvl2pPr marL="742950" indent="-285750" eaLnBrk="0" hangingPunct="0">
              <a:spcBef>
                <a:spcPct val="20000"/>
              </a:spcBef>
              <a:buClr>
                <a:schemeClr val="accent1"/>
              </a:buClr>
              <a:buSzPct val="85000"/>
              <a:buFont typeface="Wingdings 2" panose="05020102010507070707" pitchFamily="18" charset="2"/>
              <a:buChar char=""/>
              <a:defRPr sz="2600">
                <a:solidFill>
                  <a:schemeClr val="tx1"/>
                </a:solidFill>
                <a:latin typeface="Constantia" panose="02030602050306030303" pitchFamily="18" charset="0"/>
              </a:defRPr>
            </a:lvl2pPr>
            <a:lvl3pPr marL="1143000" indent="-228600" eaLnBrk="0" hangingPunct="0">
              <a:spcBef>
                <a:spcPct val="20000"/>
              </a:spcBef>
              <a:buClr>
                <a:schemeClr val="accent2"/>
              </a:buClr>
              <a:buSzPct val="70000"/>
              <a:buFont typeface="Wingdings 2" panose="05020102010507070707" pitchFamily="18" charset="2"/>
              <a:buChar char=""/>
              <a:defRPr sz="2200">
                <a:solidFill>
                  <a:schemeClr val="tx1"/>
                </a:solidFill>
                <a:latin typeface="Constantia" panose="02030602050306030303" pitchFamily="18" charset="0"/>
              </a:defRPr>
            </a:lvl3pPr>
            <a:lvl4pPr marL="1600200" indent="-228600" eaLnBrk="0" hangingPunct="0">
              <a:spcBef>
                <a:spcPct val="20000"/>
              </a:spcBef>
              <a:buClr>
                <a:srgbClr val="0BD0D9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4pPr>
            <a:lvl5pPr marL="2057400" indent="-228600" eaLnBrk="0" hangingPunct="0">
              <a:spcBef>
                <a:spcPct val="20000"/>
              </a:spcBef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10CF9B"/>
              </a:buClr>
              <a:buSzPct val="65000"/>
              <a:buFont typeface="Wingdings 2" panose="05020102010507070707" pitchFamily="18" charset="2"/>
              <a:buChar char=""/>
              <a:defRPr sz="2100">
                <a:solidFill>
                  <a:schemeClr val="tx1"/>
                </a:solidFill>
                <a:latin typeface="Constantia" panose="02030602050306030303" pitchFamily="18" charset="0"/>
              </a:defRPr>
            </a:lvl9pPr>
          </a:lstStyle>
          <a:p>
            <a:pPr eaLnBrk="1" hangingPunct="1">
              <a:lnSpc>
                <a:spcPct val="90000"/>
              </a:lnSpc>
              <a:buClrTx/>
              <a:buSzTx/>
              <a:buFontTx/>
              <a:buNone/>
            </a:pPr>
            <a:endParaRPr lang="en-US" altLang="en-US" sz="2600" i="1" dirty="0">
              <a:latin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ClrTx/>
              <a:buSzTx/>
              <a:buFontTx/>
              <a:buNone/>
            </a:pPr>
            <a:r>
              <a:rPr lang="en-US" altLang="en-US" sz="2600" b="1" dirty="0">
                <a:solidFill>
                  <a:srgbClr val="006600"/>
                </a:solidFill>
                <a:latin typeface="Arial" panose="020B0604020202020204" pitchFamily="34" charset="0"/>
              </a:rPr>
              <a:t>“Do not COLLECT data unless somebody is going to USE IT”</a:t>
            </a:r>
          </a:p>
          <a:p>
            <a:pPr eaLnBrk="1" hangingPunct="1">
              <a:lnSpc>
                <a:spcPct val="90000"/>
              </a:lnSpc>
              <a:buClrTx/>
              <a:buSzTx/>
              <a:buFontTx/>
              <a:buNone/>
            </a:pPr>
            <a:endParaRPr lang="en-US" altLang="en-US" sz="2600" b="1" dirty="0">
              <a:latin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buClrTx/>
              <a:buSzTx/>
              <a:buFontTx/>
              <a:buNone/>
            </a:pPr>
            <a:endParaRPr lang="en-US" altLang="en-US" sz="2600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5372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72050B-6FAF-45BC-BFF5-4C883A1A5938}"/>
              </a:ext>
            </a:extLst>
          </p:cNvPr>
          <p:cNvSpPr txBox="1">
            <a:spLocks/>
          </p:cNvSpPr>
          <p:nvPr/>
        </p:nvSpPr>
        <p:spPr>
          <a:xfrm>
            <a:off x="914400" y="115509"/>
            <a:ext cx="7315200" cy="1124712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en-GB" b="1" dirty="0">
                <a:solidFill>
                  <a:schemeClr val="bg1"/>
                </a:solidFill>
              </a:rPr>
              <a:t>Type of data collection tools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F65542A-8E07-40CB-8772-8B94C1B7AE20}"/>
              </a:ext>
            </a:extLst>
          </p:cNvPr>
          <p:cNvSpPr txBox="1">
            <a:spLocks/>
          </p:cNvSpPr>
          <p:nvPr/>
        </p:nvSpPr>
        <p:spPr>
          <a:xfrm>
            <a:off x="684494" y="1457048"/>
            <a:ext cx="8656320" cy="5178883"/>
          </a:xfrm>
          <a:prstGeom prst="rect">
            <a:avLst/>
          </a:prstGeom>
        </p:spPr>
        <p:txBody>
          <a:bodyPr/>
          <a:lstStyle>
            <a:lvl1pPr marL="257175" indent="-257175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214313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defTabSz="914400">
              <a:buFont typeface="Arial" panose="020B0604020202020204" pitchFamily="34" charset="0"/>
              <a:buNone/>
            </a:pPr>
            <a:r>
              <a:rPr lang="en-GB" sz="4400" dirty="0"/>
              <a:t>1- Quantitative data is collected using a questionnaire. </a:t>
            </a:r>
          </a:p>
          <a:p>
            <a:pPr marL="0" indent="0" defTabSz="914400">
              <a:buFont typeface="Arial" panose="020B0604020202020204" pitchFamily="34" charset="0"/>
              <a:buNone/>
            </a:pPr>
            <a:r>
              <a:rPr lang="en-GB" sz="4400" dirty="0"/>
              <a:t>2-Qualitative data collection tools include semi-structured interviews (also known as KII) and focus group discussions. </a:t>
            </a:r>
          </a:p>
        </p:txBody>
      </p:sp>
    </p:spTree>
    <p:extLst>
      <p:ext uri="{BB962C8B-B14F-4D97-AF65-F5344CB8AC3E}">
        <p14:creationId xmlns:p14="http://schemas.microsoft.com/office/powerpoint/2010/main" val="254087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2508175106"/>
              </p:ext>
            </p:extLst>
          </p:nvPr>
        </p:nvGraphicFramePr>
        <p:xfrm>
          <a:off x="0" y="590441"/>
          <a:ext cx="9060398" cy="6339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Title 1">
            <a:extLst>
              <a:ext uri="{FF2B5EF4-FFF2-40B4-BE49-F238E27FC236}">
                <a16:creationId xmlns:a16="http://schemas.microsoft.com/office/drawing/2014/main" id="{7815E43F-844C-4B8A-A7F0-91485F3E162D}"/>
              </a:ext>
            </a:extLst>
          </p:cNvPr>
          <p:cNvSpPr txBox="1">
            <a:spLocks/>
          </p:cNvSpPr>
          <p:nvPr/>
        </p:nvSpPr>
        <p:spPr>
          <a:xfrm>
            <a:off x="914400" y="125959"/>
            <a:ext cx="7315200" cy="1124712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en-GB" b="1">
                <a:solidFill>
                  <a:schemeClr val="bg1"/>
                </a:solidFill>
              </a:rPr>
              <a:t>Steps for successful data collections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84853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A13C851-6081-4168-A8CC-709337A93A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CA13C851-6081-4168-A8CC-709337A93AB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7591DEB2-A449-42C1-8DA7-152461B3D45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graphicEl>
                                              <a:dgm id="{7591DEB2-A449-42C1-8DA7-152461B3D459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FA612894-9D41-4C56-9461-8203D929E9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graphicEl>
                                              <a:dgm id="{FA612894-9D41-4C56-9461-8203D929E9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3912DC6-4596-4726-9CFF-F39EE8E7E38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graphicEl>
                                              <a:dgm id="{63912DC6-4596-4726-9CFF-F39EE8E7E38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D0D838-AFCE-410D-BEA5-5CA4A43B6D5D}"/>
              </a:ext>
            </a:extLst>
          </p:cNvPr>
          <p:cNvSpPr txBox="1">
            <a:spLocks/>
          </p:cNvSpPr>
          <p:nvPr/>
        </p:nvSpPr>
        <p:spPr>
          <a:xfrm>
            <a:off x="2146183" y="-157956"/>
            <a:ext cx="5810250" cy="1554241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509412"/>
            <a:r>
              <a:rPr lang="en-GB" sz="6600" b="1" spc="-111" dirty="0">
                <a:solidFill>
                  <a:schemeClr val="bg1"/>
                </a:solidFill>
                <a:latin typeface="Bahnschrift SemiLight Condensed" panose="020B0502040204020203" pitchFamily="34" charset="0"/>
                <a:cs typeface="Times New Roman"/>
              </a:rPr>
              <a:t>Data Analysis</a:t>
            </a:r>
          </a:p>
        </p:txBody>
      </p:sp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384F40D9-0E5B-4F0F-813D-9F0CA1E7CB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771" b="7857"/>
          <a:stretch/>
        </p:blipFill>
        <p:spPr>
          <a:xfrm>
            <a:off x="0" y="989264"/>
            <a:ext cx="9074484" cy="5021178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6038462" y="3101934"/>
            <a:ext cx="2533370" cy="136846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1133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CCC440-71F6-4960-B14C-A4FF6EFAAECB}"/>
              </a:ext>
            </a:extLst>
          </p:cNvPr>
          <p:cNvSpPr txBox="1">
            <a:spLocks/>
          </p:cNvSpPr>
          <p:nvPr/>
        </p:nvSpPr>
        <p:spPr>
          <a:xfrm>
            <a:off x="909175" y="120734"/>
            <a:ext cx="7315200" cy="1124712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en-GB" b="1" dirty="0">
                <a:solidFill>
                  <a:schemeClr val="bg1"/>
                </a:solidFill>
              </a:rPr>
              <a:t>What is Data Analysis?</a:t>
            </a:r>
          </a:p>
        </p:txBody>
      </p:sp>
      <p:pic>
        <p:nvPicPr>
          <p:cNvPr id="3" name="Content Placeholder 5">
            <a:extLst>
              <a:ext uri="{FF2B5EF4-FFF2-40B4-BE49-F238E27FC236}">
                <a16:creationId xmlns:a16="http://schemas.microsoft.com/office/drawing/2014/main" id="{40802C87-D20B-4DA0-A860-5FEB0C3F3D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54880" y="1120042"/>
            <a:ext cx="4389120" cy="513428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C598E1F2-1C14-4E82-83C4-3A57A0B0BA68}"/>
              </a:ext>
            </a:extLst>
          </p:cNvPr>
          <p:cNvSpPr txBox="1"/>
          <p:nvPr/>
        </p:nvSpPr>
        <p:spPr>
          <a:xfrm>
            <a:off x="490874" y="2507511"/>
            <a:ext cx="4137770" cy="27392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Data Analysis is the process of bringing order and structure to the collected data.</a:t>
            </a:r>
          </a:p>
          <a:p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4165421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491E92-707D-40ED-AB70-A7DBBD902020}"/>
              </a:ext>
            </a:extLst>
          </p:cNvPr>
          <p:cNvSpPr txBox="1">
            <a:spLocks/>
          </p:cNvSpPr>
          <p:nvPr/>
        </p:nvSpPr>
        <p:spPr>
          <a:xfrm>
            <a:off x="825573" y="99832"/>
            <a:ext cx="7315200" cy="1124712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en-GB" b="1" dirty="0">
                <a:solidFill>
                  <a:schemeClr val="bg1"/>
                </a:solidFill>
              </a:rPr>
              <a:t>Performance Management Plan (PMP)</a:t>
            </a:r>
          </a:p>
        </p:txBody>
      </p:sp>
      <p:pic>
        <p:nvPicPr>
          <p:cNvPr id="3" name="Content Placeholder 5">
            <a:extLst>
              <a:ext uri="{FF2B5EF4-FFF2-40B4-BE49-F238E27FC236}">
                <a16:creationId xmlns:a16="http://schemas.microsoft.com/office/drawing/2014/main" id="{B20616B8-9E4D-45F1-A17B-9FA75535BC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648" t="1758" r="7661" b="2613"/>
          <a:stretch/>
        </p:blipFill>
        <p:spPr>
          <a:xfrm>
            <a:off x="223824" y="992777"/>
            <a:ext cx="8696352" cy="5115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0692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2954" y="1046237"/>
            <a:ext cx="7206769" cy="51924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9564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6A0CCC-6605-413F-9EA2-B45E1D43000F}"/>
              </a:ext>
            </a:extLst>
          </p:cNvPr>
          <p:cNvSpPr txBox="1">
            <a:spLocks/>
          </p:cNvSpPr>
          <p:nvPr/>
        </p:nvSpPr>
        <p:spPr>
          <a:xfrm>
            <a:off x="804672" y="99833"/>
            <a:ext cx="7315200" cy="1124712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en-GB" b="1" dirty="0">
                <a:solidFill>
                  <a:schemeClr val="bg1"/>
                </a:solidFill>
              </a:rPr>
              <a:t>Key message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BB1388-280E-479E-AB81-F9FBFFE2439B}"/>
              </a:ext>
            </a:extLst>
          </p:cNvPr>
          <p:cNvSpPr txBox="1">
            <a:spLocks/>
          </p:cNvSpPr>
          <p:nvPr/>
        </p:nvSpPr>
        <p:spPr>
          <a:xfrm>
            <a:off x="398077" y="1494972"/>
            <a:ext cx="8972346" cy="5323840"/>
          </a:xfrm>
          <a:prstGeom prst="rect">
            <a:avLst/>
          </a:prstGeom>
        </p:spPr>
        <p:txBody>
          <a:bodyPr/>
          <a:lstStyle>
            <a:lvl1pPr marL="257175" indent="-257175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213" indent="-214313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572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2001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543050" indent="-171450" algn="l" rtl="0" eaLnBrk="1" fontAlgn="base" hangingPunct="1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1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/>
            <a:r>
              <a:rPr lang="en-GB" sz="2800" dirty="0"/>
              <a:t>Know your information needed, Indicators and its disaggregation before working on data analysis</a:t>
            </a:r>
          </a:p>
          <a:p>
            <a:pPr defTabSz="914400"/>
            <a:r>
              <a:rPr lang="en-GB" sz="2800" dirty="0"/>
              <a:t>Structured your data analysis based on the info needed and indicators</a:t>
            </a:r>
          </a:p>
          <a:p>
            <a:pPr defTabSz="914400"/>
            <a:r>
              <a:rPr lang="en-GB" sz="2800" dirty="0"/>
              <a:t>Tailored presentation of the data analysis based on the audiences level of comfort and understanding and what key messages/attention you want to convey</a:t>
            </a:r>
          </a:p>
          <a:p>
            <a:pPr defTabSz="914400"/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801760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097C52-3DBA-4783-BC03-314A57322EAA}"/>
              </a:ext>
            </a:extLst>
          </p:cNvPr>
          <p:cNvSpPr txBox="1">
            <a:spLocks/>
          </p:cNvSpPr>
          <p:nvPr/>
        </p:nvSpPr>
        <p:spPr>
          <a:xfrm>
            <a:off x="0" y="-145264"/>
            <a:ext cx="9143999" cy="1002187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509412"/>
            <a:r>
              <a:rPr lang="en-GB" sz="6600" b="1" spc="-111" dirty="0">
                <a:solidFill>
                  <a:schemeClr val="bg1"/>
                </a:solidFill>
                <a:latin typeface="Bahnschrift SemiLight Condensed" panose="020B0502040204020203" pitchFamily="34" charset="0"/>
                <a:cs typeface="Times New Roman"/>
              </a:rPr>
              <a:t>Monitoring Report Writing</a:t>
            </a:r>
          </a:p>
        </p:txBody>
      </p:sp>
      <p:pic>
        <p:nvPicPr>
          <p:cNvPr id="3" name="Content Placeholder 4">
            <a:extLst>
              <a:ext uri="{FF2B5EF4-FFF2-40B4-BE49-F238E27FC236}">
                <a16:creationId xmlns:a16="http://schemas.microsoft.com/office/drawing/2014/main" id="{384F40D9-0E5B-4F0F-813D-9F0CA1E7CB7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8771" b="7857"/>
          <a:stretch/>
        </p:blipFill>
        <p:spPr>
          <a:xfrm>
            <a:off x="167204" y="1020615"/>
            <a:ext cx="9074484" cy="5021178"/>
          </a:xfrm>
          <a:prstGeom prst="rect">
            <a:avLst/>
          </a:prstGeom>
        </p:spPr>
      </p:pic>
      <p:sp>
        <p:nvSpPr>
          <p:cNvPr id="4" name="Oval 3"/>
          <p:cNvSpPr/>
          <p:nvPr/>
        </p:nvSpPr>
        <p:spPr>
          <a:xfrm>
            <a:off x="4298489" y="1915827"/>
            <a:ext cx="2533370" cy="1368465"/>
          </a:xfrm>
          <a:prstGeom prst="ellipse">
            <a:avLst/>
          </a:prstGeom>
          <a:noFill/>
          <a:ln w="57150">
            <a:solidFill>
              <a:srgbClr val="FF0000"/>
            </a:solidFill>
          </a:ln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0030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E95CB-E8CC-4170-9376-47797D9883AB}"/>
              </a:ext>
            </a:extLst>
          </p:cNvPr>
          <p:cNvSpPr txBox="1">
            <a:spLocks/>
          </p:cNvSpPr>
          <p:nvPr/>
        </p:nvSpPr>
        <p:spPr>
          <a:xfrm>
            <a:off x="914400" y="-4670"/>
            <a:ext cx="7315200" cy="1124712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en-GB" b="1" dirty="0">
                <a:solidFill>
                  <a:schemeClr val="bg1"/>
                </a:solidFill>
              </a:rPr>
              <a:t>Project Monitoring Trip Process</a:t>
            </a: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1788220453"/>
              </p:ext>
            </p:extLst>
          </p:nvPr>
        </p:nvGraphicFramePr>
        <p:xfrm>
          <a:off x="1797450" y="1055479"/>
          <a:ext cx="5408022" cy="49631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3563548" y="4477948"/>
            <a:ext cx="1901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</a:rPr>
              <a:t>After</a:t>
            </a:r>
            <a:endParaRPr lang="en-US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093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5EEECD4-1D51-47B9-AB07-F91E2E71B98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graphicEl>
                                              <a:dgm id="{45EEECD4-1D51-47B9-AB07-F91E2E71B98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306B578-BE2F-486C-BDD1-771AB219D4B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graphicEl>
                                              <a:dgm id="{8306B578-BE2F-486C-BDD1-771AB219D4B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D46F5E28-7564-470B-967F-393E8C234BB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graphicEl>
                                              <a:dgm id="{D46F5E28-7564-470B-967F-393E8C234BB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3" grpId="0">
        <p:bldSub>
          <a:bldDgm bld="one"/>
        </p:bldSub>
      </p:bldGraphic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63548" y="4477948"/>
            <a:ext cx="1901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</a:rPr>
              <a:t>After</a:t>
            </a:r>
            <a:endParaRPr lang="en-US" sz="4000" dirty="0">
              <a:solidFill>
                <a:schemeClr val="bg1"/>
              </a:solidFill>
            </a:endParaRP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42F04575-78FF-405B-84B6-50EBCAEB8F29}"/>
              </a:ext>
            </a:extLst>
          </p:cNvPr>
          <p:cNvSpPr txBox="1">
            <a:spLocks/>
          </p:cNvSpPr>
          <p:nvPr/>
        </p:nvSpPr>
        <p:spPr>
          <a:xfrm>
            <a:off x="659334" y="155449"/>
            <a:ext cx="7315200" cy="1124712"/>
          </a:xfrm>
          <a:prstGeom prst="rect">
            <a:avLst/>
          </a:prstGeom>
        </p:spPr>
        <p:txBody>
          <a:bodyPr/>
          <a:lstStyle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33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3429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6858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10287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1371600" algn="ctr" rtl="0" eaLnBrk="1" fontAlgn="base" hangingPunct="1">
              <a:spcBef>
                <a:spcPct val="0"/>
              </a:spcBef>
              <a:spcAft>
                <a:spcPct val="0"/>
              </a:spcAft>
              <a:defRPr sz="33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defTabSz="914400"/>
            <a:r>
              <a:rPr lang="en-GB" b="1" dirty="0">
                <a:solidFill>
                  <a:schemeClr val="bg1"/>
                </a:solidFill>
              </a:rPr>
              <a:t>Trip Report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83"/>
          <a:stretch/>
        </p:blipFill>
        <p:spPr>
          <a:xfrm>
            <a:off x="413426" y="928991"/>
            <a:ext cx="8346332" cy="52160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727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63548" y="4477948"/>
            <a:ext cx="1901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</a:rPr>
              <a:t>After</a:t>
            </a:r>
            <a:endParaRPr lang="en-US" sz="4000" dirty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01" t="-355" r="14681" b="355"/>
          <a:stretch/>
        </p:blipFill>
        <p:spPr>
          <a:xfrm>
            <a:off x="63230" y="0"/>
            <a:ext cx="4630366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209162" y="1731143"/>
            <a:ext cx="32101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6000" b="1" dirty="0">
                <a:latin typeface="Kh Writhand" panose="02000500000000020004" pitchFamily="2" charset="0"/>
                <a:cs typeface="Kh Writhand" panose="02000500000000020004" pitchFamily="2" charset="0"/>
              </a:rPr>
              <a:t>អរគុណ </a:t>
            </a:r>
            <a:endParaRPr lang="en-US" sz="6000" b="1" dirty="0">
              <a:latin typeface="Kh Writhand" panose="02000500000000020004" pitchFamily="2" charset="0"/>
              <a:cs typeface="Kh Writhand" panose="02000500000000020004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403715" y="4169791"/>
            <a:ext cx="32101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5400" b="1" dirty="0">
                <a:latin typeface="Adobe Gothic Std B" panose="020B0800000000000000" pitchFamily="34" charset="-128"/>
                <a:ea typeface="Adobe Gothic Std B" panose="020B0800000000000000" pitchFamily="34" charset="-128"/>
                <a:cs typeface="Kh Writhand" panose="02000500000000020004" pitchFamily="2" charset="0"/>
              </a:rPr>
              <a:t>Thanks</a:t>
            </a:r>
            <a:endParaRPr lang="en-US" sz="5400" b="1" dirty="0">
              <a:latin typeface="Adobe Gothic Std B" panose="020B0800000000000000" pitchFamily="34" charset="-128"/>
              <a:ea typeface="Adobe Gothic Std B" panose="020B0800000000000000" pitchFamily="34" charset="-128"/>
              <a:cs typeface="Kh Writhand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582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heme/theme1.xml><?xml version="1.0" encoding="utf-8"?>
<a:theme xmlns:a="http://schemas.openxmlformats.org/drawingml/2006/main" name="CCC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CC Theme" id="{25403C65-72FA-4BB2-AB42-44416D02643B}" vid="{5F6E8202-7A23-4432-93E3-B73B9753BF02}"/>
    </a:ext>
  </a:extLst>
</a:theme>
</file>

<file path=ppt/theme/theme2.xml><?xml version="1.0" encoding="utf-8"?>
<a:theme xmlns:a="http://schemas.openxmlformats.org/drawingml/2006/main" name="2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Slide Cove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CCC Theme</Template>
  <TotalTime>375</TotalTime>
  <Words>386</Words>
  <Application>Microsoft Office PowerPoint</Application>
  <PresentationFormat>On-screen Show (4:3)</PresentationFormat>
  <Paragraphs>92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10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22</vt:i4>
      </vt:variant>
    </vt:vector>
  </HeadingPairs>
  <TitlesOfParts>
    <vt:vector size="38" baseType="lpstr">
      <vt:lpstr>Adobe Gothic Std B</vt:lpstr>
      <vt:lpstr>Arial</vt:lpstr>
      <vt:lpstr>Bahnschrift SemiLight Condensed</vt:lpstr>
      <vt:lpstr>Calibri</vt:lpstr>
      <vt:lpstr>Chalkboard</vt:lpstr>
      <vt:lpstr>Kh Writhand</vt:lpstr>
      <vt:lpstr>Lucida Sans Unicode</vt:lpstr>
      <vt:lpstr>Symbol</vt:lpstr>
      <vt:lpstr>Tahoma</vt:lpstr>
      <vt:lpstr>Times New Roman</vt:lpstr>
      <vt:lpstr>CCC Theme</vt:lpstr>
      <vt:lpstr>2_Custom Design</vt:lpstr>
      <vt:lpstr>1_Slide Cover</vt:lpstr>
      <vt:lpstr>3_Custom Design</vt:lpstr>
      <vt:lpstr>1_Custom Design</vt:lpstr>
      <vt:lpstr>2_Office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m17481</dc:creator>
  <cp:lastModifiedBy>sean vang</cp:lastModifiedBy>
  <cp:revision>37</cp:revision>
  <dcterms:created xsi:type="dcterms:W3CDTF">2019-10-18T02:30:01Z</dcterms:created>
  <dcterms:modified xsi:type="dcterms:W3CDTF">2019-10-25T01:26:35Z</dcterms:modified>
</cp:coreProperties>
</file>