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25FAA-CD1E-42ED-9B27-84B3FC6D14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B23836-7A28-459F-98CE-3579D63C7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6752D-ADD6-4F03-B85F-3290C23D5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31E33-E4DA-4251-86FE-92D6FF277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98585-B879-463B-AABA-CCB949C49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305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06F78-028E-4BF4-ACC3-3C12B2A97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02FD0-1E14-431A-B3FE-BC9B25FC2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60525-FA39-455B-9CDC-FDE1FBB9B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0346D-5FEB-409C-B55E-DE0D825E0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0B279-974C-447C-A26A-ED5F7F1CD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49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7699F-AD22-4A0C-AB9D-2A99C8166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E84D04-1ADD-4DD6-8031-0F35B82A7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AC6A41-3E8B-4212-804C-2E41FD495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BF1DC-528A-4E2C-B3DD-B3120B7C2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927BB-0CF3-44B1-A4EC-7AD738C9D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2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300C7-17E1-488D-B7F1-A88FA1E7B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EC79A-660F-4747-B3CA-5D39B0077D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E50973-8D42-49FD-BB77-BA11F01F1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6EED7-34A6-41A2-A814-636DCB586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33FA02-BABB-4AAF-B4EE-67AC67F65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B6C4C-FC94-4FBC-B612-EC9555A40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74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17144-DDB6-4E41-9EBA-F85D63CBA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881087-C37B-4F6B-A881-BB36FFA84D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29F258-F4CE-409D-8C12-5813C76016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DAB4E3-5E9B-492B-974C-4AE5BDFD9A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5E1345-C2F2-4393-BE06-B0DB632AA5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F336FB-DDE9-43D9-9146-4D4B62FA2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682E3D-5DBE-4F7E-AFFF-3728057CA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724148-8805-4A4F-A070-A6DED0E19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95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38F11-D6F5-4920-A402-F82BE70CD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ED46C5-DF18-4123-8ED1-E7136729E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0003BB-4F3A-4BBF-817A-74053EF9B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24146F-1C51-41E3-8400-B93528BD4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337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4E8FD0-79DE-4180-B011-6F5A5B9CA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059642-C7ED-409F-8F95-B6372EBAE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CBC0D5-A285-487D-A593-DB0627F81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07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D078D-663D-4114-BE32-8DBCACF18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3E80A-4E85-4A39-9130-71130E799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C678E3-6A56-4028-A0C1-0D4E2A9E9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C0047-8535-47B5-992E-07262BF50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7DBC7E-456E-4D31-91FC-FCE842A37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377D63-E92B-4DAE-9358-A60312756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1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02B02-03FE-45CF-88D2-ED03E516A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670240-14A1-47C4-90A3-233FE58FEA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B65332-6CF6-4D78-B8C7-91EA74FF6B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CBD69-94AE-422A-AEBC-714B93F6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FB3B6F-E12B-4F3F-BB6D-3865CDFA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140259-471F-4956-AE64-CBFB3D8C8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227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D0641-BF63-4F60-AB94-04A1B2E1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93DCA-1C3C-471D-9922-9F75E5E3E4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2AFD8-DE61-4E52-BB42-9DCD2602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114AA-E7FD-4CFE-B38D-2810AEC7F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0F34B-F1E9-4091-9301-F12F1B848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393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1C470D-840B-472F-B309-975B367578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10E00A-B1B3-410D-B39E-D1415411F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CEFBB-BA11-43A5-8E68-EFA9EB707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41D2-FBE0-41EC-AA1C-A2A683867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21CD6-5DC1-478D-AADE-20FEC2A63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23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8992F3-5152-4416-8DCD-F705369BF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5C2272-6AF5-4DF0-898B-CFA829E54C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5ACA8-6A2C-44D3-8D53-757E154BB3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A0E9B-3564-403A-9C0D-95529CD5CCA3}" type="datetimeFigureOut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2F7D9-2270-415A-A65F-5A773231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3AF70-C345-496C-BBF5-EA4C1AE05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B73E0-B6E3-4AEA-8BC7-777DA23C5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660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e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96C49-D806-4FF5-9152-09F70A8422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1575" y="142112"/>
            <a:ext cx="9144000" cy="4873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CCC’s EXCOM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07B698-E00E-4A51-AA34-CAEA2E9A6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2" y="813595"/>
            <a:ext cx="1186655" cy="11866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A93EF2-610C-4C49-BDCC-70B2178C9400}"/>
              </a:ext>
            </a:extLst>
          </p:cNvPr>
          <p:cNvSpPr txBox="1"/>
          <p:nvPr/>
        </p:nvSpPr>
        <p:spPr>
          <a:xfrm>
            <a:off x="1728700" y="1035259"/>
            <a:ext cx="2290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Ms. Chi </a:t>
            </a:r>
            <a:r>
              <a:rPr lang="en-US" sz="1600" dirty="0" err="1"/>
              <a:t>Socheat</a:t>
            </a:r>
            <a:r>
              <a:rPr lang="en-US" sz="1600" dirty="0"/>
              <a:t>, Chair of EXCOM and Country Director of PSI Cambodia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9F9FAD-19DB-49CD-A520-D0BE75C0E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2" y="2185195"/>
            <a:ext cx="996373" cy="13110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CBD844-9851-49A0-8432-CCA6BE4A6BCD}"/>
              </a:ext>
            </a:extLst>
          </p:cNvPr>
          <p:cNvSpPr txBox="1"/>
          <p:nvPr/>
        </p:nvSpPr>
        <p:spPr>
          <a:xfrm>
            <a:off x="1728700" y="2302094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Ms. Sandra Veloso, Vice-chair of EXCOM and Regional Director Asia of AFSC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FEE8F8-A807-4B1E-9186-020EDD79D4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2" y="3705225"/>
            <a:ext cx="924035" cy="118665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980420E-EE0B-428E-B0A0-9BC82437FF87}"/>
              </a:ext>
            </a:extLst>
          </p:cNvPr>
          <p:cNvSpPr txBox="1"/>
          <p:nvPr/>
        </p:nvSpPr>
        <p:spPr>
          <a:xfrm>
            <a:off x="1683039" y="3814662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</a:t>
            </a:r>
            <a:r>
              <a:rPr lang="en-US" sz="1600" dirty="0" err="1"/>
              <a:t>Leng</a:t>
            </a:r>
            <a:r>
              <a:rPr lang="en-US" sz="1600" dirty="0"/>
              <a:t> </a:t>
            </a:r>
            <a:r>
              <a:rPr lang="en-US" sz="1600" dirty="0" err="1"/>
              <a:t>Vireak</a:t>
            </a:r>
            <a:r>
              <a:rPr lang="en-US" sz="1600" dirty="0"/>
              <a:t>, EXCOM’s Treasurer and Operations Director of World Vision International Cambodia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7CD3530-B7EB-4DF5-9985-FF9E8461CB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" y="5231010"/>
            <a:ext cx="1186655" cy="118665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FF82E08-6BB3-4A87-A7F9-40E830E6C3DF}"/>
              </a:ext>
            </a:extLst>
          </p:cNvPr>
          <p:cNvSpPr txBox="1"/>
          <p:nvPr/>
        </p:nvSpPr>
        <p:spPr>
          <a:xfrm>
            <a:off x="1667667" y="5231010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Ms. Onn </a:t>
            </a:r>
            <a:r>
              <a:rPr lang="en-US" sz="1600" dirty="0" err="1"/>
              <a:t>Sokny</a:t>
            </a:r>
            <a:r>
              <a:rPr lang="en-US" sz="1600" dirty="0"/>
              <a:t>, EXCOM’s Member at Large and Country Director of EPICARTS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D40A4A-CAF5-4822-A04A-620362C3074C}"/>
              </a:ext>
            </a:extLst>
          </p:cNvPr>
          <p:cNvSpPr txBox="1"/>
          <p:nvPr/>
        </p:nvSpPr>
        <p:spPr>
          <a:xfrm>
            <a:off x="8996071" y="1370215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Outgoing EXCOM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1C1FDF4-2B5C-4F00-ABFA-F95A6F34C5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128" y="1911045"/>
            <a:ext cx="1343307" cy="134113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CA8CA42-0EE0-46E9-A7BE-5FD8D15811AE}"/>
              </a:ext>
            </a:extLst>
          </p:cNvPr>
          <p:cNvSpPr txBox="1"/>
          <p:nvPr/>
        </p:nvSpPr>
        <p:spPr>
          <a:xfrm>
            <a:off x="9656090" y="2149328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Hong </a:t>
            </a:r>
            <a:r>
              <a:rPr lang="en-US" sz="1600" dirty="0" err="1"/>
              <a:t>Reaksmey</a:t>
            </a:r>
            <a:r>
              <a:rPr lang="en-US" sz="1600" dirty="0"/>
              <a:t>, former Chair of EXCOM and Country Director of ActionAid Cambodia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6527351-C7C4-421E-9D73-766489F3B0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129" y="5232002"/>
            <a:ext cx="1617406" cy="107721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D98880-1D2A-45D6-96B6-CD54E54044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661" y="3576527"/>
            <a:ext cx="1381775" cy="134855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D29ECB7-4043-4C66-B5A3-E81724C02B6B}"/>
              </a:ext>
            </a:extLst>
          </p:cNvPr>
          <p:cNvSpPr txBox="1"/>
          <p:nvPr/>
        </p:nvSpPr>
        <p:spPr>
          <a:xfrm>
            <a:off x="9681436" y="3781644"/>
            <a:ext cx="24248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</a:t>
            </a:r>
            <a:r>
              <a:rPr lang="en-US" sz="1600" dirty="0" err="1"/>
              <a:t>Choub</a:t>
            </a:r>
            <a:r>
              <a:rPr lang="en-US" sz="1600" dirty="0"/>
              <a:t> </a:t>
            </a:r>
            <a:r>
              <a:rPr lang="en-US" sz="1600" dirty="0" err="1"/>
              <a:t>Sokchamreun</a:t>
            </a:r>
            <a:r>
              <a:rPr lang="en-US" sz="1600" dirty="0"/>
              <a:t>, former EXCOM’s Treasurer and Executive Director of KHANA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AC75844-8001-4B60-9391-B7D02D568861}"/>
              </a:ext>
            </a:extLst>
          </p:cNvPr>
          <p:cNvSpPr txBox="1"/>
          <p:nvPr/>
        </p:nvSpPr>
        <p:spPr>
          <a:xfrm>
            <a:off x="9978014" y="5232002"/>
            <a:ext cx="21270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Lim </a:t>
            </a:r>
            <a:r>
              <a:rPr lang="en-US" sz="1600" dirty="0" err="1"/>
              <a:t>Phai</a:t>
            </a:r>
            <a:r>
              <a:rPr lang="en-US" sz="1600" dirty="0"/>
              <a:t>, EXCOM’s Member at Large and Principle Consultant of VBNK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5DEF5A4-3FEB-429C-BAA7-7B31AF866759}"/>
              </a:ext>
            </a:extLst>
          </p:cNvPr>
          <p:cNvSpPr txBox="1"/>
          <p:nvPr/>
        </p:nvSpPr>
        <p:spPr>
          <a:xfrm>
            <a:off x="4991350" y="1367437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Incoming EXCOM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4CE1F4C-73E0-4E0F-B1C2-8121C3A2F37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5" r="39070"/>
          <a:stretch/>
        </p:blipFill>
        <p:spPr>
          <a:xfrm>
            <a:off x="4382063" y="1993139"/>
            <a:ext cx="1301332" cy="131101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47C3D7B-5D40-4DF3-9E54-44280D62F2E4}"/>
              </a:ext>
            </a:extLst>
          </p:cNvPr>
          <p:cNvSpPr txBox="1"/>
          <p:nvPr/>
        </p:nvSpPr>
        <p:spPr>
          <a:xfrm>
            <a:off x="5727050" y="1993139"/>
            <a:ext cx="22907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</a:t>
            </a:r>
            <a:r>
              <a:rPr lang="en-US" sz="1600" dirty="0" err="1"/>
              <a:t>Keng</a:t>
            </a:r>
            <a:r>
              <a:rPr lang="en-US" sz="1600" dirty="0"/>
              <a:t> </a:t>
            </a:r>
            <a:r>
              <a:rPr lang="en-US" sz="1600" dirty="0" err="1"/>
              <a:t>Bunchhoeuth</a:t>
            </a:r>
            <a:r>
              <a:rPr lang="en-US" sz="1600" dirty="0"/>
              <a:t>, EXCOM’s Member at Large and Regional Manager for Asia, ERIKS Development Partner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8FCB694-3D65-49B3-8778-2231CEDD915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4" t="14358" r="20182" b="1"/>
          <a:stretch/>
        </p:blipFill>
        <p:spPr>
          <a:xfrm>
            <a:off x="4343136" y="3678991"/>
            <a:ext cx="1296428" cy="134855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AE7B5A7-4331-4311-BE8E-B5B07883FD73}"/>
              </a:ext>
            </a:extLst>
          </p:cNvPr>
          <p:cNvSpPr txBox="1"/>
          <p:nvPr/>
        </p:nvSpPr>
        <p:spPr>
          <a:xfrm>
            <a:off x="5743575" y="3678991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Rune Kristian Dale-Andresen, EXCOM’s Member at Large and Country Director of NPA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2803DBAF-3308-4FF3-B1FE-5B68343AD42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20" t="21112" r="11544"/>
          <a:stretch/>
        </p:blipFill>
        <p:spPr>
          <a:xfrm>
            <a:off x="4343136" y="5189673"/>
            <a:ext cx="1160972" cy="134855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2DB06FF2-C8ED-4021-944B-CB6CB64BCD86}"/>
              </a:ext>
            </a:extLst>
          </p:cNvPr>
          <p:cNvSpPr txBox="1"/>
          <p:nvPr/>
        </p:nvSpPr>
        <p:spPr>
          <a:xfrm>
            <a:off x="5727049" y="5231010"/>
            <a:ext cx="22907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Mr. Tum Vira, EXCOM’s Member at Large and Executive Director of HelpAge Cambodia</a:t>
            </a:r>
          </a:p>
        </p:txBody>
      </p:sp>
    </p:spTree>
    <p:extLst>
      <p:ext uri="{BB962C8B-B14F-4D97-AF65-F5344CB8AC3E}">
        <p14:creationId xmlns:p14="http://schemas.microsoft.com/office/powerpoint/2010/main" val="790272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153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CCC’s EXCOM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CCC’s EXCOM</dc:title>
  <dc:creator>Chan Pheakdey</dc:creator>
  <cp:lastModifiedBy>CCC</cp:lastModifiedBy>
  <cp:revision>3</cp:revision>
  <dcterms:created xsi:type="dcterms:W3CDTF">2022-03-23T04:44:18Z</dcterms:created>
  <dcterms:modified xsi:type="dcterms:W3CDTF">2022-03-23T13:53:48Z</dcterms:modified>
</cp:coreProperties>
</file>