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86" r:id="rId2"/>
    <p:sldMasterId id="2147483699" r:id="rId3"/>
    <p:sldMasterId id="2147483712" r:id="rId4"/>
  </p:sldMasterIdLst>
  <p:notesMasterIdLst>
    <p:notesMasterId r:id="rId19"/>
  </p:notesMasterIdLst>
  <p:sldIdLst>
    <p:sldId id="257" r:id="rId5"/>
    <p:sldId id="296" r:id="rId6"/>
    <p:sldId id="388" r:id="rId7"/>
    <p:sldId id="407" r:id="rId8"/>
    <p:sldId id="411" r:id="rId9"/>
    <p:sldId id="413" r:id="rId10"/>
    <p:sldId id="419" r:id="rId11"/>
    <p:sldId id="323" r:id="rId12"/>
    <p:sldId id="404" r:id="rId13"/>
    <p:sldId id="343" r:id="rId14"/>
    <p:sldId id="400" r:id="rId15"/>
    <p:sldId id="408" r:id="rId16"/>
    <p:sldId id="410" r:id="rId17"/>
    <p:sldId id="282" r:id="rId18"/>
  </p:sldIdLst>
  <p:sldSz cx="12192000" cy="6858000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SUS" initials="A" lastIdx="1" clrIdx="0">
    <p:extLst>
      <p:ext uri="{19B8F6BF-5375-455C-9EA6-DF929625EA0E}">
        <p15:presenceInfo xmlns:p15="http://schemas.microsoft.com/office/powerpoint/2012/main" userId="ASU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99"/>
    <a:srgbClr val="33CCFF"/>
    <a:srgbClr val="0000CC"/>
    <a:srgbClr val="3333FF"/>
    <a:srgbClr val="FF3300"/>
    <a:srgbClr val="CCCCFF"/>
    <a:srgbClr val="FF33CC"/>
    <a:srgbClr val="FF9933"/>
    <a:srgbClr val="9999FF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69" d="100"/>
          <a:sy n="69" d="100"/>
        </p:scale>
        <p:origin x="448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45CDC6-F285-4659-B9BC-EE4B32C040CE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1F2AEB3-62CA-4103-9C29-3735E764742B}" type="pres">
      <dgm:prSet presAssocID="{0645CDC6-F285-4659-B9BC-EE4B32C040CE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52908945-EB23-405B-A210-C35A1BD0CBDB}" type="presOf" srcId="{0645CDC6-F285-4659-B9BC-EE4B32C040CE}" destId="{61F2AEB3-62CA-4103-9C29-3735E764742B}" srcOrd="0" destOrd="0" presId="urn:microsoft.com/office/officeart/2009/3/layout/StepUpProcess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45CDC6-F285-4659-B9BC-EE4B32C040CE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1F2AEB3-62CA-4103-9C29-3735E764742B}" type="pres">
      <dgm:prSet presAssocID="{0645CDC6-F285-4659-B9BC-EE4B32C040CE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52908945-EB23-405B-A210-C35A1BD0CBDB}" type="presOf" srcId="{0645CDC6-F285-4659-B9BC-EE4B32C040CE}" destId="{61F2AEB3-62CA-4103-9C29-3735E764742B}" srcOrd="0" destOrd="0" presId="urn:microsoft.com/office/officeart/2009/3/layout/StepUpProcess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4858" tIns="47429" rIns="94858" bIns="47429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4" y="0"/>
            <a:ext cx="2918831" cy="495029"/>
          </a:xfrm>
          <a:prstGeom prst="rect">
            <a:avLst/>
          </a:prstGeom>
        </p:spPr>
        <p:txBody>
          <a:bodyPr vert="horz" lIns="94858" tIns="47429" rIns="94858" bIns="47429" rtlCol="0"/>
          <a:lstStyle>
            <a:lvl1pPr algn="r">
              <a:defRPr sz="1300"/>
            </a:lvl1pPr>
          </a:lstStyle>
          <a:p>
            <a:fld id="{F11371A4-3AF8-41D7-A2D8-BD10BF8BAD85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858" tIns="47429" rIns="94858" bIns="4742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4858" tIns="47429" rIns="94858" bIns="4742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4858" tIns="47429" rIns="94858" bIns="47429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4" y="9371286"/>
            <a:ext cx="2918831" cy="495028"/>
          </a:xfrm>
          <a:prstGeom prst="rect">
            <a:avLst/>
          </a:prstGeom>
        </p:spPr>
        <p:txBody>
          <a:bodyPr vert="horz" lIns="94858" tIns="47429" rIns="94858" bIns="47429" rtlCol="0" anchor="b"/>
          <a:lstStyle>
            <a:lvl1pPr algn="r">
              <a:defRPr sz="1300"/>
            </a:lvl1pPr>
          </a:lstStyle>
          <a:p>
            <a:fld id="{7FFB87C5-6770-4F5E-8109-0B75909B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581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5603240" y="0"/>
            <a:ext cx="6588760" cy="1098200"/>
          </a:xfrm>
          <a:prstGeom prst="rect">
            <a:avLst/>
          </a:prstGeom>
          <a:solidFill>
            <a:srgbClr val="E4E4E4"/>
          </a:solidFill>
          <a:ln>
            <a:noFill/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2" name="Rectangle: Single Corner Snipped 5"/>
          <p:cNvSpPr/>
          <p:nvPr userDrawn="1"/>
        </p:nvSpPr>
        <p:spPr>
          <a:xfrm flipV="1">
            <a:off x="15755" y="-91845"/>
            <a:ext cx="11174969" cy="1313373"/>
          </a:xfrm>
          <a:custGeom>
            <a:avLst/>
            <a:gdLst>
              <a:gd name="connsiteX0" fmla="*/ 0 w 6402156"/>
              <a:gd name="connsiteY0" fmla="*/ 0 h 1265188"/>
              <a:gd name="connsiteX1" fmla="*/ 5769562 w 6402156"/>
              <a:gd name="connsiteY1" fmla="*/ 0 h 1265188"/>
              <a:gd name="connsiteX2" fmla="*/ 6402156 w 6402156"/>
              <a:gd name="connsiteY2" fmla="*/ 632594 h 1265188"/>
              <a:gd name="connsiteX3" fmla="*/ 6402156 w 6402156"/>
              <a:gd name="connsiteY3" fmla="*/ 1265188 h 1265188"/>
              <a:gd name="connsiteX4" fmla="*/ 0 w 6402156"/>
              <a:gd name="connsiteY4" fmla="*/ 1265188 h 1265188"/>
              <a:gd name="connsiteX5" fmla="*/ 0 w 6402156"/>
              <a:gd name="connsiteY5" fmla="*/ 0 h 1265188"/>
              <a:gd name="connsiteX0" fmla="*/ 0 w 6402156"/>
              <a:gd name="connsiteY0" fmla="*/ 0 h 1265188"/>
              <a:gd name="connsiteX1" fmla="*/ 5769562 w 6402156"/>
              <a:gd name="connsiteY1" fmla="*/ 0 h 1265188"/>
              <a:gd name="connsiteX2" fmla="*/ 6184986 w 6402156"/>
              <a:gd name="connsiteY2" fmla="*/ 807854 h 1265188"/>
              <a:gd name="connsiteX3" fmla="*/ 6402156 w 6402156"/>
              <a:gd name="connsiteY3" fmla="*/ 1265188 h 1265188"/>
              <a:gd name="connsiteX4" fmla="*/ 0 w 6402156"/>
              <a:gd name="connsiteY4" fmla="*/ 1265188 h 1265188"/>
              <a:gd name="connsiteX5" fmla="*/ 0 w 6402156"/>
              <a:gd name="connsiteY5" fmla="*/ 0 h 1265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7286076"/>
              <a:gd name="connsiteY0" fmla="*/ 254000 h 1522864"/>
              <a:gd name="connsiteX1" fmla="*/ 5769562 w 7286076"/>
              <a:gd name="connsiteY1" fmla="*/ 254000 h 1522864"/>
              <a:gd name="connsiteX2" fmla="*/ 7286076 w 7286076"/>
              <a:gd name="connsiteY2" fmla="*/ 1522864 h 1522864"/>
              <a:gd name="connsiteX3" fmla="*/ 6402156 w 7286076"/>
              <a:gd name="connsiteY3" fmla="*/ 1519188 h 1522864"/>
              <a:gd name="connsiteX4" fmla="*/ 0 w 7286076"/>
              <a:gd name="connsiteY4" fmla="*/ 1519188 h 1522864"/>
              <a:gd name="connsiteX5" fmla="*/ 0 w 7286076"/>
              <a:gd name="connsiteY5" fmla="*/ 254000 h 1522864"/>
              <a:gd name="connsiteX0" fmla="*/ 0 w 7321934"/>
              <a:gd name="connsiteY0" fmla="*/ 254000 h 1522865"/>
              <a:gd name="connsiteX1" fmla="*/ 5769562 w 7321934"/>
              <a:gd name="connsiteY1" fmla="*/ 254000 h 1522865"/>
              <a:gd name="connsiteX2" fmla="*/ 7286076 w 7321934"/>
              <a:gd name="connsiteY2" fmla="*/ 1522864 h 1522865"/>
              <a:gd name="connsiteX3" fmla="*/ 6402156 w 7321934"/>
              <a:gd name="connsiteY3" fmla="*/ 1519188 h 1522865"/>
              <a:gd name="connsiteX4" fmla="*/ 0 w 7321934"/>
              <a:gd name="connsiteY4" fmla="*/ 1519188 h 1522865"/>
              <a:gd name="connsiteX5" fmla="*/ 0 w 7321934"/>
              <a:gd name="connsiteY5" fmla="*/ 254000 h 1522865"/>
              <a:gd name="connsiteX0" fmla="*/ 0 w 7321934"/>
              <a:gd name="connsiteY0" fmla="*/ 152835 h 1421700"/>
              <a:gd name="connsiteX1" fmla="*/ 5769562 w 7321934"/>
              <a:gd name="connsiteY1" fmla="*/ 152835 h 1421700"/>
              <a:gd name="connsiteX2" fmla="*/ 7286076 w 7321934"/>
              <a:gd name="connsiteY2" fmla="*/ 1421699 h 1421700"/>
              <a:gd name="connsiteX3" fmla="*/ 6402156 w 7321934"/>
              <a:gd name="connsiteY3" fmla="*/ 1418023 h 1421700"/>
              <a:gd name="connsiteX4" fmla="*/ 0 w 7321934"/>
              <a:gd name="connsiteY4" fmla="*/ 1418023 h 1421700"/>
              <a:gd name="connsiteX5" fmla="*/ 0 w 7321934"/>
              <a:gd name="connsiteY5" fmla="*/ 152835 h 1421700"/>
              <a:gd name="connsiteX0" fmla="*/ 0 w 7321934"/>
              <a:gd name="connsiteY0" fmla="*/ 183961 h 1452826"/>
              <a:gd name="connsiteX1" fmla="*/ 5769562 w 7321934"/>
              <a:gd name="connsiteY1" fmla="*/ 183961 h 1452826"/>
              <a:gd name="connsiteX2" fmla="*/ 7286076 w 7321934"/>
              <a:gd name="connsiteY2" fmla="*/ 1452825 h 1452826"/>
              <a:gd name="connsiteX3" fmla="*/ 6402156 w 7321934"/>
              <a:gd name="connsiteY3" fmla="*/ 1449149 h 1452826"/>
              <a:gd name="connsiteX4" fmla="*/ 0 w 7321934"/>
              <a:gd name="connsiteY4" fmla="*/ 1449149 h 1452826"/>
              <a:gd name="connsiteX5" fmla="*/ 0 w 7321934"/>
              <a:gd name="connsiteY5" fmla="*/ 183961 h 1452826"/>
              <a:gd name="connsiteX0" fmla="*/ 0 w 7331896"/>
              <a:gd name="connsiteY0" fmla="*/ 315263 h 1417788"/>
              <a:gd name="connsiteX1" fmla="*/ 5779524 w 7331896"/>
              <a:gd name="connsiteY1" fmla="*/ 148923 h 1417788"/>
              <a:gd name="connsiteX2" fmla="*/ 7296038 w 7331896"/>
              <a:gd name="connsiteY2" fmla="*/ 1417787 h 1417788"/>
              <a:gd name="connsiteX3" fmla="*/ 6412118 w 7331896"/>
              <a:gd name="connsiteY3" fmla="*/ 1414111 h 1417788"/>
              <a:gd name="connsiteX4" fmla="*/ 9962 w 7331896"/>
              <a:gd name="connsiteY4" fmla="*/ 1414111 h 1417788"/>
              <a:gd name="connsiteX5" fmla="*/ 0 w 7331896"/>
              <a:gd name="connsiteY5" fmla="*/ 315263 h 1417788"/>
              <a:gd name="connsiteX0" fmla="*/ 0 w 7983519"/>
              <a:gd name="connsiteY0" fmla="*/ 315263 h 1435297"/>
              <a:gd name="connsiteX1" fmla="*/ 5779524 w 7983519"/>
              <a:gd name="connsiteY1" fmla="*/ 148923 h 1435297"/>
              <a:gd name="connsiteX2" fmla="*/ 7956838 w 7983519"/>
              <a:gd name="connsiteY2" fmla="*/ 1435296 h 1435297"/>
              <a:gd name="connsiteX3" fmla="*/ 6412118 w 7983519"/>
              <a:gd name="connsiteY3" fmla="*/ 1414111 h 1435297"/>
              <a:gd name="connsiteX4" fmla="*/ 9962 w 7983519"/>
              <a:gd name="connsiteY4" fmla="*/ 1414111 h 1435297"/>
              <a:gd name="connsiteX5" fmla="*/ 0 w 7983519"/>
              <a:gd name="connsiteY5" fmla="*/ 315263 h 1435297"/>
              <a:gd name="connsiteX0" fmla="*/ 0 w 7982609"/>
              <a:gd name="connsiteY0" fmla="*/ 169661 h 1289694"/>
              <a:gd name="connsiteX1" fmla="*/ 5779524 w 7982609"/>
              <a:gd name="connsiteY1" fmla="*/ 3321 h 1289694"/>
              <a:gd name="connsiteX2" fmla="*/ 7956838 w 7982609"/>
              <a:gd name="connsiteY2" fmla="*/ 1289694 h 1289694"/>
              <a:gd name="connsiteX3" fmla="*/ 6412118 w 7982609"/>
              <a:gd name="connsiteY3" fmla="*/ 1268509 h 1289694"/>
              <a:gd name="connsiteX4" fmla="*/ 9962 w 7982609"/>
              <a:gd name="connsiteY4" fmla="*/ 1268509 h 1289694"/>
              <a:gd name="connsiteX5" fmla="*/ 0 w 7982609"/>
              <a:gd name="connsiteY5" fmla="*/ 169661 h 1289694"/>
              <a:gd name="connsiteX0" fmla="*/ 0 w 7983486"/>
              <a:gd name="connsiteY0" fmla="*/ 189518 h 1309552"/>
              <a:gd name="connsiteX1" fmla="*/ 5779524 w 7983486"/>
              <a:gd name="connsiteY1" fmla="*/ 23178 h 1309552"/>
              <a:gd name="connsiteX2" fmla="*/ 7956838 w 7983486"/>
              <a:gd name="connsiteY2" fmla="*/ 1309551 h 1309552"/>
              <a:gd name="connsiteX3" fmla="*/ 6412118 w 7983486"/>
              <a:gd name="connsiteY3" fmla="*/ 1288366 h 1309552"/>
              <a:gd name="connsiteX4" fmla="*/ 9962 w 7983486"/>
              <a:gd name="connsiteY4" fmla="*/ 1288366 h 1309552"/>
              <a:gd name="connsiteX5" fmla="*/ 0 w 7983486"/>
              <a:gd name="connsiteY5" fmla="*/ 189518 h 1309552"/>
              <a:gd name="connsiteX0" fmla="*/ 0 w 7983122"/>
              <a:gd name="connsiteY0" fmla="*/ 227622 h 1347656"/>
              <a:gd name="connsiteX1" fmla="*/ 5779524 w 7983122"/>
              <a:gd name="connsiteY1" fmla="*/ 61282 h 1347656"/>
              <a:gd name="connsiteX2" fmla="*/ 7956838 w 7983122"/>
              <a:gd name="connsiteY2" fmla="*/ 1347655 h 1347656"/>
              <a:gd name="connsiteX3" fmla="*/ 6412118 w 7983122"/>
              <a:gd name="connsiteY3" fmla="*/ 1326470 h 1347656"/>
              <a:gd name="connsiteX4" fmla="*/ 9962 w 7983122"/>
              <a:gd name="connsiteY4" fmla="*/ 1326470 h 1347656"/>
              <a:gd name="connsiteX5" fmla="*/ 0 w 7983122"/>
              <a:gd name="connsiteY5" fmla="*/ 227622 h 1347656"/>
              <a:gd name="connsiteX0" fmla="*/ 0 w 8008931"/>
              <a:gd name="connsiteY0" fmla="*/ 171202 h 1353182"/>
              <a:gd name="connsiteX1" fmla="*/ 5782845 w 8008931"/>
              <a:gd name="connsiteY1" fmla="*/ 66808 h 1353182"/>
              <a:gd name="connsiteX2" fmla="*/ 7960159 w 8008931"/>
              <a:gd name="connsiteY2" fmla="*/ 1353181 h 1353182"/>
              <a:gd name="connsiteX3" fmla="*/ 6415439 w 8008931"/>
              <a:gd name="connsiteY3" fmla="*/ 1331996 h 1353182"/>
              <a:gd name="connsiteX4" fmla="*/ 13283 w 8008931"/>
              <a:gd name="connsiteY4" fmla="*/ 1331996 h 1353182"/>
              <a:gd name="connsiteX5" fmla="*/ 0 w 8008931"/>
              <a:gd name="connsiteY5" fmla="*/ 171202 h 1353182"/>
              <a:gd name="connsiteX0" fmla="*/ 0 w 8047692"/>
              <a:gd name="connsiteY0" fmla="*/ 171512 h 1357917"/>
              <a:gd name="connsiteX1" fmla="*/ 5782845 w 8047692"/>
              <a:gd name="connsiteY1" fmla="*/ 67118 h 1357917"/>
              <a:gd name="connsiteX2" fmla="*/ 8000006 w 8047692"/>
              <a:gd name="connsiteY2" fmla="*/ 1357916 h 1357917"/>
              <a:gd name="connsiteX3" fmla="*/ 6415439 w 8047692"/>
              <a:gd name="connsiteY3" fmla="*/ 1332306 h 1357917"/>
              <a:gd name="connsiteX4" fmla="*/ 13283 w 8047692"/>
              <a:gd name="connsiteY4" fmla="*/ 1332306 h 1357917"/>
              <a:gd name="connsiteX5" fmla="*/ 0 w 8047692"/>
              <a:gd name="connsiteY5" fmla="*/ 171512 h 1357917"/>
              <a:gd name="connsiteX0" fmla="*/ 0 w 7996022"/>
              <a:gd name="connsiteY0" fmla="*/ 171203 h 1353183"/>
              <a:gd name="connsiteX1" fmla="*/ 5782845 w 7996022"/>
              <a:gd name="connsiteY1" fmla="*/ 66809 h 1353183"/>
              <a:gd name="connsiteX2" fmla="*/ 7946876 w 7996022"/>
              <a:gd name="connsiteY2" fmla="*/ 1353182 h 1353183"/>
              <a:gd name="connsiteX3" fmla="*/ 6415439 w 7996022"/>
              <a:gd name="connsiteY3" fmla="*/ 1331997 h 1353183"/>
              <a:gd name="connsiteX4" fmla="*/ 13283 w 7996022"/>
              <a:gd name="connsiteY4" fmla="*/ 1331997 h 1353183"/>
              <a:gd name="connsiteX5" fmla="*/ 0 w 7996022"/>
              <a:gd name="connsiteY5" fmla="*/ 171203 h 1353183"/>
              <a:gd name="connsiteX0" fmla="*/ 0 w 7948914"/>
              <a:gd name="connsiteY0" fmla="*/ 171203 h 1357974"/>
              <a:gd name="connsiteX1" fmla="*/ 5782845 w 7948914"/>
              <a:gd name="connsiteY1" fmla="*/ 66809 h 1357974"/>
              <a:gd name="connsiteX2" fmla="*/ 7946876 w 7948914"/>
              <a:gd name="connsiteY2" fmla="*/ 1353182 h 1357974"/>
              <a:gd name="connsiteX3" fmla="*/ 6415439 w 7948914"/>
              <a:gd name="connsiteY3" fmla="*/ 1331997 h 1357974"/>
              <a:gd name="connsiteX4" fmla="*/ 13283 w 7948914"/>
              <a:gd name="connsiteY4" fmla="*/ 1331997 h 1357974"/>
              <a:gd name="connsiteX5" fmla="*/ 0 w 7948914"/>
              <a:gd name="connsiteY5" fmla="*/ 171203 h 1357974"/>
              <a:gd name="connsiteX0" fmla="*/ 0 w 7968803"/>
              <a:gd name="connsiteY0" fmla="*/ 171512 h 1362262"/>
              <a:gd name="connsiteX1" fmla="*/ 5782845 w 7968803"/>
              <a:gd name="connsiteY1" fmla="*/ 67118 h 1362262"/>
              <a:gd name="connsiteX2" fmla="*/ 7966800 w 7968803"/>
              <a:gd name="connsiteY2" fmla="*/ 1357916 h 1362262"/>
              <a:gd name="connsiteX3" fmla="*/ 6415439 w 7968803"/>
              <a:gd name="connsiteY3" fmla="*/ 1332306 h 1362262"/>
              <a:gd name="connsiteX4" fmla="*/ 13283 w 7968803"/>
              <a:gd name="connsiteY4" fmla="*/ 1332306 h 1362262"/>
              <a:gd name="connsiteX5" fmla="*/ 0 w 7968803"/>
              <a:gd name="connsiteY5" fmla="*/ 171512 h 1362262"/>
              <a:gd name="connsiteX0" fmla="*/ 0 w 7392978"/>
              <a:gd name="connsiteY0" fmla="*/ 170275 h 1345856"/>
              <a:gd name="connsiteX1" fmla="*/ 5782845 w 7392978"/>
              <a:gd name="connsiteY1" fmla="*/ 65881 h 1345856"/>
              <a:gd name="connsiteX2" fmla="*/ 7389015 w 7392978"/>
              <a:gd name="connsiteY2" fmla="*/ 1338980 h 1345856"/>
              <a:gd name="connsiteX3" fmla="*/ 6415439 w 7392978"/>
              <a:gd name="connsiteY3" fmla="*/ 1331069 h 1345856"/>
              <a:gd name="connsiteX4" fmla="*/ 13283 w 7392978"/>
              <a:gd name="connsiteY4" fmla="*/ 1331069 h 1345856"/>
              <a:gd name="connsiteX5" fmla="*/ 0 w 7392978"/>
              <a:gd name="connsiteY5" fmla="*/ 170275 h 1345856"/>
              <a:gd name="connsiteX0" fmla="*/ 0 w 7391781"/>
              <a:gd name="connsiteY0" fmla="*/ 341418 h 1516999"/>
              <a:gd name="connsiteX1" fmla="*/ 5782845 w 7391781"/>
              <a:gd name="connsiteY1" fmla="*/ 237024 h 1516999"/>
              <a:gd name="connsiteX2" fmla="*/ 7389015 w 7391781"/>
              <a:gd name="connsiteY2" fmla="*/ 1510123 h 1516999"/>
              <a:gd name="connsiteX3" fmla="*/ 6415439 w 7391781"/>
              <a:gd name="connsiteY3" fmla="*/ 1502212 h 1516999"/>
              <a:gd name="connsiteX4" fmla="*/ 13283 w 7391781"/>
              <a:gd name="connsiteY4" fmla="*/ 1502212 h 1516999"/>
              <a:gd name="connsiteX5" fmla="*/ 0 w 7391781"/>
              <a:gd name="connsiteY5" fmla="*/ 341418 h 1516999"/>
              <a:gd name="connsiteX0" fmla="*/ 0 w 7390471"/>
              <a:gd name="connsiteY0" fmla="*/ 157395 h 1332976"/>
              <a:gd name="connsiteX1" fmla="*/ 5782845 w 7390471"/>
              <a:gd name="connsiteY1" fmla="*/ 53001 h 1332976"/>
              <a:gd name="connsiteX2" fmla="*/ 7389015 w 7390471"/>
              <a:gd name="connsiteY2" fmla="*/ 1326100 h 1332976"/>
              <a:gd name="connsiteX3" fmla="*/ 6415439 w 7390471"/>
              <a:gd name="connsiteY3" fmla="*/ 1318189 h 1332976"/>
              <a:gd name="connsiteX4" fmla="*/ 13283 w 7390471"/>
              <a:gd name="connsiteY4" fmla="*/ 1318189 h 1332976"/>
              <a:gd name="connsiteX5" fmla="*/ 0 w 7390471"/>
              <a:gd name="connsiteY5" fmla="*/ 157395 h 1332976"/>
              <a:gd name="connsiteX0" fmla="*/ 0 w 7391160"/>
              <a:gd name="connsiteY0" fmla="*/ 179965 h 1355546"/>
              <a:gd name="connsiteX1" fmla="*/ 5782845 w 7391160"/>
              <a:gd name="connsiteY1" fmla="*/ 75571 h 1355546"/>
              <a:gd name="connsiteX2" fmla="*/ 7389015 w 7391160"/>
              <a:gd name="connsiteY2" fmla="*/ 1348670 h 1355546"/>
              <a:gd name="connsiteX3" fmla="*/ 6415439 w 7391160"/>
              <a:gd name="connsiteY3" fmla="*/ 1340759 h 1355546"/>
              <a:gd name="connsiteX4" fmla="*/ 13283 w 7391160"/>
              <a:gd name="connsiteY4" fmla="*/ 1340759 h 1355546"/>
              <a:gd name="connsiteX5" fmla="*/ 0 w 7391160"/>
              <a:gd name="connsiteY5" fmla="*/ 179965 h 1355546"/>
              <a:gd name="connsiteX0" fmla="*/ 0 w 7391160"/>
              <a:gd name="connsiteY0" fmla="*/ 165090 h 1340671"/>
              <a:gd name="connsiteX1" fmla="*/ 5782845 w 7391160"/>
              <a:gd name="connsiteY1" fmla="*/ 60696 h 1340671"/>
              <a:gd name="connsiteX2" fmla="*/ 7389015 w 7391160"/>
              <a:gd name="connsiteY2" fmla="*/ 1333795 h 1340671"/>
              <a:gd name="connsiteX3" fmla="*/ 6415439 w 7391160"/>
              <a:gd name="connsiteY3" fmla="*/ 1325884 h 1340671"/>
              <a:gd name="connsiteX4" fmla="*/ 13283 w 7391160"/>
              <a:gd name="connsiteY4" fmla="*/ 1325884 h 1340671"/>
              <a:gd name="connsiteX5" fmla="*/ 0 w 7391160"/>
              <a:gd name="connsiteY5" fmla="*/ 165090 h 1340671"/>
              <a:gd name="connsiteX0" fmla="*/ 0 w 7389015"/>
              <a:gd name="connsiteY0" fmla="*/ 0 h 1175581"/>
              <a:gd name="connsiteX1" fmla="*/ 7389015 w 7389015"/>
              <a:gd name="connsiteY1" fmla="*/ 1168705 h 1175581"/>
              <a:gd name="connsiteX2" fmla="*/ 6415439 w 7389015"/>
              <a:gd name="connsiteY2" fmla="*/ 1160794 h 1175581"/>
              <a:gd name="connsiteX3" fmla="*/ 13283 w 7389015"/>
              <a:gd name="connsiteY3" fmla="*/ 1160794 h 1175581"/>
              <a:gd name="connsiteX4" fmla="*/ 0 w 7389015"/>
              <a:gd name="connsiteY4" fmla="*/ 0 h 1175581"/>
              <a:gd name="connsiteX0" fmla="*/ 0 w 7389015"/>
              <a:gd name="connsiteY0" fmla="*/ 256319 h 1431900"/>
              <a:gd name="connsiteX1" fmla="*/ 7389015 w 7389015"/>
              <a:gd name="connsiteY1" fmla="*/ 1425024 h 1431900"/>
              <a:gd name="connsiteX2" fmla="*/ 6415439 w 7389015"/>
              <a:gd name="connsiteY2" fmla="*/ 1417113 h 1431900"/>
              <a:gd name="connsiteX3" fmla="*/ 13283 w 7389015"/>
              <a:gd name="connsiteY3" fmla="*/ 1417113 h 1431900"/>
              <a:gd name="connsiteX4" fmla="*/ 0 w 7389015"/>
              <a:gd name="connsiteY4" fmla="*/ 256319 h 1431900"/>
              <a:gd name="connsiteX0" fmla="*/ 0 w 7528041"/>
              <a:gd name="connsiteY0" fmla="*/ 256319 h 1431900"/>
              <a:gd name="connsiteX1" fmla="*/ 7389015 w 7528041"/>
              <a:gd name="connsiteY1" fmla="*/ 1425024 h 1431900"/>
              <a:gd name="connsiteX2" fmla="*/ 6415439 w 7528041"/>
              <a:gd name="connsiteY2" fmla="*/ 1417113 h 1431900"/>
              <a:gd name="connsiteX3" fmla="*/ 13283 w 7528041"/>
              <a:gd name="connsiteY3" fmla="*/ 1417113 h 1431900"/>
              <a:gd name="connsiteX4" fmla="*/ 0 w 7528041"/>
              <a:gd name="connsiteY4" fmla="*/ 256319 h 1431900"/>
              <a:gd name="connsiteX0" fmla="*/ 0 w 7389327"/>
              <a:gd name="connsiteY0" fmla="*/ 256319 h 1428011"/>
              <a:gd name="connsiteX1" fmla="*/ 7389015 w 7389327"/>
              <a:gd name="connsiteY1" fmla="*/ 1425024 h 1428011"/>
              <a:gd name="connsiteX2" fmla="*/ 6415439 w 7389327"/>
              <a:gd name="connsiteY2" fmla="*/ 1417113 h 1428011"/>
              <a:gd name="connsiteX3" fmla="*/ 13283 w 7389327"/>
              <a:gd name="connsiteY3" fmla="*/ 1417113 h 1428011"/>
              <a:gd name="connsiteX4" fmla="*/ 0 w 7389327"/>
              <a:gd name="connsiteY4" fmla="*/ 256319 h 1428011"/>
              <a:gd name="connsiteX0" fmla="*/ 0 w 7389327"/>
              <a:gd name="connsiteY0" fmla="*/ 177843 h 1349535"/>
              <a:gd name="connsiteX1" fmla="*/ 7389015 w 7389327"/>
              <a:gd name="connsiteY1" fmla="*/ 1346548 h 1349535"/>
              <a:gd name="connsiteX2" fmla="*/ 6415439 w 7389327"/>
              <a:gd name="connsiteY2" fmla="*/ 1338637 h 1349535"/>
              <a:gd name="connsiteX3" fmla="*/ 13283 w 7389327"/>
              <a:gd name="connsiteY3" fmla="*/ 1338637 h 1349535"/>
              <a:gd name="connsiteX4" fmla="*/ 0 w 7389327"/>
              <a:gd name="connsiteY4" fmla="*/ 177843 h 1349535"/>
              <a:gd name="connsiteX0" fmla="*/ 0 w 7389327"/>
              <a:gd name="connsiteY0" fmla="*/ 189995 h 1361687"/>
              <a:gd name="connsiteX1" fmla="*/ 7389015 w 7389327"/>
              <a:gd name="connsiteY1" fmla="*/ 1358700 h 1361687"/>
              <a:gd name="connsiteX2" fmla="*/ 6415439 w 7389327"/>
              <a:gd name="connsiteY2" fmla="*/ 1350789 h 1361687"/>
              <a:gd name="connsiteX3" fmla="*/ 13283 w 7389327"/>
              <a:gd name="connsiteY3" fmla="*/ 1350789 h 1361687"/>
              <a:gd name="connsiteX4" fmla="*/ 0 w 7389327"/>
              <a:gd name="connsiteY4" fmla="*/ 189995 h 1361687"/>
              <a:gd name="connsiteX0" fmla="*/ 0 w 7389327"/>
              <a:gd name="connsiteY0" fmla="*/ 264457 h 1436149"/>
              <a:gd name="connsiteX1" fmla="*/ 7389015 w 7389327"/>
              <a:gd name="connsiteY1" fmla="*/ 1433162 h 1436149"/>
              <a:gd name="connsiteX2" fmla="*/ 6415439 w 7389327"/>
              <a:gd name="connsiteY2" fmla="*/ 1425251 h 1436149"/>
              <a:gd name="connsiteX3" fmla="*/ 13283 w 7389327"/>
              <a:gd name="connsiteY3" fmla="*/ 1425251 h 1436149"/>
              <a:gd name="connsiteX4" fmla="*/ 0 w 7389327"/>
              <a:gd name="connsiteY4" fmla="*/ 264457 h 1436149"/>
              <a:gd name="connsiteX0" fmla="*/ 0 w 7389327"/>
              <a:gd name="connsiteY0" fmla="*/ 272905 h 1444597"/>
              <a:gd name="connsiteX1" fmla="*/ 7389015 w 7389327"/>
              <a:gd name="connsiteY1" fmla="*/ 1441610 h 1444597"/>
              <a:gd name="connsiteX2" fmla="*/ 6415439 w 7389327"/>
              <a:gd name="connsiteY2" fmla="*/ 1433699 h 1444597"/>
              <a:gd name="connsiteX3" fmla="*/ 13283 w 7389327"/>
              <a:gd name="connsiteY3" fmla="*/ 1433699 h 1444597"/>
              <a:gd name="connsiteX4" fmla="*/ 0 w 7389327"/>
              <a:gd name="connsiteY4" fmla="*/ 272905 h 1444597"/>
              <a:gd name="connsiteX0" fmla="*/ 0 w 7389327"/>
              <a:gd name="connsiteY0" fmla="*/ 272905 h 1444597"/>
              <a:gd name="connsiteX1" fmla="*/ 7389015 w 7389327"/>
              <a:gd name="connsiteY1" fmla="*/ 1441610 h 1444597"/>
              <a:gd name="connsiteX2" fmla="*/ 6415439 w 7389327"/>
              <a:gd name="connsiteY2" fmla="*/ 1433699 h 1444597"/>
              <a:gd name="connsiteX3" fmla="*/ 13283 w 7389327"/>
              <a:gd name="connsiteY3" fmla="*/ 1433699 h 1444597"/>
              <a:gd name="connsiteX4" fmla="*/ 0 w 7389327"/>
              <a:gd name="connsiteY4" fmla="*/ 272905 h 1444597"/>
              <a:gd name="connsiteX0" fmla="*/ 0 w 7389327"/>
              <a:gd name="connsiteY0" fmla="*/ 182316 h 1354008"/>
              <a:gd name="connsiteX1" fmla="*/ 7389015 w 7389327"/>
              <a:gd name="connsiteY1" fmla="*/ 1351021 h 1354008"/>
              <a:gd name="connsiteX2" fmla="*/ 6415439 w 7389327"/>
              <a:gd name="connsiteY2" fmla="*/ 1343110 h 1354008"/>
              <a:gd name="connsiteX3" fmla="*/ 13283 w 7389327"/>
              <a:gd name="connsiteY3" fmla="*/ 1343110 h 1354008"/>
              <a:gd name="connsiteX4" fmla="*/ 0 w 7389327"/>
              <a:gd name="connsiteY4" fmla="*/ 182316 h 135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89327" h="1354008">
                <a:moveTo>
                  <a:pt x="0" y="182316"/>
                </a:moveTo>
                <a:cubicBezTo>
                  <a:pt x="3886058" y="161511"/>
                  <a:pt x="4868770" y="-656582"/>
                  <a:pt x="7389015" y="1351021"/>
                </a:cubicBezTo>
                <a:cubicBezTo>
                  <a:pt x="7403298" y="1358611"/>
                  <a:pt x="6925918" y="1350172"/>
                  <a:pt x="6415439" y="1343110"/>
                </a:cubicBezTo>
                <a:lnTo>
                  <a:pt x="13283" y="1343110"/>
                </a:lnTo>
                <a:cubicBezTo>
                  <a:pt x="9962" y="976827"/>
                  <a:pt x="6727" y="765410"/>
                  <a:pt x="0" y="182316"/>
                </a:cubicBez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11042781" y="155963"/>
            <a:ext cx="1038939" cy="954614"/>
            <a:chOff x="8222401" y="95312"/>
            <a:chExt cx="860362" cy="860362"/>
          </a:xfrm>
        </p:grpSpPr>
        <p:sp>
          <p:nvSpPr>
            <p:cNvPr id="14" name="Oval 13"/>
            <p:cNvSpPr/>
            <p:nvPr userDrawn="1"/>
          </p:nvSpPr>
          <p:spPr>
            <a:xfrm>
              <a:off x="8222401" y="95312"/>
              <a:ext cx="860362" cy="86036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/>
            </a:p>
          </p:txBody>
        </p:sp>
        <p:pic>
          <p:nvPicPr>
            <p:cNvPr id="15" name="Picture 14" descr="E:\From Flash II\Greeting Card\JPG\MLVT Logo Final.png"/>
            <p:cNvPicPr/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7424" y="147844"/>
              <a:ext cx="722472" cy="77954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670" y="7968"/>
            <a:ext cx="10515600" cy="1182077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88" y="1434353"/>
            <a:ext cx="10842812" cy="4742610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187" y="6318176"/>
            <a:ext cx="3183168" cy="365125"/>
          </a:xfrm>
        </p:spPr>
        <p:txBody>
          <a:bodyPr/>
          <a:lstStyle>
            <a:lvl1pPr>
              <a:defRPr sz="3600">
                <a:solidFill>
                  <a:srgbClr val="3333FF"/>
                </a:solidFill>
                <a:latin typeface="Limon S1" pitchFamily="2" charset="0"/>
              </a:defRPr>
            </a:lvl1pPr>
          </a:lstStyle>
          <a:p>
            <a:fld id="{33530E8D-7151-4855-878D-BB01C59F512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2194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5603240" y="0"/>
            <a:ext cx="6588760" cy="1098200"/>
          </a:xfrm>
          <a:prstGeom prst="rect">
            <a:avLst/>
          </a:prstGeom>
          <a:solidFill>
            <a:srgbClr val="E4E4E4"/>
          </a:solidFill>
          <a:ln>
            <a:noFill/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2" name="Rectangle: Single Corner Snipped 5"/>
          <p:cNvSpPr/>
          <p:nvPr userDrawn="1"/>
        </p:nvSpPr>
        <p:spPr>
          <a:xfrm flipV="1">
            <a:off x="15755" y="-91845"/>
            <a:ext cx="11174969" cy="1313373"/>
          </a:xfrm>
          <a:custGeom>
            <a:avLst/>
            <a:gdLst>
              <a:gd name="connsiteX0" fmla="*/ 0 w 6402156"/>
              <a:gd name="connsiteY0" fmla="*/ 0 h 1265188"/>
              <a:gd name="connsiteX1" fmla="*/ 5769562 w 6402156"/>
              <a:gd name="connsiteY1" fmla="*/ 0 h 1265188"/>
              <a:gd name="connsiteX2" fmla="*/ 6402156 w 6402156"/>
              <a:gd name="connsiteY2" fmla="*/ 632594 h 1265188"/>
              <a:gd name="connsiteX3" fmla="*/ 6402156 w 6402156"/>
              <a:gd name="connsiteY3" fmla="*/ 1265188 h 1265188"/>
              <a:gd name="connsiteX4" fmla="*/ 0 w 6402156"/>
              <a:gd name="connsiteY4" fmla="*/ 1265188 h 1265188"/>
              <a:gd name="connsiteX5" fmla="*/ 0 w 6402156"/>
              <a:gd name="connsiteY5" fmla="*/ 0 h 1265188"/>
              <a:gd name="connsiteX0" fmla="*/ 0 w 6402156"/>
              <a:gd name="connsiteY0" fmla="*/ 0 h 1265188"/>
              <a:gd name="connsiteX1" fmla="*/ 5769562 w 6402156"/>
              <a:gd name="connsiteY1" fmla="*/ 0 h 1265188"/>
              <a:gd name="connsiteX2" fmla="*/ 6184986 w 6402156"/>
              <a:gd name="connsiteY2" fmla="*/ 807854 h 1265188"/>
              <a:gd name="connsiteX3" fmla="*/ 6402156 w 6402156"/>
              <a:gd name="connsiteY3" fmla="*/ 1265188 h 1265188"/>
              <a:gd name="connsiteX4" fmla="*/ 0 w 6402156"/>
              <a:gd name="connsiteY4" fmla="*/ 1265188 h 1265188"/>
              <a:gd name="connsiteX5" fmla="*/ 0 w 6402156"/>
              <a:gd name="connsiteY5" fmla="*/ 0 h 1265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7286076"/>
              <a:gd name="connsiteY0" fmla="*/ 254000 h 1522864"/>
              <a:gd name="connsiteX1" fmla="*/ 5769562 w 7286076"/>
              <a:gd name="connsiteY1" fmla="*/ 254000 h 1522864"/>
              <a:gd name="connsiteX2" fmla="*/ 7286076 w 7286076"/>
              <a:gd name="connsiteY2" fmla="*/ 1522864 h 1522864"/>
              <a:gd name="connsiteX3" fmla="*/ 6402156 w 7286076"/>
              <a:gd name="connsiteY3" fmla="*/ 1519188 h 1522864"/>
              <a:gd name="connsiteX4" fmla="*/ 0 w 7286076"/>
              <a:gd name="connsiteY4" fmla="*/ 1519188 h 1522864"/>
              <a:gd name="connsiteX5" fmla="*/ 0 w 7286076"/>
              <a:gd name="connsiteY5" fmla="*/ 254000 h 1522864"/>
              <a:gd name="connsiteX0" fmla="*/ 0 w 7321934"/>
              <a:gd name="connsiteY0" fmla="*/ 254000 h 1522865"/>
              <a:gd name="connsiteX1" fmla="*/ 5769562 w 7321934"/>
              <a:gd name="connsiteY1" fmla="*/ 254000 h 1522865"/>
              <a:gd name="connsiteX2" fmla="*/ 7286076 w 7321934"/>
              <a:gd name="connsiteY2" fmla="*/ 1522864 h 1522865"/>
              <a:gd name="connsiteX3" fmla="*/ 6402156 w 7321934"/>
              <a:gd name="connsiteY3" fmla="*/ 1519188 h 1522865"/>
              <a:gd name="connsiteX4" fmla="*/ 0 w 7321934"/>
              <a:gd name="connsiteY4" fmla="*/ 1519188 h 1522865"/>
              <a:gd name="connsiteX5" fmla="*/ 0 w 7321934"/>
              <a:gd name="connsiteY5" fmla="*/ 254000 h 1522865"/>
              <a:gd name="connsiteX0" fmla="*/ 0 w 7321934"/>
              <a:gd name="connsiteY0" fmla="*/ 152835 h 1421700"/>
              <a:gd name="connsiteX1" fmla="*/ 5769562 w 7321934"/>
              <a:gd name="connsiteY1" fmla="*/ 152835 h 1421700"/>
              <a:gd name="connsiteX2" fmla="*/ 7286076 w 7321934"/>
              <a:gd name="connsiteY2" fmla="*/ 1421699 h 1421700"/>
              <a:gd name="connsiteX3" fmla="*/ 6402156 w 7321934"/>
              <a:gd name="connsiteY3" fmla="*/ 1418023 h 1421700"/>
              <a:gd name="connsiteX4" fmla="*/ 0 w 7321934"/>
              <a:gd name="connsiteY4" fmla="*/ 1418023 h 1421700"/>
              <a:gd name="connsiteX5" fmla="*/ 0 w 7321934"/>
              <a:gd name="connsiteY5" fmla="*/ 152835 h 1421700"/>
              <a:gd name="connsiteX0" fmla="*/ 0 w 7321934"/>
              <a:gd name="connsiteY0" fmla="*/ 183961 h 1452826"/>
              <a:gd name="connsiteX1" fmla="*/ 5769562 w 7321934"/>
              <a:gd name="connsiteY1" fmla="*/ 183961 h 1452826"/>
              <a:gd name="connsiteX2" fmla="*/ 7286076 w 7321934"/>
              <a:gd name="connsiteY2" fmla="*/ 1452825 h 1452826"/>
              <a:gd name="connsiteX3" fmla="*/ 6402156 w 7321934"/>
              <a:gd name="connsiteY3" fmla="*/ 1449149 h 1452826"/>
              <a:gd name="connsiteX4" fmla="*/ 0 w 7321934"/>
              <a:gd name="connsiteY4" fmla="*/ 1449149 h 1452826"/>
              <a:gd name="connsiteX5" fmla="*/ 0 w 7321934"/>
              <a:gd name="connsiteY5" fmla="*/ 183961 h 1452826"/>
              <a:gd name="connsiteX0" fmla="*/ 0 w 7331896"/>
              <a:gd name="connsiteY0" fmla="*/ 315263 h 1417788"/>
              <a:gd name="connsiteX1" fmla="*/ 5779524 w 7331896"/>
              <a:gd name="connsiteY1" fmla="*/ 148923 h 1417788"/>
              <a:gd name="connsiteX2" fmla="*/ 7296038 w 7331896"/>
              <a:gd name="connsiteY2" fmla="*/ 1417787 h 1417788"/>
              <a:gd name="connsiteX3" fmla="*/ 6412118 w 7331896"/>
              <a:gd name="connsiteY3" fmla="*/ 1414111 h 1417788"/>
              <a:gd name="connsiteX4" fmla="*/ 9962 w 7331896"/>
              <a:gd name="connsiteY4" fmla="*/ 1414111 h 1417788"/>
              <a:gd name="connsiteX5" fmla="*/ 0 w 7331896"/>
              <a:gd name="connsiteY5" fmla="*/ 315263 h 1417788"/>
              <a:gd name="connsiteX0" fmla="*/ 0 w 7983519"/>
              <a:gd name="connsiteY0" fmla="*/ 315263 h 1435297"/>
              <a:gd name="connsiteX1" fmla="*/ 5779524 w 7983519"/>
              <a:gd name="connsiteY1" fmla="*/ 148923 h 1435297"/>
              <a:gd name="connsiteX2" fmla="*/ 7956838 w 7983519"/>
              <a:gd name="connsiteY2" fmla="*/ 1435296 h 1435297"/>
              <a:gd name="connsiteX3" fmla="*/ 6412118 w 7983519"/>
              <a:gd name="connsiteY3" fmla="*/ 1414111 h 1435297"/>
              <a:gd name="connsiteX4" fmla="*/ 9962 w 7983519"/>
              <a:gd name="connsiteY4" fmla="*/ 1414111 h 1435297"/>
              <a:gd name="connsiteX5" fmla="*/ 0 w 7983519"/>
              <a:gd name="connsiteY5" fmla="*/ 315263 h 1435297"/>
              <a:gd name="connsiteX0" fmla="*/ 0 w 7982609"/>
              <a:gd name="connsiteY0" fmla="*/ 169661 h 1289694"/>
              <a:gd name="connsiteX1" fmla="*/ 5779524 w 7982609"/>
              <a:gd name="connsiteY1" fmla="*/ 3321 h 1289694"/>
              <a:gd name="connsiteX2" fmla="*/ 7956838 w 7982609"/>
              <a:gd name="connsiteY2" fmla="*/ 1289694 h 1289694"/>
              <a:gd name="connsiteX3" fmla="*/ 6412118 w 7982609"/>
              <a:gd name="connsiteY3" fmla="*/ 1268509 h 1289694"/>
              <a:gd name="connsiteX4" fmla="*/ 9962 w 7982609"/>
              <a:gd name="connsiteY4" fmla="*/ 1268509 h 1289694"/>
              <a:gd name="connsiteX5" fmla="*/ 0 w 7982609"/>
              <a:gd name="connsiteY5" fmla="*/ 169661 h 1289694"/>
              <a:gd name="connsiteX0" fmla="*/ 0 w 7983486"/>
              <a:gd name="connsiteY0" fmla="*/ 189518 h 1309552"/>
              <a:gd name="connsiteX1" fmla="*/ 5779524 w 7983486"/>
              <a:gd name="connsiteY1" fmla="*/ 23178 h 1309552"/>
              <a:gd name="connsiteX2" fmla="*/ 7956838 w 7983486"/>
              <a:gd name="connsiteY2" fmla="*/ 1309551 h 1309552"/>
              <a:gd name="connsiteX3" fmla="*/ 6412118 w 7983486"/>
              <a:gd name="connsiteY3" fmla="*/ 1288366 h 1309552"/>
              <a:gd name="connsiteX4" fmla="*/ 9962 w 7983486"/>
              <a:gd name="connsiteY4" fmla="*/ 1288366 h 1309552"/>
              <a:gd name="connsiteX5" fmla="*/ 0 w 7983486"/>
              <a:gd name="connsiteY5" fmla="*/ 189518 h 1309552"/>
              <a:gd name="connsiteX0" fmla="*/ 0 w 7983122"/>
              <a:gd name="connsiteY0" fmla="*/ 227622 h 1347656"/>
              <a:gd name="connsiteX1" fmla="*/ 5779524 w 7983122"/>
              <a:gd name="connsiteY1" fmla="*/ 61282 h 1347656"/>
              <a:gd name="connsiteX2" fmla="*/ 7956838 w 7983122"/>
              <a:gd name="connsiteY2" fmla="*/ 1347655 h 1347656"/>
              <a:gd name="connsiteX3" fmla="*/ 6412118 w 7983122"/>
              <a:gd name="connsiteY3" fmla="*/ 1326470 h 1347656"/>
              <a:gd name="connsiteX4" fmla="*/ 9962 w 7983122"/>
              <a:gd name="connsiteY4" fmla="*/ 1326470 h 1347656"/>
              <a:gd name="connsiteX5" fmla="*/ 0 w 7983122"/>
              <a:gd name="connsiteY5" fmla="*/ 227622 h 1347656"/>
              <a:gd name="connsiteX0" fmla="*/ 0 w 8008931"/>
              <a:gd name="connsiteY0" fmla="*/ 171202 h 1353182"/>
              <a:gd name="connsiteX1" fmla="*/ 5782845 w 8008931"/>
              <a:gd name="connsiteY1" fmla="*/ 66808 h 1353182"/>
              <a:gd name="connsiteX2" fmla="*/ 7960159 w 8008931"/>
              <a:gd name="connsiteY2" fmla="*/ 1353181 h 1353182"/>
              <a:gd name="connsiteX3" fmla="*/ 6415439 w 8008931"/>
              <a:gd name="connsiteY3" fmla="*/ 1331996 h 1353182"/>
              <a:gd name="connsiteX4" fmla="*/ 13283 w 8008931"/>
              <a:gd name="connsiteY4" fmla="*/ 1331996 h 1353182"/>
              <a:gd name="connsiteX5" fmla="*/ 0 w 8008931"/>
              <a:gd name="connsiteY5" fmla="*/ 171202 h 1353182"/>
              <a:gd name="connsiteX0" fmla="*/ 0 w 8047692"/>
              <a:gd name="connsiteY0" fmla="*/ 171512 h 1357917"/>
              <a:gd name="connsiteX1" fmla="*/ 5782845 w 8047692"/>
              <a:gd name="connsiteY1" fmla="*/ 67118 h 1357917"/>
              <a:gd name="connsiteX2" fmla="*/ 8000006 w 8047692"/>
              <a:gd name="connsiteY2" fmla="*/ 1357916 h 1357917"/>
              <a:gd name="connsiteX3" fmla="*/ 6415439 w 8047692"/>
              <a:gd name="connsiteY3" fmla="*/ 1332306 h 1357917"/>
              <a:gd name="connsiteX4" fmla="*/ 13283 w 8047692"/>
              <a:gd name="connsiteY4" fmla="*/ 1332306 h 1357917"/>
              <a:gd name="connsiteX5" fmla="*/ 0 w 8047692"/>
              <a:gd name="connsiteY5" fmla="*/ 171512 h 1357917"/>
              <a:gd name="connsiteX0" fmla="*/ 0 w 7996022"/>
              <a:gd name="connsiteY0" fmla="*/ 171203 h 1353183"/>
              <a:gd name="connsiteX1" fmla="*/ 5782845 w 7996022"/>
              <a:gd name="connsiteY1" fmla="*/ 66809 h 1353183"/>
              <a:gd name="connsiteX2" fmla="*/ 7946876 w 7996022"/>
              <a:gd name="connsiteY2" fmla="*/ 1353182 h 1353183"/>
              <a:gd name="connsiteX3" fmla="*/ 6415439 w 7996022"/>
              <a:gd name="connsiteY3" fmla="*/ 1331997 h 1353183"/>
              <a:gd name="connsiteX4" fmla="*/ 13283 w 7996022"/>
              <a:gd name="connsiteY4" fmla="*/ 1331997 h 1353183"/>
              <a:gd name="connsiteX5" fmla="*/ 0 w 7996022"/>
              <a:gd name="connsiteY5" fmla="*/ 171203 h 1353183"/>
              <a:gd name="connsiteX0" fmla="*/ 0 w 7948914"/>
              <a:gd name="connsiteY0" fmla="*/ 171203 h 1357974"/>
              <a:gd name="connsiteX1" fmla="*/ 5782845 w 7948914"/>
              <a:gd name="connsiteY1" fmla="*/ 66809 h 1357974"/>
              <a:gd name="connsiteX2" fmla="*/ 7946876 w 7948914"/>
              <a:gd name="connsiteY2" fmla="*/ 1353182 h 1357974"/>
              <a:gd name="connsiteX3" fmla="*/ 6415439 w 7948914"/>
              <a:gd name="connsiteY3" fmla="*/ 1331997 h 1357974"/>
              <a:gd name="connsiteX4" fmla="*/ 13283 w 7948914"/>
              <a:gd name="connsiteY4" fmla="*/ 1331997 h 1357974"/>
              <a:gd name="connsiteX5" fmla="*/ 0 w 7948914"/>
              <a:gd name="connsiteY5" fmla="*/ 171203 h 1357974"/>
              <a:gd name="connsiteX0" fmla="*/ 0 w 7968803"/>
              <a:gd name="connsiteY0" fmla="*/ 171512 h 1362262"/>
              <a:gd name="connsiteX1" fmla="*/ 5782845 w 7968803"/>
              <a:gd name="connsiteY1" fmla="*/ 67118 h 1362262"/>
              <a:gd name="connsiteX2" fmla="*/ 7966800 w 7968803"/>
              <a:gd name="connsiteY2" fmla="*/ 1357916 h 1362262"/>
              <a:gd name="connsiteX3" fmla="*/ 6415439 w 7968803"/>
              <a:gd name="connsiteY3" fmla="*/ 1332306 h 1362262"/>
              <a:gd name="connsiteX4" fmla="*/ 13283 w 7968803"/>
              <a:gd name="connsiteY4" fmla="*/ 1332306 h 1362262"/>
              <a:gd name="connsiteX5" fmla="*/ 0 w 7968803"/>
              <a:gd name="connsiteY5" fmla="*/ 171512 h 1362262"/>
              <a:gd name="connsiteX0" fmla="*/ 0 w 7392978"/>
              <a:gd name="connsiteY0" fmla="*/ 170275 h 1345856"/>
              <a:gd name="connsiteX1" fmla="*/ 5782845 w 7392978"/>
              <a:gd name="connsiteY1" fmla="*/ 65881 h 1345856"/>
              <a:gd name="connsiteX2" fmla="*/ 7389015 w 7392978"/>
              <a:gd name="connsiteY2" fmla="*/ 1338980 h 1345856"/>
              <a:gd name="connsiteX3" fmla="*/ 6415439 w 7392978"/>
              <a:gd name="connsiteY3" fmla="*/ 1331069 h 1345856"/>
              <a:gd name="connsiteX4" fmla="*/ 13283 w 7392978"/>
              <a:gd name="connsiteY4" fmla="*/ 1331069 h 1345856"/>
              <a:gd name="connsiteX5" fmla="*/ 0 w 7392978"/>
              <a:gd name="connsiteY5" fmla="*/ 170275 h 1345856"/>
              <a:gd name="connsiteX0" fmla="*/ 0 w 7391781"/>
              <a:gd name="connsiteY0" fmla="*/ 341418 h 1516999"/>
              <a:gd name="connsiteX1" fmla="*/ 5782845 w 7391781"/>
              <a:gd name="connsiteY1" fmla="*/ 237024 h 1516999"/>
              <a:gd name="connsiteX2" fmla="*/ 7389015 w 7391781"/>
              <a:gd name="connsiteY2" fmla="*/ 1510123 h 1516999"/>
              <a:gd name="connsiteX3" fmla="*/ 6415439 w 7391781"/>
              <a:gd name="connsiteY3" fmla="*/ 1502212 h 1516999"/>
              <a:gd name="connsiteX4" fmla="*/ 13283 w 7391781"/>
              <a:gd name="connsiteY4" fmla="*/ 1502212 h 1516999"/>
              <a:gd name="connsiteX5" fmla="*/ 0 w 7391781"/>
              <a:gd name="connsiteY5" fmla="*/ 341418 h 1516999"/>
              <a:gd name="connsiteX0" fmla="*/ 0 w 7390471"/>
              <a:gd name="connsiteY0" fmla="*/ 157395 h 1332976"/>
              <a:gd name="connsiteX1" fmla="*/ 5782845 w 7390471"/>
              <a:gd name="connsiteY1" fmla="*/ 53001 h 1332976"/>
              <a:gd name="connsiteX2" fmla="*/ 7389015 w 7390471"/>
              <a:gd name="connsiteY2" fmla="*/ 1326100 h 1332976"/>
              <a:gd name="connsiteX3" fmla="*/ 6415439 w 7390471"/>
              <a:gd name="connsiteY3" fmla="*/ 1318189 h 1332976"/>
              <a:gd name="connsiteX4" fmla="*/ 13283 w 7390471"/>
              <a:gd name="connsiteY4" fmla="*/ 1318189 h 1332976"/>
              <a:gd name="connsiteX5" fmla="*/ 0 w 7390471"/>
              <a:gd name="connsiteY5" fmla="*/ 157395 h 1332976"/>
              <a:gd name="connsiteX0" fmla="*/ 0 w 7391160"/>
              <a:gd name="connsiteY0" fmla="*/ 179965 h 1355546"/>
              <a:gd name="connsiteX1" fmla="*/ 5782845 w 7391160"/>
              <a:gd name="connsiteY1" fmla="*/ 75571 h 1355546"/>
              <a:gd name="connsiteX2" fmla="*/ 7389015 w 7391160"/>
              <a:gd name="connsiteY2" fmla="*/ 1348670 h 1355546"/>
              <a:gd name="connsiteX3" fmla="*/ 6415439 w 7391160"/>
              <a:gd name="connsiteY3" fmla="*/ 1340759 h 1355546"/>
              <a:gd name="connsiteX4" fmla="*/ 13283 w 7391160"/>
              <a:gd name="connsiteY4" fmla="*/ 1340759 h 1355546"/>
              <a:gd name="connsiteX5" fmla="*/ 0 w 7391160"/>
              <a:gd name="connsiteY5" fmla="*/ 179965 h 1355546"/>
              <a:gd name="connsiteX0" fmla="*/ 0 w 7391160"/>
              <a:gd name="connsiteY0" fmla="*/ 165090 h 1340671"/>
              <a:gd name="connsiteX1" fmla="*/ 5782845 w 7391160"/>
              <a:gd name="connsiteY1" fmla="*/ 60696 h 1340671"/>
              <a:gd name="connsiteX2" fmla="*/ 7389015 w 7391160"/>
              <a:gd name="connsiteY2" fmla="*/ 1333795 h 1340671"/>
              <a:gd name="connsiteX3" fmla="*/ 6415439 w 7391160"/>
              <a:gd name="connsiteY3" fmla="*/ 1325884 h 1340671"/>
              <a:gd name="connsiteX4" fmla="*/ 13283 w 7391160"/>
              <a:gd name="connsiteY4" fmla="*/ 1325884 h 1340671"/>
              <a:gd name="connsiteX5" fmla="*/ 0 w 7391160"/>
              <a:gd name="connsiteY5" fmla="*/ 165090 h 1340671"/>
              <a:gd name="connsiteX0" fmla="*/ 0 w 7389015"/>
              <a:gd name="connsiteY0" fmla="*/ 0 h 1175581"/>
              <a:gd name="connsiteX1" fmla="*/ 7389015 w 7389015"/>
              <a:gd name="connsiteY1" fmla="*/ 1168705 h 1175581"/>
              <a:gd name="connsiteX2" fmla="*/ 6415439 w 7389015"/>
              <a:gd name="connsiteY2" fmla="*/ 1160794 h 1175581"/>
              <a:gd name="connsiteX3" fmla="*/ 13283 w 7389015"/>
              <a:gd name="connsiteY3" fmla="*/ 1160794 h 1175581"/>
              <a:gd name="connsiteX4" fmla="*/ 0 w 7389015"/>
              <a:gd name="connsiteY4" fmla="*/ 0 h 1175581"/>
              <a:gd name="connsiteX0" fmla="*/ 0 w 7389015"/>
              <a:gd name="connsiteY0" fmla="*/ 256319 h 1431900"/>
              <a:gd name="connsiteX1" fmla="*/ 7389015 w 7389015"/>
              <a:gd name="connsiteY1" fmla="*/ 1425024 h 1431900"/>
              <a:gd name="connsiteX2" fmla="*/ 6415439 w 7389015"/>
              <a:gd name="connsiteY2" fmla="*/ 1417113 h 1431900"/>
              <a:gd name="connsiteX3" fmla="*/ 13283 w 7389015"/>
              <a:gd name="connsiteY3" fmla="*/ 1417113 h 1431900"/>
              <a:gd name="connsiteX4" fmla="*/ 0 w 7389015"/>
              <a:gd name="connsiteY4" fmla="*/ 256319 h 1431900"/>
              <a:gd name="connsiteX0" fmla="*/ 0 w 7528041"/>
              <a:gd name="connsiteY0" fmla="*/ 256319 h 1431900"/>
              <a:gd name="connsiteX1" fmla="*/ 7389015 w 7528041"/>
              <a:gd name="connsiteY1" fmla="*/ 1425024 h 1431900"/>
              <a:gd name="connsiteX2" fmla="*/ 6415439 w 7528041"/>
              <a:gd name="connsiteY2" fmla="*/ 1417113 h 1431900"/>
              <a:gd name="connsiteX3" fmla="*/ 13283 w 7528041"/>
              <a:gd name="connsiteY3" fmla="*/ 1417113 h 1431900"/>
              <a:gd name="connsiteX4" fmla="*/ 0 w 7528041"/>
              <a:gd name="connsiteY4" fmla="*/ 256319 h 1431900"/>
              <a:gd name="connsiteX0" fmla="*/ 0 w 7389327"/>
              <a:gd name="connsiteY0" fmla="*/ 256319 h 1428011"/>
              <a:gd name="connsiteX1" fmla="*/ 7389015 w 7389327"/>
              <a:gd name="connsiteY1" fmla="*/ 1425024 h 1428011"/>
              <a:gd name="connsiteX2" fmla="*/ 6415439 w 7389327"/>
              <a:gd name="connsiteY2" fmla="*/ 1417113 h 1428011"/>
              <a:gd name="connsiteX3" fmla="*/ 13283 w 7389327"/>
              <a:gd name="connsiteY3" fmla="*/ 1417113 h 1428011"/>
              <a:gd name="connsiteX4" fmla="*/ 0 w 7389327"/>
              <a:gd name="connsiteY4" fmla="*/ 256319 h 1428011"/>
              <a:gd name="connsiteX0" fmla="*/ 0 w 7389327"/>
              <a:gd name="connsiteY0" fmla="*/ 177843 h 1349535"/>
              <a:gd name="connsiteX1" fmla="*/ 7389015 w 7389327"/>
              <a:gd name="connsiteY1" fmla="*/ 1346548 h 1349535"/>
              <a:gd name="connsiteX2" fmla="*/ 6415439 w 7389327"/>
              <a:gd name="connsiteY2" fmla="*/ 1338637 h 1349535"/>
              <a:gd name="connsiteX3" fmla="*/ 13283 w 7389327"/>
              <a:gd name="connsiteY3" fmla="*/ 1338637 h 1349535"/>
              <a:gd name="connsiteX4" fmla="*/ 0 w 7389327"/>
              <a:gd name="connsiteY4" fmla="*/ 177843 h 1349535"/>
              <a:gd name="connsiteX0" fmla="*/ 0 w 7389327"/>
              <a:gd name="connsiteY0" fmla="*/ 189995 h 1361687"/>
              <a:gd name="connsiteX1" fmla="*/ 7389015 w 7389327"/>
              <a:gd name="connsiteY1" fmla="*/ 1358700 h 1361687"/>
              <a:gd name="connsiteX2" fmla="*/ 6415439 w 7389327"/>
              <a:gd name="connsiteY2" fmla="*/ 1350789 h 1361687"/>
              <a:gd name="connsiteX3" fmla="*/ 13283 w 7389327"/>
              <a:gd name="connsiteY3" fmla="*/ 1350789 h 1361687"/>
              <a:gd name="connsiteX4" fmla="*/ 0 w 7389327"/>
              <a:gd name="connsiteY4" fmla="*/ 189995 h 1361687"/>
              <a:gd name="connsiteX0" fmla="*/ 0 w 7389327"/>
              <a:gd name="connsiteY0" fmla="*/ 264457 h 1436149"/>
              <a:gd name="connsiteX1" fmla="*/ 7389015 w 7389327"/>
              <a:gd name="connsiteY1" fmla="*/ 1433162 h 1436149"/>
              <a:gd name="connsiteX2" fmla="*/ 6415439 w 7389327"/>
              <a:gd name="connsiteY2" fmla="*/ 1425251 h 1436149"/>
              <a:gd name="connsiteX3" fmla="*/ 13283 w 7389327"/>
              <a:gd name="connsiteY3" fmla="*/ 1425251 h 1436149"/>
              <a:gd name="connsiteX4" fmla="*/ 0 w 7389327"/>
              <a:gd name="connsiteY4" fmla="*/ 264457 h 1436149"/>
              <a:gd name="connsiteX0" fmla="*/ 0 w 7389327"/>
              <a:gd name="connsiteY0" fmla="*/ 272905 h 1444597"/>
              <a:gd name="connsiteX1" fmla="*/ 7389015 w 7389327"/>
              <a:gd name="connsiteY1" fmla="*/ 1441610 h 1444597"/>
              <a:gd name="connsiteX2" fmla="*/ 6415439 w 7389327"/>
              <a:gd name="connsiteY2" fmla="*/ 1433699 h 1444597"/>
              <a:gd name="connsiteX3" fmla="*/ 13283 w 7389327"/>
              <a:gd name="connsiteY3" fmla="*/ 1433699 h 1444597"/>
              <a:gd name="connsiteX4" fmla="*/ 0 w 7389327"/>
              <a:gd name="connsiteY4" fmla="*/ 272905 h 1444597"/>
              <a:gd name="connsiteX0" fmla="*/ 0 w 7389327"/>
              <a:gd name="connsiteY0" fmla="*/ 272905 h 1444597"/>
              <a:gd name="connsiteX1" fmla="*/ 7389015 w 7389327"/>
              <a:gd name="connsiteY1" fmla="*/ 1441610 h 1444597"/>
              <a:gd name="connsiteX2" fmla="*/ 6415439 w 7389327"/>
              <a:gd name="connsiteY2" fmla="*/ 1433699 h 1444597"/>
              <a:gd name="connsiteX3" fmla="*/ 13283 w 7389327"/>
              <a:gd name="connsiteY3" fmla="*/ 1433699 h 1444597"/>
              <a:gd name="connsiteX4" fmla="*/ 0 w 7389327"/>
              <a:gd name="connsiteY4" fmla="*/ 272905 h 1444597"/>
              <a:gd name="connsiteX0" fmla="*/ 0 w 7389327"/>
              <a:gd name="connsiteY0" fmla="*/ 182316 h 1354008"/>
              <a:gd name="connsiteX1" fmla="*/ 7389015 w 7389327"/>
              <a:gd name="connsiteY1" fmla="*/ 1351021 h 1354008"/>
              <a:gd name="connsiteX2" fmla="*/ 6415439 w 7389327"/>
              <a:gd name="connsiteY2" fmla="*/ 1343110 h 1354008"/>
              <a:gd name="connsiteX3" fmla="*/ 13283 w 7389327"/>
              <a:gd name="connsiteY3" fmla="*/ 1343110 h 1354008"/>
              <a:gd name="connsiteX4" fmla="*/ 0 w 7389327"/>
              <a:gd name="connsiteY4" fmla="*/ 182316 h 135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89327" h="1354008">
                <a:moveTo>
                  <a:pt x="0" y="182316"/>
                </a:moveTo>
                <a:cubicBezTo>
                  <a:pt x="3886058" y="161511"/>
                  <a:pt x="4868770" y="-656582"/>
                  <a:pt x="7389015" y="1351021"/>
                </a:cubicBezTo>
                <a:cubicBezTo>
                  <a:pt x="7403298" y="1358611"/>
                  <a:pt x="6925918" y="1350172"/>
                  <a:pt x="6415439" y="1343110"/>
                </a:cubicBezTo>
                <a:lnTo>
                  <a:pt x="13283" y="1343110"/>
                </a:lnTo>
                <a:cubicBezTo>
                  <a:pt x="9962" y="976827"/>
                  <a:pt x="6727" y="765410"/>
                  <a:pt x="0" y="182316"/>
                </a:cubicBez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11042781" y="155963"/>
            <a:ext cx="1038939" cy="954614"/>
            <a:chOff x="8222401" y="95312"/>
            <a:chExt cx="860362" cy="860362"/>
          </a:xfrm>
        </p:grpSpPr>
        <p:sp>
          <p:nvSpPr>
            <p:cNvPr id="14" name="Oval 13"/>
            <p:cNvSpPr/>
            <p:nvPr userDrawn="1"/>
          </p:nvSpPr>
          <p:spPr>
            <a:xfrm>
              <a:off x="8222401" y="95312"/>
              <a:ext cx="860362" cy="86036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/>
            </a:p>
          </p:txBody>
        </p:sp>
        <p:pic>
          <p:nvPicPr>
            <p:cNvPr id="15" name="Picture 14" descr="E:\From Flash II\Greeting Card\JPG\MLVT Logo Final.png"/>
            <p:cNvPicPr/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7424" y="147844"/>
              <a:ext cx="722472" cy="77954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670" y="7968"/>
            <a:ext cx="10515600" cy="1182077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88" y="1434353"/>
            <a:ext cx="10842812" cy="4742610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187" y="6318176"/>
            <a:ext cx="3183168" cy="365125"/>
          </a:xfrm>
        </p:spPr>
        <p:txBody>
          <a:bodyPr/>
          <a:lstStyle>
            <a:lvl1pPr>
              <a:defRPr sz="3600">
                <a:solidFill>
                  <a:srgbClr val="3333FF"/>
                </a:solidFill>
                <a:latin typeface="Limon S1" pitchFamily="2" charset="0"/>
              </a:defRPr>
            </a:lvl1pPr>
          </a:lstStyle>
          <a:p>
            <a:fld id="{33530E8D-7151-4855-878D-BB01C59F512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0515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205A-DF17-494F-A5F9-835F14C4AB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173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205A-DF17-494F-A5F9-835F14C4AB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303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205A-DF17-494F-A5F9-835F14C4AB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571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205A-DF17-494F-A5F9-835F14C4AB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946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205A-DF17-494F-A5F9-835F14C4AB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734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205A-DF17-494F-A5F9-835F14C4AB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602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205A-DF17-494F-A5F9-835F14C4AB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741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205A-DF17-494F-A5F9-835F14C4AB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019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205A-DF17-494F-A5F9-835F14C4AB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2463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205A-DF17-494F-A5F9-835F14C4AB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3343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5205A-DF17-494F-A5F9-835F14C4AB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981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4473829"/>
            <a:ext cx="9753600" cy="566424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m-KH" dirty="0"/>
              <a:t>បញ្ចូល​អត្ថបទនៅ​ទីនេះ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49CB6A3-6408-4E9F-879A-3DB085CF181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6200000">
            <a:off x="93040" y="-93041"/>
            <a:ext cx="781538" cy="96761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283BC04-9908-4ED7-A8B9-CFAFB92CFA6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-2" y="6143264"/>
            <a:ext cx="1042051" cy="725714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42F067F-5391-493C-B965-19FE85EDB742}"/>
              </a:ext>
            </a:extLst>
          </p:cNvPr>
          <p:cNvCxnSpPr>
            <a:cxnSpLocks/>
          </p:cNvCxnSpPr>
          <p:nvPr userDrawn="1"/>
        </p:nvCxnSpPr>
        <p:spPr>
          <a:xfrm>
            <a:off x="113123" y="701524"/>
            <a:ext cx="0" cy="5452534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82F4766E-C292-4193-9B21-41FE366315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49949" y="0"/>
            <a:ext cx="1042051" cy="72571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2A85187-A01B-41C3-ABAE-1E3675AE3D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11317422" y="5979886"/>
            <a:ext cx="781538" cy="96761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30709E8-AA8F-48B1-B542-8B806946E432}"/>
              </a:ext>
            </a:extLst>
          </p:cNvPr>
          <p:cNvCxnSpPr>
            <a:cxnSpLocks/>
          </p:cNvCxnSpPr>
          <p:nvPr userDrawn="1"/>
        </p:nvCxnSpPr>
        <p:spPr>
          <a:xfrm>
            <a:off x="12079211" y="701524"/>
            <a:ext cx="0" cy="5452534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7981815-81FB-4B03-9566-4C64F3A59028}"/>
              </a:ext>
            </a:extLst>
          </p:cNvPr>
          <p:cNvCxnSpPr/>
          <p:nvPr userDrawn="1"/>
        </p:nvCxnSpPr>
        <p:spPr>
          <a:xfrm>
            <a:off x="928915" y="82248"/>
            <a:ext cx="10334172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16111D0-BF17-47ED-80B1-2800397724CD}"/>
              </a:ext>
            </a:extLst>
          </p:cNvPr>
          <p:cNvCxnSpPr/>
          <p:nvPr userDrawn="1"/>
        </p:nvCxnSpPr>
        <p:spPr>
          <a:xfrm>
            <a:off x="928915" y="6758819"/>
            <a:ext cx="10334172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DECDD8BE-78C1-4458-BCA6-5FCDE86FBF9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saturation sat="40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49" y="2320462"/>
            <a:ext cx="11739835" cy="1973106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4400" y="2531832"/>
            <a:ext cx="10363200" cy="1539317"/>
          </a:xfrm>
        </p:spPr>
        <p:txBody>
          <a:bodyPr anchor="ctr">
            <a:normAutofit/>
          </a:bodyPr>
          <a:lstStyle>
            <a:lvl1pPr algn="ctr">
              <a:lnSpc>
                <a:spcPct val="150000"/>
              </a:lnSpc>
              <a:defRPr sz="3800" b="1">
                <a:ln>
                  <a:solidFill>
                    <a:schemeClr val="bg1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m-KH" dirty="0"/>
              <a:t>ចំណងជើង</a:t>
            </a:r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14FFB3AD-6343-45F7-9C60-F3D4AEDD746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26249" y="5326242"/>
            <a:ext cx="11739836" cy="1432578"/>
          </a:xfrm>
        </p:spPr>
        <p:txBody>
          <a:bodyPr anchor="b"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1600"/>
            </a:lvl1pPr>
          </a:lstStyle>
          <a:p>
            <a:pPr lvl="0"/>
            <a:r>
              <a:rPr lang="km-KH" dirty="0"/>
              <a:t>បញ្ចូលអត្ថបទអ្នកនៅទីនេះ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84754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8C76E-4D01-420A-A9AC-D8F4C2109263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4BB79-71B6-46FB-99D4-ADE5EF5C7E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4810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8C76E-4D01-420A-A9AC-D8F4C2109263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4BB79-71B6-46FB-99D4-ADE5EF5C7E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6043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8C76E-4D01-420A-A9AC-D8F4C2109263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4BB79-71B6-46FB-99D4-ADE5EF5C7E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5417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8C76E-4D01-420A-A9AC-D8F4C2109263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4BB79-71B6-46FB-99D4-ADE5EF5C7E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7108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8C76E-4D01-420A-A9AC-D8F4C2109263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4BB79-71B6-46FB-99D4-ADE5EF5C7E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3614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8C76E-4D01-420A-A9AC-D8F4C2109263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4BB79-71B6-46FB-99D4-ADE5EF5C7E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1816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8C76E-4D01-420A-A9AC-D8F4C2109263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4BB79-71B6-46FB-99D4-ADE5EF5C7E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2637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8C76E-4D01-420A-A9AC-D8F4C2109263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4BB79-71B6-46FB-99D4-ADE5EF5C7E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7957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8C76E-4D01-420A-A9AC-D8F4C2109263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4BB79-71B6-46FB-99D4-ADE5EF5C7E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4604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8C76E-4D01-420A-A9AC-D8F4C2109263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4BB79-71B6-46FB-99D4-ADE5EF5C7E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3070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8C76E-4D01-420A-A9AC-D8F4C2109263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04BB79-71B6-46FB-99D4-ADE5EF5C7E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544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que 6"/>
          <p:cNvSpPr/>
          <p:nvPr userDrawn="1"/>
        </p:nvSpPr>
        <p:spPr>
          <a:xfrm>
            <a:off x="0" y="2194442"/>
            <a:ext cx="12192000" cy="2253494"/>
          </a:xfrm>
          <a:prstGeom prst="plaque">
            <a:avLst/>
          </a:prstGeom>
          <a:solidFill>
            <a:srgbClr val="619ED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94442"/>
            <a:ext cx="10363200" cy="2253494"/>
          </a:xfrm>
        </p:spPr>
        <p:txBody>
          <a:bodyPr anchor="ctr"/>
          <a:lstStyle>
            <a:lvl1pPr algn="ctr">
              <a:lnSpc>
                <a:spcPct val="100000"/>
              </a:lnSpc>
              <a:defRPr sz="6000" baseline="0">
                <a:solidFill>
                  <a:schemeClr val="bg1"/>
                </a:solidFill>
                <a:latin typeface="Times New Roman" panose="02020603050405020304" pitchFamily="18" charset="0"/>
                <a:cs typeface="Khmer OS Muol Light" panose="02000500000000020004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613134"/>
            <a:ext cx="9144000" cy="6021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885006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5603240" y="-103517"/>
            <a:ext cx="6588760" cy="997243"/>
          </a:xfrm>
          <a:prstGeom prst="rect">
            <a:avLst/>
          </a:prstGeom>
          <a:solidFill>
            <a:srgbClr val="E4E4E4"/>
          </a:solidFill>
          <a:ln>
            <a:noFill/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2" name="Rectangle: Single Corner Snipped 5"/>
          <p:cNvSpPr/>
          <p:nvPr userDrawn="1"/>
        </p:nvSpPr>
        <p:spPr>
          <a:xfrm flipV="1">
            <a:off x="-46008" y="-53016"/>
            <a:ext cx="11531453" cy="1088312"/>
          </a:xfrm>
          <a:custGeom>
            <a:avLst/>
            <a:gdLst>
              <a:gd name="connsiteX0" fmla="*/ 0 w 6402156"/>
              <a:gd name="connsiteY0" fmla="*/ 0 h 1265188"/>
              <a:gd name="connsiteX1" fmla="*/ 5769562 w 6402156"/>
              <a:gd name="connsiteY1" fmla="*/ 0 h 1265188"/>
              <a:gd name="connsiteX2" fmla="*/ 6402156 w 6402156"/>
              <a:gd name="connsiteY2" fmla="*/ 632594 h 1265188"/>
              <a:gd name="connsiteX3" fmla="*/ 6402156 w 6402156"/>
              <a:gd name="connsiteY3" fmla="*/ 1265188 h 1265188"/>
              <a:gd name="connsiteX4" fmla="*/ 0 w 6402156"/>
              <a:gd name="connsiteY4" fmla="*/ 1265188 h 1265188"/>
              <a:gd name="connsiteX5" fmla="*/ 0 w 6402156"/>
              <a:gd name="connsiteY5" fmla="*/ 0 h 1265188"/>
              <a:gd name="connsiteX0" fmla="*/ 0 w 6402156"/>
              <a:gd name="connsiteY0" fmla="*/ 0 h 1265188"/>
              <a:gd name="connsiteX1" fmla="*/ 5769562 w 6402156"/>
              <a:gd name="connsiteY1" fmla="*/ 0 h 1265188"/>
              <a:gd name="connsiteX2" fmla="*/ 6184986 w 6402156"/>
              <a:gd name="connsiteY2" fmla="*/ 807854 h 1265188"/>
              <a:gd name="connsiteX3" fmla="*/ 6402156 w 6402156"/>
              <a:gd name="connsiteY3" fmla="*/ 1265188 h 1265188"/>
              <a:gd name="connsiteX4" fmla="*/ 0 w 6402156"/>
              <a:gd name="connsiteY4" fmla="*/ 1265188 h 1265188"/>
              <a:gd name="connsiteX5" fmla="*/ 0 w 6402156"/>
              <a:gd name="connsiteY5" fmla="*/ 0 h 1265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7286076"/>
              <a:gd name="connsiteY0" fmla="*/ 254000 h 1522864"/>
              <a:gd name="connsiteX1" fmla="*/ 5769562 w 7286076"/>
              <a:gd name="connsiteY1" fmla="*/ 254000 h 1522864"/>
              <a:gd name="connsiteX2" fmla="*/ 7286076 w 7286076"/>
              <a:gd name="connsiteY2" fmla="*/ 1522864 h 1522864"/>
              <a:gd name="connsiteX3" fmla="*/ 6402156 w 7286076"/>
              <a:gd name="connsiteY3" fmla="*/ 1519188 h 1522864"/>
              <a:gd name="connsiteX4" fmla="*/ 0 w 7286076"/>
              <a:gd name="connsiteY4" fmla="*/ 1519188 h 1522864"/>
              <a:gd name="connsiteX5" fmla="*/ 0 w 7286076"/>
              <a:gd name="connsiteY5" fmla="*/ 254000 h 1522864"/>
              <a:gd name="connsiteX0" fmla="*/ 0 w 7321934"/>
              <a:gd name="connsiteY0" fmla="*/ 254000 h 1522865"/>
              <a:gd name="connsiteX1" fmla="*/ 5769562 w 7321934"/>
              <a:gd name="connsiteY1" fmla="*/ 254000 h 1522865"/>
              <a:gd name="connsiteX2" fmla="*/ 7286076 w 7321934"/>
              <a:gd name="connsiteY2" fmla="*/ 1522864 h 1522865"/>
              <a:gd name="connsiteX3" fmla="*/ 6402156 w 7321934"/>
              <a:gd name="connsiteY3" fmla="*/ 1519188 h 1522865"/>
              <a:gd name="connsiteX4" fmla="*/ 0 w 7321934"/>
              <a:gd name="connsiteY4" fmla="*/ 1519188 h 1522865"/>
              <a:gd name="connsiteX5" fmla="*/ 0 w 7321934"/>
              <a:gd name="connsiteY5" fmla="*/ 254000 h 1522865"/>
              <a:gd name="connsiteX0" fmla="*/ 0 w 7321934"/>
              <a:gd name="connsiteY0" fmla="*/ 152835 h 1421700"/>
              <a:gd name="connsiteX1" fmla="*/ 5769562 w 7321934"/>
              <a:gd name="connsiteY1" fmla="*/ 152835 h 1421700"/>
              <a:gd name="connsiteX2" fmla="*/ 7286076 w 7321934"/>
              <a:gd name="connsiteY2" fmla="*/ 1421699 h 1421700"/>
              <a:gd name="connsiteX3" fmla="*/ 6402156 w 7321934"/>
              <a:gd name="connsiteY3" fmla="*/ 1418023 h 1421700"/>
              <a:gd name="connsiteX4" fmla="*/ 0 w 7321934"/>
              <a:gd name="connsiteY4" fmla="*/ 1418023 h 1421700"/>
              <a:gd name="connsiteX5" fmla="*/ 0 w 7321934"/>
              <a:gd name="connsiteY5" fmla="*/ 152835 h 1421700"/>
              <a:gd name="connsiteX0" fmla="*/ 0 w 7321934"/>
              <a:gd name="connsiteY0" fmla="*/ 183961 h 1452826"/>
              <a:gd name="connsiteX1" fmla="*/ 5769562 w 7321934"/>
              <a:gd name="connsiteY1" fmla="*/ 183961 h 1452826"/>
              <a:gd name="connsiteX2" fmla="*/ 7286076 w 7321934"/>
              <a:gd name="connsiteY2" fmla="*/ 1452825 h 1452826"/>
              <a:gd name="connsiteX3" fmla="*/ 6402156 w 7321934"/>
              <a:gd name="connsiteY3" fmla="*/ 1449149 h 1452826"/>
              <a:gd name="connsiteX4" fmla="*/ 0 w 7321934"/>
              <a:gd name="connsiteY4" fmla="*/ 1449149 h 1452826"/>
              <a:gd name="connsiteX5" fmla="*/ 0 w 7321934"/>
              <a:gd name="connsiteY5" fmla="*/ 183961 h 1452826"/>
              <a:gd name="connsiteX0" fmla="*/ 0 w 7331896"/>
              <a:gd name="connsiteY0" fmla="*/ 315263 h 1417788"/>
              <a:gd name="connsiteX1" fmla="*/ 5779524 w 7331896"/>
              <a:gd name="connsiteY1" fmla="*/ 148923 h 1417788"/>
              <a:gd name="connsiteX2" fmla="*/ 7296038 w 7331896"/>
              <a:gd name="connsiteY2" fmla="*/ 1417787 h 1417788"/>
              <a:gd name="connsiteX3" fmla="*/ 6412118 w 7331896"/>
              <a:gd name="connsiteY3" fmla="*/ 1414111 h 1417788"/>
              <a:gd name="connsiteX4" fmla="*/ 9962 w 7331896"/>
              <a:gd name="connsiteY4" fmla="*/ 1414111 h 1417788"/>
              <a:gd name="connsiteX5" fmla="*/ 0 w 7331896"/>
              <a:gd name="connsiteY5" fmla="*/ 315263 h 1417788"/>
              <a:gd name="connsiteX0" fmla="*/ 0 w 7983519"/>
              <a:gd name="connsiteY0" fmla="*/ 315263 h 1435297"/>
              <a:gd name="connsiteX1" fmla="*/ 5779524 w 7983519"/>
              <a:gd name="connsiteY1" fmla="*/ 148923 h 1435297"/>
              <a:gd name="connsiteX2" fmla="*/ 7956838 w 7983519"/>
              <a:gd name="connsiteY2" fmla="*/ 1435296 h 1435297"/>
              <a:gd name="connsiteX3" fmla="*/ 6412118 w 7983519"/>
              <a:gd name="connsiteY3" fmla="*/ 1414111 h 1435297"/>
              <a:gd name="connsiteX4" fmla="*/ 9962 w 7983519"/>
              <a:gd name="connsiteY4" fmla="*/ 1414111 h 1435297"/>
              <a:gd name="connsiteX5" fmla="*/ 0 w 7983519"/>
              <a:gd name="connsiteY5" fmla="*/ 315263 h 1435297"/>
              <a:gd name="connsiteX0" fmla="*/ 0 w 7982609"/>
              <a:gd name="connsiteY0" fmla="*/ 169661 h 1289694"/>
              <a:gd name="connsiteX1" fmla="*/ 5779524 w 7982609"/>
              <a:gd name="connsiteY1" fmla="*/ 3321 h 1289694"/>
              <a:gd name="connsiteX2" fmla="*/ 7956838 w 7982609"/>
              <a:gd name="connsiteY2" fmla="*/ 1289694 h 1289694"/>
              <a:gd name="connsiteX3" fmla="*/ 6412118 w 7982609"/>
              <a:gd name="connsiteY3" fmla="*/ 1268509 h 1289694"/>
              <a:gd name="connsiteX4" fmla="*/ 9962 w 7982609"/>
              <a:gd name="connsiteY4" fmla="*/ 1268509 h 1289694"/>
              <a:gd name="connsiteX5" fmla="*/ 0 w 7982609"/>
              <a:gd name="connsiteY5" fmla="*/ 169661 h 1289694"/>
              <a:gd name="connsiteX0" fmla="*/ 0 w 7983486"/>
              <a:gd name="connsiteY0" fmla="*/ 189518 h 1309552"/>
              <a:gd name="connsiteX1" fmla="*/ 5779524 w 7983486"/>
              <a:gd name="connsiteY1" fmla="*/ 23178 h 1309552"/>
              <a:gd name="connsiteX2" fmla="*/ 7956838 w 7983486"/>
              <a:gd name="connsiteY2" fmla="*/ 1309551 h 1309552"/>
              <a:gd name="connsiteX3" fmla="*/ 6412118 w 7983486"/>
              <a:gd name="connsiteY3" fmla="*/ 1288366 h 1309552"/>
              <a:gd name="connsiteX4" fmla="*/ 9962 w 7983486"/>
              <a:gd name="connsiteY4" fmla="*/ 1288366 h 1309552"/>
              <a:gd name="connsiteX5" fmla="*/ 0 w 7983486"/>
              <a:gd name="connsiteY5" fmla="*/ 189518 h 1309552"/>
              <a:gd name="connsiteX0" fmla="*/ 0 w 7983122"/>
              <a:gd name="connsiteY0" fmla="*/ 227622 h 1347656"/>
              <a:gd name="connsiteX1" fmla="*/ 5779524 w 7983122"/>
              <a:gd name="connsiteY1" fmla="*/ 61282 h 1347656"/>
              <a:gd name="connsiteX2" fmla="*/ 7956838 w 7983122"/>
              <a:gd name="connsiteY2" fmla="*/ 1347655 h 1347656"/>
              <a:gd name="connsiteX3" fmla="*/ 6412118 w 7983122"/>
              <a:gd name="connsiteY3" fmla="*/ 1326470 h 1347656"/>
              <a:gd name="connsiteX4" fmla="*/ 9962 w 7983122"/>
              <a:gd name="connsiteY4" fmla="*/ 1326470 h 1347656"/>
              <a:gd name="connsiteX5" fmla="*/ 0 w 7983122"/>
              <a:gd name="connsiteY5" fmla="*/ 227622 h 1347656"/>
              <a:gd name="connsiteX0" fmla="*/ 0 w 8008931"/>
              <a:gd name="connsiteY0" fmla="*/ 171202 h 1353182"/>
              <a:gd name="connsiteX1" fmla="*/ 5782845 w 8008931"/>
              <a:gd name="connsiteY1" fmla="*/ 66808 h 1353182"/>
              <a:gd name="connsiteX2" fmla="*/ 7960159 w 8008931"/>
              <a:gd name="connsiteY2" fmla="*/ 1353181 h 1353182"/>
              <a:gd name="connsiteX3" fmla="*/ 6415439 w 8008931"/>
              <a:gd name="connsiteY3" fmla="*/ 1331996 h 1353182"/>
              <a:gd name="connsiteX4" fmla="*/ 13283 w 8008931"/>
              <a:gd name="connsiteY4" fmla="*/ 1331996 h 1353182"/>
              <a:gd name="connsiteX5" fmla="*/ 0 w 8008931"/>
              <a:gd name="connsiteY5" fmla="*/ 171202 h 1353182"/>
              <a:gd name="connsiteX0" fmla="*/ 0 w 8047692"/>
              <a:gd name="connsiteY0" fmla="*/ 171512 h 1357917"/>
              <a:gd name="connsiteX1" fmla="*/ 5782845 w 8047692"/>
              <a:gd name="connsiteY1" fmla="*/ 67118 h 1357917"/>
              <a:gd name="connsiteX2" fmla="*/ 8000006 w 8047692"/>
              <a:gd name="connsiteY2" fmla="*/ 1357916 h 1357917"/>
              <a:gd name="connsiteX3" fmla="*/ 6415439 w 8047692"/>
              <a:gd name="connsiteY3" fmla="*/ 1332306 h 1357917"/>
              <a:gd name="connsiteX4" fmla="*/ 13283 w 8047692"/>
              <a:gd name="connsiteY4" fmla="*/ 1332306 h 1357917"/>
              <a:gd name="connsiteX5" fmla="*/ 0 w 8047692"/>
              <a:gd name="connsiteY5" fmla="*/ 171512 h 1357917"/>
              <a:gd name="connsiteX0" fmla="*/ 0 w 7996022"/>
              <a:gd name="connsiteY0" fmla="*/ 171203 h 1353183"/>
              <a:gd name="connsiteX1" fmla="*/ 5782845 w 7996022"/>
              <a:gd name="connsiteY1" fmla="*/ 66809 h 1353183"/>
              <a:gd name="connsiteX2" fmla="*/ 7946876 w 7996022"/>
              <a:gd name="connsiteY2" fmla="*/ 1353182 h 1353183"/>
              <a:gd name="connsiteX3" fmla="*/ 6415439 w 7996022"/>
              <a:gd name="connsiteY3" fmla="*/ 1331997 h 1353183"/>
              <a:gd name="connsiteX4" fmla="*/ 13283 w 7996022"/>
              <a:gd name="connsiteY4" fmla="*/ 1331997 h 1353183"/>
              <a:gd name="connsiteX5" fmla="*/ 0 w 7996022"/>
              <a:gd name="connsiteY5" fmla="*/ 171203 h 1353183"/>
              <a:gd name="connsiteX0" fmla="*/ 0 w 7948914"/>
              <a:gd name="connsiteY0" fmla="*/ 171203 h 1357974"/>
              <a:gd name="connsiteX1" fmla="*/ 5782845 w 7948914"/>
              <a:gd name="connsiteY1" fmla="*/ 66809 h 1357974"/>
              <a:gd name="connsiteX2" fmla="*/ 7946876 w 7948914"/>
              <a:gd name="connsiteY2" fmla="*/ 1353182 h 1357974"/>
              <a:gd name="connsiteX3" fmla="*/ 6415439 w 7948914"/>
              <a:gd name="connsiteY3" fmla="*/ 1331997 h 1357974"/>
              <a:gd name="connsiteX4" fmla="*/ 13283 w 7948914"/>
              <a:gd name="connsiteY4" fmla="*/ 1331997 h 1357974"/>
              <a:gd name="connsiteX5" fmla="*/ 0 w 7948914"/>
              <a:gd name="connsiteY5" fmla="*/ 171203 h 1357974"/>
              <a:gd name="connsiteX0" fmla="*/ 0 w 7968803"/>
              <a:gd name="connsiteY0" fmla="*/ 171512 h 1362262"/>
              <a:gd name="connsiteX1" fmla="*/ 5782845 w 7968803"/>
              <a:gd name="connsiteY1" fmla="*/ 67118 h 1362262"/>
              <a:gd name="connsiteX2" fmla="*/ 7966800 w 7968803"/>
              <a:gd name="connsiteY2" fmla="*/ 1357916 h 1362262"/>
              <a:gd name="connsiteX3" fmla="*/ 6415439 w 7968803"/>
              <a:gd name="connsiteY3" fmla="*/ 1332306 h 1362262"/>
              <a:gd name="connsiteX4" fmla="*/ 13283 w 7968803"/>
              <a:gd name="connsiteY4" fmla="*/ 1332306 h 1362262"/>
              <a:gd name="connsiteX5" fmla="*/ 0 w 7968803"/>
              <a:gd name="connsiteY5" fmla="*/ 171512 h 1362262"/>
              <a:gd name="connsiteX0" fmla="*/ 0 w 7392978"/>
              <a:gd name="connsiteY0" fmla="*/ 170275 h 1345856"/>
              <a:gd name="connsiteX1" fmla="*/ 5782845 w 7392978"/>
              <a:gd name="connsiteY1" fmla="*/ 65881 h 1345856"/>
              <a:gd name="connsiteX2" fmla="*/ 7389015 w 7392978"/>
              <a:gd name="connsiteY2" fmla="*/ 1338980 h 1345856"/>
              <a:gd name="connsiteX3" fmla="*/ 6415439 w 7392978"/>
              <a:gd name="connsiteY3" fmla="*/ 1331069 h 1345856"/>
              <a:gd name="connsiteX4" fmla="*/ 13283 w 7392978"/>
              <a:gd name="connsiteY4" fmla="*/ 1331069 h 1345856"/>
              <a:gd name="connsiteX5" fmla="*/ 0 w 7392978"/>
              <a:gd name="connsiteY5" fmla="*/ 170275 h 1345856"/>
              <a:gd name="connsiteX0" fmla="*/ 0 w 7391781"/>
              <a:gd name="connsiteY0" fmla="*/ 341418 h 1516999"/>
              <a:gd name="connsiteX1" fmla="*/ 5782845 w 7391781"/>
              <a:gd name="connsiteY1" fmla="*/ 237024 h 1516999"/>
              <a:gd name="connsiteX2" fmla="*/ 7389015 w 7391781"/>
              <a:gd name="connsiteY2" fmla="*/ 1510123 h 1516999"/>
              <a:gd name="connsiteX3" fmla="*/ 6415439 w 7391781"/>
              <a:gd name="connsiteY3" fmla="*/ 1502212 h 1516999"/>
              <a:gd name="connsiteX4" fmla="*/ 13283 w 7391781"/>
              <a:gd name="connsiteY4" fmla="*/ 1502212 h 1516999"/>
              <a:gd name="connsiteX5" fmla="*/ 0 w 7391781"/>
              <a:gd name="connsiteY5" fmla="*/ 341418 h 1516999"/>
              <a:gd name="connsiteX0" fmla="*/ 0 w 7390471"/>
              <a:gd name="connsiteY0" fmla="*/ 157395 h 1332976"/>
              <a:gd name="connsiteX1" fmla="*/ 5782845 w 7390471"/>
              <a:gd name="connsiteY1" fmla="*/ 53001 h 1332976"/>
              <a:gd name="connsiteX2" fmla="*/ 7389015 w 7390471"/>
              <a:gd name="connsiteY2" fmla="*/ 1326100 h 1332976"/>
              <a:gd name="connsiteX3" fmla="*/ 6415439 w 7390471"/>
              <a:gd name="connsiteY3" fmla="*/ 1318189 h 1332976"/>
              <a:gd name="connsiteX4" fmla="*/ 13283 w 7390471"/>
              <a:gd name="connsiteY4" fmla="*/ 1318189 h 1332976"/>
              <a:gd name="connsiteX5" fmla="*/ 0 w 7390471"/>
              <a:gd name="connsiteY5" fmla="*/ 157395 h 1332976"/>
              <a:gd name="connsiteX0" fmla="*/ 0 w 7391160"/>
              <a:gd name="connsiteY0" fmla="*/ 179965 h 1355546"/>
              <a:gd name="connsiteX1" fmla="*/ 5782845 w 7391160"/>
              <a:gd name="connsiteY1" fmla="*/ 75571 h 1355546"/>
              <a:gd name="connsiteX2" fmla="*/ 7389015 w 7391160"/>
              <a:gd name="connsiteY2" fmla="*/ 1348670 h 1355546"/>
              <a:gd name="connsiteX3" fmla="*/ 6415439 w 7391160"/>
              <a:gd name="connsiteY3" fmla="*/ 1340759 h 1355546"/>
              <a:gd name="connsiteX4" fmla="*/ 13283 w 7391160"/>
              <a:gd name="connsiteY4" fmla="*/ 1340759 h 1355546"/>
              <a:gd name="connsiteX5" fmla="*/ 0 w 7391160"/>
              <a:gd name="connsiteY5" fmla="*/ 179965 h 1355546"/>
              <a:gd name="connsiteX0" fmla="*/ 0 w 7391160"/>
              <a:gd name="connsiteY0" fmla="*/ 165090 h 1340671"/>
              <a:gd name="connsiteX1" fmla="*/ 5782845 w 7391160"/>
              <a:gd name="connsiteY1" fmla="*/ 60696 h 1340671"/>
              <a:gd name="connsiteX2" fmla="*/ 7389015 w 7391160"/>
              <a:gd name="connsiteY2" fmla="*/ 1333795 h 1340671"/>
              <a:gd name="connsiteX3" fmla="*/ 6415439 w 7391160"/>
              <a:gd name="connsiteY3" fmla="*/ 1325884 h 1340671"/>
              <a:gd name="connsiteX4" fmla="*/ 13283 w 7391160"/>
              <a:gd name="connsiteY4" fmla="*/ 1325884 h 1340671"/>
              <a:gd name="connsiteX5" fmla="*/ 0 w 7391160"/>
              <a:gd name="connsiteY5" fmla="*/ 165090 h 1340671"/>
              <a:gd name="connsiteX0" fmla="*/ 0 w 7389015"/>
              <a:gd name="connsiteY0" fmla="*/ 0 h 1175581"/>
              <a:gd name="connsiteX1" fmla="*/ 7389015 w 7389015"/>
              <a:gd name="connsiteY1" fmla="*/ 1168705 h 1175581"/>
              <a:gd name="connsiteX2" fmla="*/ 6415439 w 7389015"/>
              <a:gd name="connsiteY2" fmla="*/ 1160794 h 1175581"/>
              <a:gd name="connsiteX3" fmla="*/ 13283 w 7389015"/>
              <a:gd name="connsiteY3" fmla="*/ 1160794 h 1175581"/>
              <a:gd name="connsiteX4" fmla="*/ 0 w 7389015"/>
              <a:gd name="connsiteY4" fmla="*/ 0 h 1175581"/>
              <a:gd name="connsiteX0" fmla="*/ 0 w 7389015"/>
              <a:gd name="connsiteY0" fmla="*/ 256319 h 1431900"/>
              <a:gd name="connsiteX1" fmla="*/ 7389015 w 7389015"/>
              <a:gd name="connsiteY1" fmla="*/ 1425024 h 1431900"/>
              <a:gd name="connsiteX2" fmla="*/ 6415439 w 7389015"/>
              <a:gd name="connsiteY2" fmla="*/ 1417113 h 1431900"/>
              <a:gd name="connsiteX3" fmla="*/ 13283 w 7389015"/>
              <a:gd name="connsiteY3" fmla="*/ 1417113 h 1431900"/>
              <a:gd name="connsiteX4" fmla="*/ 0 w 7389015"/>
              <a:gd name="connsiteY4" fmla="*/ 256319 h 1431900"/>
              <a:gd name="connsiteX0" fmla="*/ 0 w 7528041"/>
              <a:gd name="connsiteY0" fmla="*/ 256319 h 1431900"/>
              <a:gd name="connsiteX1" fmla="*/ 7389015 w 7528041"/>
              <a:gd name="connsiteY1" fmla="*/ 1425024 h 1431900"/>
              <a:gd name="connsiteX2" fmla="*/ 6415439 w 7528041"/>
              <a:gd name="connsiteY2" fmla="*/ 1417113 h 1431900"/>
              <a:gd name="connsiteX3" fmla="*/ 13283 w 7528041"/>
              <a:gd name="connsiteY3" fmla="*/ 1417113 h 1431900"/>
              <a:gd name="connsiteX4" fmla="*/ 0 w 7528041"/>
              <a:gd name="connsiteY4" fmla="*/ 256319 h 1431900"/>
              <a:gd name="connsiteX0" fmla="*/ 0 w 7389327"/>
              <a:gd name="connsiteY0" fmla="*/ 256319 h 1428011"/>
              <a:gd name="connsiteX1" fmla="*/ 7389015 w 7389327"/>
              <a:gd name="connsiteY1" fmla="*/ 1425024 h 1428011"/>
              <a:gd name="connsiteX2" fmla="*/ 6415439 w 7389327"/>
              <a:gd name="connsiteY2" fmla="*/ 1417113 h 1428011"/>
              <a:gd name="connsiteX3" fmla="*/ 13283 w 7389327"/>
              <a:gd name="connsiteY3" fmla="*/ 1417113 h 1428011"/>
              <a:gd name="connsiteX4" fmla="*/ 0 w 7389327"/>
              <a:gd name="connsiteY4" fmla="*/ 256319 h 1428011"/>
              <a:gd name="connsiteX0" fmla="*/ 0 w 7389327"/>
              <a:gd name="connsiteY0" fmla="*/ 177843 h 1349535"/>
              <a:gd name="connsiteX1" fmla="*/ 7389015 w 7389327"/>
              <a:gd name="connsiteY1" fmla="*/ 1346548 h 1349535"/>
              <a:gd name="connsiteX2" fmla="*/ 6415439 w 7389327"/>
              <a:gd name="connsiteY2" fmla="*/ 1338637 h 1349535"/>
              <a:gd name="connsiteX3" fmla="*/ 13283 w 7389327"/>
              <a:gd name="connsiteY3" fmla="*/ 1338637 h 1349535"/>
              <a:gd name="connsiteX4" fmla="*/ 0 w 7389327"/>
              <a:gd name="connsiteY4" fmla="*/ 177843 h 1349535"/>
              <a:gd name="connsiteX0" fmla="*/ 0 w 7389327"/>
              <a:gd name="connsiteY0" fmla="*/ 189995 h 1361687"/>
              <a:gd name="connsiteX1" fmla="*/ 7389015 w 7389327"/>
              <a:gd name="connsiteY1" fmla="*/ 1358700 h 1361687"/>
              <a:gd name="connsiteX2" fmla="*/ 6415439 w 7389327"/>
              <a:gd name="connsiteY2" fmla="*/ 1350789 h 1361687"/>
              <a:gd name="connsiteX3" fmla="*/ 13283 w 7389327"/>
              <a:gd name="connsiteY3" fmla="*/ 1350789 h 1361687"/>
              <a:gd name="connsiteX4" fmla="*/ 0 w 7389327"/>
              <a:gd name="connsiteY4" fmla="*/ 189995 h 1361687"/>
              <a:gd name="connsiteX0" fmla="*/ 0 w 7389327"/>
              <a:gd name="connsiteY0" fmla="*/ 264457 h 1436149"/>
              <a:gd name="connsiteX1" fmla="*/ 7389015 w 7389327"/>
              <a:gd name="connsiteY1" fmla="*/ 1433162 h 1436149"/>
              <a:gd name="connsiteX2" fmla="*/ 6415439 w 7389327"/>
              <a:gd name="connsiteY2" fmla="*/ 1425251 h 1436149"/>
              <a:gd name="connsiteX3" fmla="*/ 13283 w 7389327"/>
              <a:gd name="connsiteY3" fmla="*/ 1425251 h 1436149"/>
              <a:gd name="connsiteX4" fmla="*/ 0 w 7389327"/>
              <a:gd name="connsiteY4" fmla="*/ 264457 h 1436149"/>
              <a:gd name="connsiteX0" fmla="*/ 0 w 7389327"/>
              <a:gd name="connsiteY0" fmla="*/ 272905 h 1444597"/>
              <a:gd name="connsiteX1" fmla="*/ 7389015 w 7389327"/>
              <a:gd name="connsiteY1" fmla="*/ 1441610 h 1444597"/>
              <a:gd name="connsiteX2" fmla="*/ 6415439 w 7389327"/>
              <a:gd name="connsiteY2" fmla="*/ 1433699 h 1444597"/>
              <a:gd name="connsiteX3" fmla="*/ 13283 w 7389327"/>
              <a:gd name="connsiteY3" fmla="*/ 1433699 h 1444597"/>
              <a:gd name="connsiteX4" fmla="*/ 0 w 7389327"/>
              <a:gd name="connsiteY4" fmla="*/ 272905 h 1444597"/>
              <a:gd name="connsiteX0" fmla="*/ 0 w 7389327"/>
              <a:gd name="connsiteY0" fmla="*/ 272905 h 1444597"/>
              <a:gd name="connsiteX1" fmla="*/ 7389015 w 7389327"/>
              <a:gd name="connsiteY1" fmla="*/ 1441610 h 1444597"/>
              <a:gd name="connsiteX2" fmla="*/ 6415439 w 7389327"/>
              <a:gd name="connsiteY2" fmla="*/ 1433699 h 1444597"/>
              <a:gd name="connsiteX3" fmla="*/ 13283 w 7389327"/>
              <a:gd name="connsiteY3" fmla="*/ 1433699 h 1444597"/>
              <a:gd name="connsiteX4" fmla="*/ 0 w 7389327"/>
              <a:gd name="connsiteY4" fmla="*/ 272905 h 1444597"/>
              <a:gd name="connsiteX0" fmla="*/ 0 w 7389327"/>
              <a:gd name="connsiteY0" fmla="*/ 182316 h 1354008"/>
              <a:gd name="connsiteX1" fmla="*/ 7389015 w 7389327"/>
              <a:gd name="connsiteY1" fmla="*/ 1351021 h 1354008"/>
              <a:gd name="connsiteX2" fmla="*/ 6415439 w 7389327"/>
              <a:gd name="connsiteY2" fmla="*/ 1343110 h 1354008"/>
              <a:gd name="connsiteX3" fmla="*/ 13283 w 7389327"/>
              <a:gd name="connsiteY3" fmla="*/ 1343110 h 1354008"/>
              <a:gd name="connsiteX4" fmla="*/ 0 w 7389327"/>
              <a:gd name="connsiteY4" fmla="*/ 182316 h 135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89327" h="1354008">
                <a:moveTo>
                  <a:pt x="0" y="182316"/>
                </a:moveTo>
                <a:cubicBezTo>
                  <a:pt x="3886058" y="161511"/>
                  <a:pt x="4868770" y="-656582"/>
                  <a:pt x="7389015" y="1351021"/>
                </a:cubicBezTo>
                <a:cubicBezTo>
                  <a:pt x="7403298" y="1358611"/>
                  <a:pt x="6925918" y="1350172"/>
                  <a:pt x="6415439" y="1343110"/>
                </a:cubicBezTo>
                <a:lnTo>
                  <a:pt x="13283" y="1343110"/>
                </a:lnTo>
                <a:cubicBezTo>
                  <a:pt x="9962" y="976827"/>
                  <a:pt x="6727" y="765410"/>
                  <a:pt x="0" y="182316"/>
                </a:cubicBez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475" y="1327948"/>
            <a:ext cx="11456804" cy="4965500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36965" y="6478352"/>
            <a:ext cx="3244436" cy="365125"/>
          </a:xfrm>
        </p:spPr>
        <p:txBody>
          <a:bodyPr/>
          <a:lstStyle/>
          <a:p>
            <a:r>
              <a:rPr lang="en-US"/>
              <a:t>២៤ មីនា ២០១៧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898552" y="6478351"/>
            <a:ext cx="3183168" cy="365125"/>
          </a:xfrm>
        </p:spPr>
        <p:txBody>
          <a:bodyPr/>
          <a:lstStyle/>
          <a:p>
            <a:fld id="{33530E8D-7151-4855-878D-BB01C59F512B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E1DE566-E412-49F7-A6F9-2235638406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2860" y="-39884"/>
            <a:ext cx="1085088" cy="908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6059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que 11"/>
          <p:cNvSpPr/>
          <p:nvPr userDrawn="1"/>
        </p:nvSpPr>
        <p:spPr>
          <a:xfrm>
            <a:off x="-6349" y="935803"/>
            <a:ext cx="12192000" cy="1614406"/>
          </a:xfrm>
          <a:prstGeom prst="plaque">
            <a:avLst/>
          </a:prstGeom>
          <a:solidFill>
            <a:srgbClr val="619ED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498" y="935803"/>
            <a:ext cx="11242372" cy="1614408"/>
          </a:xfrm>
        </p:spPr>
        <p:txBody>
          <a:bodyPr anchor="ctr">
            <a:normAutofit/>
          </a:bodyPr>
          <a:lstStyle>
            <a:lvl1pPr algn="ctr"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2802936"/>
            <a:ext cx="10515600" cy="328671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២៤ មីនា ២០១៧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97133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5603240" y="0"/>
            <a:ext cx="6588760" cy="997243"/>
          </a:xfrm>
          <a:prstGeom prst="rect">
            <a:avLst/>
          </a:prstGeom>
          <a:solidFill>
            <a:srgbClr val="E4E4E4"/>
          </a:solidFill>
          <a:ln>
            <a:noFill/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4" name="Rectangle: Single Corner Snipped 5"/>
          <p:cNvSpPr/>
          <p:nvPr userDrawn="1"/>
        </p:nvSpPr>
        <p:spPr>
          <a:xfrm flipV="1">
            <a:off x="-20323" y="-9792"/>
            <a:ext cx="11569027" cy="1045089"/>
          </a:xfrm>
          <a:custGeom>
            <a:avLst/>
            <a:gdLst>
              <a:gd name="connsiteX0" fmla="*/ 0 w 6402156"/>
              <a:gd name="connsiteY0" fmla="*/ 0 h 1265188"/>
              <a:gd name="connsiteX1" fmla="*/ 5769562 w 6402156"/>
              <a:gd name="connsiteY1" fmla="*/ 0 h 1265188"/>
              <a:gd name="connsiteX2" fmla="*/ 6402156 w 6402156"/>
              <a:gd name="connsiteY2" fmla="*/ 632594 h 1265188"/>
              <a:gd name="connsiteX3" fmla="*/ 6402156 w 6402156"/>
              <a:gd name="connsiteY3" fmla="*/ 1265188 h 1265188"/>
              <a:gd name="connsiteX4" fmla="*/ 0 w 6402156"/>
              <a:gd name="connsiteY4" fmla="*/ 1265188 h 1265188"/>
              <a:gd name="connsiteX5" fmla="*/ 0 w 6402156"/>
              <a:gd name="connsiteY5" fmla="*/ 0 h 1265188"/>
              <a:gd name="connsiteX0" fmla="*/ 0 w 6402156"/>
              <a:gd name="connsiteY0" fmla="*/ 0 h 1265188"/>
              <a:gd name="connsiteX1" fmla="*/ 5769562 w 6402156"/>
              <a:gd name="connsiteY1" fmla="*/ 0 h 1265188"/>
              <a:gd name="connsiteX2" fmla="*/ 6184986 w 6402156"/>
              <a:gd name="connsiteY2" fmla="*/ 807854 h 1265188"/>
              <a:gd name="connsiteX3" fmla="*/ 6402156 w 6402156"/>
              <a:gd name="connsiteY3" fmla="*/ 1265188 h 1265188"/>
              <a:gd name="connsiteX4" fmla="*/ 0 w 6402156"/>
              <a:gd name="connsiteY4" fmla="*/ 1265188 h 1265188"/>
              <a:gd name="connsiteX5" fmla="*/ 0 w 6402156"/>
              <a:gd name="connsiteY5" fmla="*/ 0 h 1265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7286076"/>
              <a:gd name="connsiteY0" fmla="*/ 254000 h 1522864"/>
              <a:gd name="connsiteX1" fmla="*/ 5769562 w 7286076"/>
              <a:gd name="connsiteY1" fmla="*/ 254000 h 1522864"/>
              <a:gd name="connsiteX2" fmla="*/ 7286076 w 7286076"/>
              <a:gd name="connsiteY2" fmla="*/ 1522864 h 1522864"/>
              <a:gd name="connsiteX3" fmla="*/ 6402156 w 7286076"/>
              <a:gd name="connsiteY3" fmla="*/ 1519188 h 1522864"/>
              <a:gd name="connsiteX4" fmla="*/ 0 w 7286076"/>
              <a:gd name="connsiteY4" fmla="*/ 1519188 h 1522864"/>
              <a:gd name="connsiteX5" fmla="*/ 0 w 7286076"/>
              <a:gd name="connsiteY5" fmla="*/ 254000 h 1522864"/>
              <a:gd name="connsiteX0" fmla="*/ 0 w 7321934"/>
              <a:gd name="connsiteY0" fmla="*/ 254000 h 1522865"/>
              <a:gd name="connsiteX1" fmla="*/ 5769562 w 7321934"/>
              <a:gd name="connsiteY1" fmla="*/ 254000 h 1522865"/>
              <a:gd name="connsiteX2" fmla="*/ 7286076 w 7321934"/>
              <a:gd name="connsiteY2" fmla="*/ 1522864 h 1522865"/>
              <a:gd name="connsiteX3" fmla="*/ 6402156 w 7321934"/>
              <a:gd name="connsiteY3" fmla="*/ 1519188 h 1522865"/>
              <a:gd name="connsiteX4" fmla="*/ 0 w 7321934"/>
              <a:gd name="connsiteY4" fmla="*/ 1519188 h 1522865"/>
              <a:gd name="connsiteX5" fmla="*/ 0 w 7321934"/>
              <a:gd name="connsiteY5" fmla="*/ 254000 h 1522865"/>
              <a:gd name="connsiteX0" fmla="*/ 0 w 7321934"/>
              <a:gd name="connsiteY0" fmla="*/ 152835 h 1421700"/>
              <a:gd name="connsiteX1" fmla="*/ 5769562 w 7321934"/>
              <a:gd name="connsiteY1" fmla="*/ 152835 h 1421700"/>
              <a:gd name="connsiteX2" fmla="*/ 7286076 w 7321934"/>
              <a:gd name="connsiteY2" fmla="*/ 1421699 h 1421700"/>
              <a:gd name="connsiteX3" fmla="*/ 6402156 w 7321934"/>
              <a:gd name="connsiteY3" fmla="*/ 1418023 h 1421700"/>
              <a:gd name="connsiteX4" fmla="*/ 0 w 7321934"/>
              <a:gd name="connsiteY4" fmla="*/ 1418023 h 1421700"/>
              <a:gd name="connsiteX5" fmla="*/ 0 w 7321934"/>
              <a:gd name="connsiteY5" fmla="*/ 152835 h 1421700"/>
              <a:gd name="connsiteX0" fmla="*/ 0 w 7321934"/>
              <a:gd name="connsiteY0" fmla="*/ 183961 h 1452826"/>
              <a:gd name="connsiteX1" fmla="*/ 5769562 w 7321934"/>
              <a:gd name="connsiteY1" fmla="*/ 183961 h 1452826"/>
              <a:gd name="connsiteX2" fmla="*/ 7286076 w 7321934"/>
              <a:gd name="connsiteY2" fmla="*/ 1452825 h 1452826"/>
              <a:gd name="connsiteX3" fmla="*/ 6402156 w 7321934"/>
              <a:gd name="connsiteY3" fmla="*/ 1449149 h 1452826"/>
              <a:gd name="connsiteX4" fmla="*/ 0 w 7321934"/>
              <a:gd name="connsiteY4" fmla="*/ 1449149 h 1452826"/>
              <a:gd name="connsiteX5" fmla="*/ 0 w 7321934"/>
              <a:gd name="connsiteY5" fmla="*/ 183961 h 1452826"/>
              <a:gd name="connsiteX0" fmla="*/ 0 w 7331896"/>
              <a:gd name="connsiteY0" fmla="*/ 315263 h 1417788"/>
              <a:gd name="connsiteX1" fmla="*/ 5779524 w 7331896"/>
              <a:gd name="connsiteY1" fmla="*/ 148923 h 1417788"/>
              <a:gd name="connsiteX2" fmla="*/ 7296038 w 7331896"/>
              <a:gd name="connsiteY2" fmla="*/ 1417787 h 1417788"/>
              <a:gd name="connsiteX3" fmla="*/ 6412118 w 7331896"/>
              <a:gd name="connsiteY3" fmla="*/ 1414111 h 1417788"/>
              <a:gd name="connsiteX4" fmla="*/ 9962 w 7331896"/>
              <a:gd name="connsiteY4" fmla="*/ 1414111 h 1417788"/>
              <a:gd name="connsiteX5" fmla="*/ 0 w 7331896"/>
              <a:gd name="connsiteY5" fmla="*/ 315263 h 1417788"/>
              <a:gd name="connsiteX0" fmla="*/ 0 w 7983519"/>
              <a:gd name="connsiteY0" fmla="*/ 315263 h 1435297"/>
              <a:gd name="connsiteX1" fmla="*/ 5779524 w 7983519"/>
              <a:gd name="connsiteY1" fmla="*/ 148923 h 1435297"/>
              <a:gd name="connsiteX2" fmla="*/ 7956838 w 7983519"/>
              <a:gd name="connsiteY2" fmla="*/ 1435296 h 1435297"/>
              <a:gd name="connsiteX3" fmla="*/ 6412118 w 7983519"/>
              <a:gd name="connsiteY3" fmla="*/ 1414111 h 1435297"/>
              <a:gd name="connsiteX4" fmla="*/ 9962 w 7983519"/>
              <a:gd name="connsiteY4" fmla="*/ 1414111 h 1435297"/>
              <a:gd name="connsiteX5" fmla="*/ 0 w 7983519"/>
              <a:gd name="connsiteY5" fmla="*/ 315263 h 1435297"/>
              <a:gd name="connsiteX0" fmla="*/ 0 w 7982609"/>
              <a:gd name="connsiteY0" fmla="*/ 169661 h 1289694"/>
              <a:gd name="connsiteX1" fmla="*/ 5779524 w 7982609"/>
              <a:gd name="connsiteY1" fmla="*/ 3321 h 1289694"/>
              <a:gd name="connsiteX2" fmla="*/ 7956838 w 7982609"/>
              <a:gd name="connsiteY2" fmla="*/ 1289694 h 1289694"/>
              <a:gd name="connsiteX3" fmla="*/ 6412118 w 7982609"/>
              <a:gd name="connsiteY3" fmla="*/ 1268509 h 1289694"/>
              <a:gd name="connsiteX4" fmla="*/ 9962 w 7982609"/>
              <a:gd name="connsiteY4" fmla="*/ 1268509 h 1289694"/>
              <a:gd name="connsiteX5" fmla="*/ 0 w 7982609"/>
              <a:gd name="connsiteY5" fmla="*/ 169661 h 1289694"/>
              <a:gd name="connsiteX0" fmla="*/ 0 w 7983486"/>
              <a:gd name="connsiteY0" fmla="*/ 189518 h 1309552"/>
              <a:gd name="connsiteX1" fmla="*/ 5779524 w 7983486"/>
              <a:gd name="connsiteY1" fmla="*/ 23178 h 1309552"/>
              <a:gd name="connsiteX2" fmla="*/ 7956838 w 7983486"/>
              <a:gd name="connsiteY2" fmla="*/ 1309551 h 1309552"/>
              <a:gd name="connsiteX3" fmla="*/ 6412118 w 7983486"/>
              <a:gd name="connsiteY3" fmla="*/ 1288366 h 1309552"/>
              <a:gd name="connsiteX4" fmla="*/ 9962 w 7983486"/>
              <a:gd name="connsiteY4" fmla="*/ 1288366 h 1309552"/>
              <a:gd name="connsiteX5" fmla="*/ 0 w 7983486"/>
              <a:gd name="connsiteY5" fmla="*/ 189518 h 1309552"/>
              <a:gd name="connsiteX0" fmla="*/ 0 w 7983122"/>
              <a:gd name="connsiteY0" fmla="*/ 227622 h 1347656"/>
              <a:gd name="connsiteX1" fmla="*/ 5779524 w 7983122"/>
              <a:gd name="connsiteY1" fmla="*/ 61282 h 1347656"/>
              <a:gd name="connsiteX2" fmla="*/ 7956838 w 7983122"/>
              <a:gd name="connsiteY2" fmla="*/ 1347655 h 1347656"/>
              <a:gd name="connsiteX3" fmla="*/ 6412118 w 7983122"/>
              <a:gd name="connsiteY3" fmla="*/ 1326470 h 1347656"/>
              <a:gd name="connsiteX4" fmla="*/ 9962 w 7983122"/>
              <a:gd name="connsiteY4" fmla="*/ 1326470 h 1347656"/>
              <a:gd name="connsiteX5" fmla="*/ 0 w 7983122"/>
              <a:gd name="connsiteY5" fmla="*/ 227622 h 1347656"/>
              <a:gd name="connsiteX0" fmla="*/ 0 w 8008931"/>
              <a:gd name="connsiteY0" fmla="*/ 171202 h 1353182"/>
              <a:gd name="connsiteX1" fmla="*/ 5782845 w 8008931"/>
              <a:gd name="connsiteY1" fmla="*/ 66808 h 1353182"/>
              <a:gd name="connsiteX2" fmla="*/ 7960159 w 8008931"/>
              <a:gd name="connsiteY2" fmla="*/ 1353181 h 1353182"/>
              <a:gd name="connsiteX3" fmla="*/ 6415439 w 8008931"/>
              <a:gd name="connsiteY3" fmla="*/ 1331996 h 1353182"/>
              <a:gd name="connsiteX4" fmla="*/ 13283 w 8008931"/>
              <a:gd name="connsiteY4" fmla="*/ 1331996 h 1353182"/>
              <a:gd name="connsiteX5" fmla="*/ 0 w 8008931"/>
              <a:gd name="connsiteY5" fmla="*/ 171202 h 1353182"/>
              <a:gd name="connsiteX0" fmla="*/ 0 w 8047692"/>
              <a:gd name="connsiteY0" fmla="*/ 171512 h 1357917"/>
              <a:gd name="connsiteX1" fmla="*/ 5782845 w 8047692"/>
              <a:gd name="connsiteY1" fmla="*/ 67118 h 1357917"/>
              <a:gd name="connsiteX2" fmla="*/ 8000006 w 8047692"/>
              <a:gd name="connsiteY2" fmla="*/ 1357916 h 1357917"/>
              <a:gd name="connsiteX3" fmla="*/ 6415439 w 8047692"/>
              <a:gd name="connsiteY3" fmla="*/ 1332306 h 1357917"/>
              <a:gd name="connsiteX4" fmla="*/ 13283 w 8047692"/>
              <a:gd name="connsiteY4" fmla="*/ 1332306 h 1357917"/>
              <a:gd name="connsiteX5" fmla="*/ 0 w 8047692"/>
              <a:gd name="connsiteY5" fmla="*/ 171512 h 1357917"/>
              <a:gd name="connsiteX0" fmla="*/ 0 w 7996022"/>
              <a:gd name="connsiteY0" fmla="*/ 171203 h 1353183"/>
              <a:gd name="connsiteX1" fmla="*/ 5782845 w 7996022"/>
              <a:gd name="connsiteY1" fmla="*/ 66809 h 1353183"/>
              <a:gd name="connsiteX2" fmla="*/ 7946876 w 7996022"/>
              <a:gd name="connsiteY2" fmla="*/ 1353182 h 1353183"/>
              <a:gd name="connsiteX3" fmla="*/ 6415439 w 7996022"/>
              <a:gd name="connsiteY3" fmla="*/ 1331997 h 1353183"/>
              <a:gd name="connsiteX4" fmla="*/ 13283 w 7996022"/>
              <a:gd name="connsiteY4" fmla="*/ 1331997 h 1353183"/>
              <a:gd name="connsiteX5" fmla="*/ 0 w 7996022"/>
              <a:gd name="connsiteY5" fmla="*/ 171203 h 1353183"/>
              <a:gd name="connsiteX0" fmla="*/ 0 w 7948914"/>
              <a:gd name="connsiteY0" fmla="*/ 171203 h 1357974"/>
              <a:gd name="connsiteX1" fmla="*/ 5782845 w 7948914"/>
              <a:gd name="connsiteY1" fmla="*/ 66809 h 1357974"/>
              <a:gd name="connsiteX2" fmla="*/ 7946876 w 7948914"/>
              <a:gd name="connsiteY2" fmla="*/ 1353182 h 1357974"/>
              <a:gd name="connsiteX3" fmla="*/ 6415439 w 7948914"/>
              <a:gd name="connsiteY3" fmla="*/ 1331997 h 1357974"/>
              <a:gd name="connsiteX4" fmla="*/ 13283 w 7948914"/>
              <a:gd name="connsiteY4" fmla="*/ 1331997 h 1357974"/>
              <a:gd name="connsiteX5" fmla="*/ 0 w 7948914"/>
              <a:gd name="connsiteY5" fmla="*/ 171203 h 1357974"/>
              <a:gd name="connsiteX0" fmla="*/ 0 w 7968803"/>
              <a:gd name="connsiteY0" fmla="*/ 171512 h 1362262"/>
              <a:gd name="connsiteX1" fmla="*/ 5782845 w 7968803"/>
              <a:gd name="connsiteY1" fmla="*/ 67118 h 1362262"/>
              <a:gd name="connsiteX2" fmla="*/ 7966800 w 7968803"/>
              <a:gd name="connsiteY2" fmla="*/ 1357916 h 1362262"/>
              <a:gd name="connsiteX3" fmla="*/ 6415439 w 7968803"/>
              <a:gd name="connsiteY3" fmla="*/ 1332306 h 1362262"/>
              <a:gd name="connsiteX4" fmla="*/ 13283 w 7968803"/>
              <a:gd name="connsiteY4" fmla="*/ 1332306 h 1362262"/>
              <a:gd name="connsiteX5" fmla="*/ 0 w 7968803"/>
              <a:gd name="connsiteY5" fmla="*/ 171512 h 1362262"/>
              <a:gd name="connsiteX0" fmla="*/ 0 w 7392978"/>
              <a:gd name="connsiteY0" fmla="*/ 170275 h 1345856"/>
              <a:gd name="connsiteX1" fmla="*/ 5782845 w 7392978"/>
              <a:gd name="connsiteY1" fmla="*/ 65881 h 1345856"/>
              <a:gd name="connsiteX2" fmla="*/ 7389015 w 7392978"/>
              <a:gd name="connsiteY2" fmla="*/ 1338980 h 1345856"/>
              <a:gd name="connsiteX3" fmla="*/ 6415439 w 7392978"/>
              <a:gd name="connsiteY3" fmla="*/ 1331069 h 1345856"/>
              <a:gd name="connsiteX4" fmla="*/ 13283 w 7392978"/>
              <a:gd name="connsiteY4" fmla="*/ 1331069 h 1345856"/>
              <a:gd name="connsiteX5" fmla="*/ 0 w 7392978"/>
              <a:gd name="connsiteY5" fmla="*/ 170275 h 1345856"/>
              <a:gd name="connsiteX0" fmla="*/ 0 w 7391781"/>
              <a:gd name="connsiteY0" fmla="*/ 341418 h 1516999"/>
              <a:gd name="connsiteX1" fmla="*/ 5782845 w 7391781"/>
              <a:gd name="connsiteY1" fmla="*/ 237024 h 1516999"/>
              <a:gd name="connsiteX2" fmla="*/ 7389015 w 7391781"/>
              <a:gd name="connsiteY2" fmla="*/ 1510123 h 1516999"/>
              <a:gd name="connsiteX3" fmla="*/ 6415439 w 7391781"/>
              <a:gd name="connsiteY3" fmla="*/ 1502212 h 1516999"/>
              <a:gd name="connsiteX4" fmla="*/ 13283 w 7391781"/>
              <a:gd name="connsiteY4" fmla="*/ 1502212 h 1516999"/>
              <a:gd name="connsiteX5" fmla="*/ 0 w 7391781"/>
              <a:gd name="connsiteY5" fmla="*/ 341418 h 1516999"/>
              <a:gd name="connsiteX0" fmla="*/ 0 w 7390471"/>
              <a:gd name="connsiteY0" fmla="*/ 157395 h 1332976"/>
              <a:gd name="connsiteX1" fmla="*/ 5782845 w 7390471"/>
              <a:gd name="connsiteY1" fmla="*/ 53001 h 1332976"/>
              <a:gd name="connsiteX2" fmla="*/ 7389015 w 7390471"/>
              <a:gd name="connsiteY2" fmla="*/ 1326100 h 1332976"/>
              <a:gd name="connsiteX3" fmla="*/ 6415439 w 7390471"/>
              <a:gd name="connsiteY3" fmla="*/ 1318189 h 1332976"/>
              <a:gd name="connsiteX4" fmla="*/ 13283 w 7390471"/>
              <a:gd name="connsiteY4" fmla="*/ 1318189 h 1332976"/>
              <a:gd name="connsiteX5" fmla="*/ 0 w 7390471"/>
              <a:gd name="connsiteY5" fmla="*/ 157395 h 1332976"/>
              <a:gd name="connsiteX0" fmla="*/ 0 w 7391160"/>
              <a:gd name="connsiteY0" fmla="*/ 179965 h 1355546"/>
              <a:gd name="connsiteX1" fmla="*/ 5782845 w 7391160"/>
              <a:gd name="connsiteY1" fmla="*/ 75571 h 1355546"/>
              <a:gd name="connsiteX2" fmla="*/ 7389015 w 7391160"/>
              <a:gd name="connsiteY2" fmla="*/ 1348670 h 1355546"/>
              <a:gd name="connsiteX3" fmla="*/ 6415439 w 7391160"/>
              <a:gd name="connsiteY3" fmla="*/ 1340759 h 1355546"/>
              <a:gd name="connsiteX4" fmla="*/ 13283 w 7391160"/>
              <a:gd name="connsiteY4" fmla="*/ 1340759 h 1355546"/>
              <a:gd name="connsiteX5" fmla="*/ 0 w 7391160"/>
              <a:gd name="connsiteY5" fmla="*/ 179965 h 1355546"/>
              <a:gd name="connsiteX0" fmla="*/ 0 w 7391160"/>
              <a:gd name="connsiteY0" fmla="*/ 165090 h 1340671"/>
              <a:gd name="connsiteX1" fmla="*/ 5782845 w 7391160"/>
              <a:gd name="connsiteY1" fmla="*/ 60696 h 1340671"/>
              <a:gd name="connsiteX2" fmla="*/ 7389015 w 7391160"/>
              <a:gd name="connsiteY2" fmla="*/ 1333795 h 1340671"/>
              <a:gd name="connsiteX3" fmla="*/ 6415439 w 7391160"/>
              <a:gd name="connsiteY3" fmla="*/ 1325884 h 1340671"/>
              <a:gd name="connsiteX4" fmla="*/ 13283 w 7391160"/>
              <a:gd name="connsiteY4" fmla="*/ 1325884 h 1340671"/>
              <a:gd name="connsiteX5" fmla="*/ 0 w 7391160"/>
              <a:gd name="connsiteY5" fmla="*/ 165090 h 1340671"/>
              <a:gd name="connsiteX0" fmla="*/ 0 w 7389015"/>
              <a:gd name="connsiteY0" fmla="*/ 0 h 1175581"/>
              <a:gd name="connsiteX1" fmla="*/ 7389015 w 7389015"/>
              <a:gd name="connsiteY1" fmla="*/ 1168705 h 1175581"/>
              <a:gd name="connsiteX2" fmla="*/ 6415439 w 7389015"/>
              <a:gd name="connsiteY2" fmla="*/ 1160794 h 1175581"/>
              <a:gd name="connsiteX3" fmla="*/ 13283 w 7389015"/>
              <a:gd name="connsiteY3" fmla="*/ 1160794 h 1175581"/>
              <a:gd name="connsiteX4" fmla="*/ 0 w 7389015"/>
              <a:gd name="connsiteY4" fmla="*/ 0 h 1175581"/>
              <a:gd name="connsiteX0" fmla="*/ 0 w 7389015"/>
              <a:gd name="connsiteY0" fmla="*/ 256319 h 1431900"/>
              <a:gd name="connsiteX1" fmla="*/ 7389015 w 7389015"/>
              <a:gd name="connsiteY1" fmla="*/ 1425024 h 1431900"/>
              <a:gd name="connsiteX2" fmla="*/ 6415439 w 7389015"/>
              <a:gd name="connsiteY2" fmla="*/ 1417113 h 1431900"/>
              <a:gd name="connsiteX3" fmla="*/ 13283 w 7389015"/>
              <a:gd name="connsiteY3" fmla="*/ 1417113 h 1431900"/>
              <a:gd name="connsiteX4" fmla="*/ 0 w 7389015"/>
              <a:gd name="connsiteY4" fmla="*/ 256319 h 1431900"/>
              <a:gd name="connsiteX0" fmla="*/ 0 w 7528041"/>
              <a:gd name="connsiteY0" fmla="*/ 256319 h 1431900"/>
              <a:gd name="connsiteX1" fmla="*/ 7389015 w 7528041"/>
              <a:gd name="connsiteY1" fmla="*/ 1425024 h 1431900"/>
              <a:gd name="connsiteX2" fmla="*/ 6415439 w 7528041"/>
              <a:gd name="connsiteY2" fmla="*/ 1417113 h 1431900"/>
              <a:gd name="connsiteX3" fmla="*/ 13283 w 7528041"/>
              <a:gd name="connsiteY3" fmla="*/ 1417113 h 1431900"/>
              <a:gd name="connsiteX4" fmla="*/ 0 w 7528041"/>
              <a:gd name="connsiteY4" fmla="*/ 256319 h 1431900"/>
              <a:gd name="connsiteX0" fmla="*/ 0 w 7389327"/>
              <a:gd name="connsiteY0" fmla="*/ 256319 h 1428011"/>
              <a:gd name="connsiteX1" fmla="*/ 7389015 w 7389327"/>
              <a:gd name="connsiteY1" fmla="*/ 1425024 h 1428011"/>
              <a:gd name="connsiteX2" fmla="*/ 6415439 w 7389327"/>
              <a:gd name="connsiteY2" fmla="*/ 1417113 h 1428011"/>
              <a:gd name="connsiteX3" fmla="*/ 13283 w 7389327"/>
              <a:gd name="connsiteY3" fmla="*/ 1417113 h 1428011"/>
              <a:gd name="connsiteX4" fmla="*/ 0 w 7389327"/>
              <a:gd name="connsiteY4" fmla="*/ 256319 h 1428011"/>
              <a:gd name="connsiteX0" fmla="*/ 0 w 7389327"/>
              <a:gd name="connsiteY0" fmla="*/ 177843 h 1349535"/>
              <a:gd name="connsiteX1" fmla="*/ 7389015 w 7389327"/>
              <a:gd name="connsiteY1" fmla="*/ 1346548 h 1349535"/>
              <a:gd name="connsiteX2" fmla="*/ 6415439 w 7389327"/>
              <a:gd name="connsiteY2" fmla="*/ 1338637 h 1349535"/>
              <a:gd name="connsiteX3" fmla="*/ 13283 w 7389327"/>
              <a:gd name="connsiteY3" fmla="*/ 1338637 h 1349535"/>
              <a:gd name="connsiteX4" fmla="*/ 0 w 7389327"/>
              <a:gd name="connsiteY4" fmla="*/ 177843 h 1349535"/>
              <a:gd name="connsiteX0" fmla="*/ 0 w 7389327"/>
              <a:gd name="connsiteY0" fmla="*/ 189995 h 1361687"/>
              <a:gd name="connsiteX1" fmla="*/ 7389015 w 7389327"/>
              <a:gd name="connsiteY1" fmla="*/ 1358700 h 1361687"/>
              <a:gd name="connsiteX2" fmla="*/ 6415439 w 7389327"/>
              <a:gd name="connsiteY2" fmla="*/ 1350789 h 1361687"/>
              <a:gd name="connsiteX3" fmla="*/ 13283 w 7389327"/>
              <a:gd name="connsiteY3" fmla="*/ 1350789 h 1361687"/>
              <a:gd name="connsiteX4" fmla="*/ 0 w 7389327"/>
              <a:gd name="connsiteY4" fmla="*/ 189995 h 1361687"/>
              <a:gd name="connsiteX0" fmla="*/ 0 w 7389327"/>
              <a:gd name="connsiteY0" fmla="*/ 264457 h 1436149"/>
              <a:gd name="connsiteX1" fmla="*/ 7389015 w 7389327"/>
              <a:gd name="connsiteY1" fmla="*/ 1433162 h 1436149"/>
              <a:gd name="connsiteX2" fmla="*/ 6415439 w 7389327"/>
              <a:gd name="connsiteY2" fmla="*/ 1425251 h 1436149"/>
              <a:gd name="connsiteX3" fmla="*/ 13283 w 7389327"/>
              <a:gd name="connsiteY3" fmla="*/ 1425251 h 1436149"/>
              <a:gd name="connsiteX4" fmla="*/ 0 w 7389327"/>
              <a:gd name="connsiteY4" fmla="*/ 264457 h 1436149"/>
              <a:gd name="connsiteX0" fmla="*/ 0 w 7389327"/>
              <a:gd name="connsiteY0" fmla="*/ 272905 h 1444597"/>
              <a:gd name="connsiteX1" fmla="*/ 7389015 w 7389327"/>
              <a:gd name="connsiteY1" fmla="*/ 1441610 h 1444597"/>
              <a:gd name="connsiteX2" fmla="*/ 6415439 w 7389327"/>
              <a:gd name="connsiteY2" fmla="*/ 1433699 h 1444597"/>
              <a:gd name="connsiteX3" fmla="*/ 13283 w 7389327"/>
              <a:gd name="connsiteY3" fmla="*/ 1433699 h 1444597"/>
              <a:gd name="connsiteX4" fmla="*/ 0 w 7389327"/>
              <a:gd name="connsiteY4" fmla="*/ 272905 h 1444597"/>
              <a:gd name="connsiteX0" fmla="*/ 0 w 7389327"/>
              <a:gd name="connsiteY0" fmla="*/ 272905 h 1444597"/>
              <a:gd name="connsiteX1" fmla="*/ 7389015 w 7389327"/>
              <a:gd name="connsiteY1" fmla="*/ 1441610 h 1444597"/>
              <a:gd name="connsiteX2" fmla="*/ 6415439 w 7389327"/>
              <a:gd name="connsiteY2" fmla="*/ 1433699 h 1444597"/>
              <a:gd name="connsiteX3" fmla="*/ 13283 w 7389327"/>
              <a:gd name="connsiteY3" fmla="*/ 1433699 h 1444597"/>
              <a:gd name="connsiteX4" fmla="*/ 0 w 7389327"/>
              <a:gd name="connsiteY4" fmla="*/ 272905 h 1444597"/>
              <a:gd name="connsiteX0" fmla="*/ 0 w 7389327"/>
              <a:gd name="connsiteY0" fmla="*/ 182316 h 1354008"/>
              <a:gd name="connsiteX1" fmla="*/ 7389015 w 7389327"/>
              <a:gd name="connsiteY1" fmla="*/ 1351021 h 1354008"/>
              <a:gd name="connsiteX2" fmla="*/ 6415439 w 7389327"/>
              <a:gd name="connsiteY2" fmla="*/ 1343110 h 1354008"/>
              <a:gd name="connsiteX3" fmla="*/ 13283 w 7389327"/>
              <a:gd name="connsiteY3" fmla="*/ 1343110 h 1354008"/>
              <a:gd name="connsiteX4" fmla="*/ 0 w 7389327"/>
              <a:gd name="connsiteY4" fmla="*/ 182316 h 135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89327" h="1354008">
                <a:moveTo>
                  <a:pt x="0" y="182316"/>
                </a:moveTo>
                <a:cubicBezTo>
                  <a:pt x="3886058" y="161511"/>
                  <a:pt x="4868770" y="-656582"/>
                  <a:pt x="7389015" y="1351021"/>
                </a:cubicBezTo>
                <a:cubicBezTo>
                  <a:pt x="7403298" y="1358611"/>
                  <a:pt x="6925918" y="1350172"/>
                  <a:pt x="6415439" y="1343110"/>
                </a:cubicBezTo>
                <a:lnTo>
                  <a:pt x="13283" y="1343110"/>
                </a:lnTo>
                <a:cubicBezTo>
                  <a:pt x="9962" y="976827"/>
                  <a:pt x="6727" y="765410"/>
                  <a:pt x="0" y="182316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15" name="Group 14"/>
          <p:cNvGrpSpPr/>
          <p:nvPr userDrawn="1"/>
        </p:nvGrpSpPr>
        <p:grpSpPr>
          <a:xfrm>
            <a:off x="10963202" y="95312"/>
            <a:ext cx="1147149" cy="860362"/>
            <a:chOff x="8222401" y="95312"/>
            <a:chExt cx="860362" cy="860362"/>
          </a:xfrm>
        </p:grpSpPr>
        <p:sp>
          <p:nvSpPr>
            <p:cNvPr id="16" name="Oval 15"/>
            <p:cNvSpPr/>
            <p:nvPr userDrawn="1"/>
          </p:nvSpPr>
          <p:spPr>
            <a:xfrm>
              <a:off x="8222401" y="95312"/>
              <a:ext cx="860362" cy="86036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/>
            </a:p>
          </p:txBody>
        </p:sp>
        <p:pic>
          <p:nvPicPr>
            <p:cNvPr id="17" name="Picture 16" descr="E:\From Flash II\Greeting Card\JPG\MLVT Logo Final.png"/>
            <p:cNvPicPr/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7424" y="147844"/>
              <a:ext cx="722472" cy="77954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២៤ មីនា ២០១៧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272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5603240" y="0"/>
            <a:ext cx="6588760" cy="997243"/>
          </a:xfrm>
          <a:prstGeom prst="rect">
            <a:avLst/>
          </a:prstGeom>
          <a:solidFill>
            <a:srgbClr val="E4E4E4"/>
          </a:solidFill>
          <a:ln>
            <a:noFill/>
          </a:ln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1" name="Rectangle: Single Corner Snipped 5"/>
          <p:cNvSpPr/>
          <p:nvPr userDrawn="1"/>
        </p:nvSpPr>
        <p:spPr>
          <a:xfrm flipV="1">
            <a:off x="-20323" y="-9792"/>
            <a:ext cx="11569027" cy="1045089"/>
          </a:xfrm>
          <a:custGeom>
            <a:avLst/>
            <a:gdLst>
              <a:gd name="connsiteX0" fmla="*/ 0 w 6402156"/>
              <a:gd name="connsiteY0" fmla="*/ 0 h 1265188"/>
              <a:gd name="connsiteX1" fmla="*/ 5769562 w 6402156"/>
              <a:gd name="connsiteY1" fmla="*/ 0 h 1265188"/>
              <a:gd name="connsiteX2" fmla="*/ 6402156 w 6402156"/>
              <a:gd name="connsiteY2" fmla="*/ 632594 h 1265188"/>
              <a:gd name="connsiteX3" fmla="*/ 6402156 w 6402156"/>
              <a:gd name="connsiteY3" fmla="*/ 1265188 h 1265188"/>
              <a:gd name="connsiteX4" fmla="*/ 0 w 6402156"/>
              <a:gd name="connsiteY4" fmla="*/ 1265188 h 1265188"/>
              <a:gd name="connsiteX5" fmla="*/ 0 w 6402156"/>
              <a:gd name="connsiteY5" fmla="*/ 0 h 1265188"/>
              <a:gd name="connsiteX0" fmla="*/ 0 w 6402156"/>
              <a:gd name="connsiteY0" fmla="*/ 0 h 1265188"/>
              <a:gd name="connsiteX1" fmla="*/ 5769562 w 6402156"/>
              <a:gd name="connsiteY1" fmla="*/ 0 h 1265188"/>
              <a:gd name="connsiteX2" fmla="*/ 6184986 w 6402156"/>
              <a:gd name="connsiteY2" fmla="*/ 807854 h 1265188"/>
              <a:gd name="connsiteX3" fmla="*/ 6402156 w 6402156"/>
              <a:gd name="connsiteY3" fmla="*/ 1265188 h 1265188"/>
              <a:gd name="connsiteX4" fmla="*/ 0 w 6402156"/>
              <a:gd name="connsiteY4" fmla="*/ 1265188 h 1265188"/>
              <a:gd name="connsiteX5" fmla="*/ 0 w 6402156"/>
              <a:gd name="connsiteY5" fmla="*/ 0 h 1265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6402156"/>
              <a:gd name="connsiteY0" fmla="*/ 254000 h 1519188"/>
              <a:gd name="connsiteX1" fmla="*/ 5769562 w 6402156"/>
              <a:gd name="connsiteY1" fmla="*/ 254000 h 1519188"/>
              <a:gd name="connsiteX2" fmla="*/ 6184986 w 6402156"/>
              <a:gd name="connsiteY2" fmla="*/ 1061854 h 1519188"/>
              <a:gd name="connsiteX3" fmla="*/ 6402156 w 6402156"/>
              <a:gd name="connsiteY3" fmla="*/ 1519188 h 1519188"/>
              <a:gd name="connsiteX4" fmla="*/ 0 w 6402156"/>
              <a:gd name="connsiteY4" fmla="*/ 1519188 h 1519188"/>
              <a:gd name="connsiteX5" fmla="*/ 0 w 6402156"/>
              <a:gd name="connsiteY5" fmla="*/ 254000 h 1519188"/>
              <a:gd name="connsiteX0" fmla="*/ 0 w 7286076"/>
              <a:gd name="connsiteY0" fmla="*/ 254000 h 1522864"/>
              <a:gd name="connsiteX1" fmla="*/ 5769562 w 7286076"/>
              <a:gd name="connsiteY1" fmla="*/ 254000 h 1522864"/>
              <a:gd name="connsiteX2" fmla="*/ 7286076 w 7286076"/>
              <a:gd name="connsiteY2" fmla="*/ 1522864 h 1522864"/>
              <a:gd name="connsiteX3" fmla="*/ 6402156 w 7286076"/>
              <a:gd name="connsiteY3" fmla="*/ 1519188 h 1522864"/>
              <a:gd name="connsiteX4" fmla="*/ 0 w 7286076"/>
              <a:gd name="connsiteY4" fmla="*/ 1519188 h 1522864"/>
              <a:gd name="connsiteX5" fmla="*/ 0 w 7286076"/>
              <a:gd name="connsiteY5" fmla="*/ 254000 h 1522864"/>
              <a:gd name="connsiteX0" fmla="*/ 0 w 7321934"/>
              <a:gd name="connsiteY0" fmla="*/ 254000 h 1522865"/>
              <a:gd name="connsiteX1" fmla="*/ 5769562 w 7321934"/>
              <a:gd name="connsiteY1" fmla="*/ 254000 h 1522865"/>
              <a:gd name="connsiteX2" fmla="*/ 7286076 w 7321934"/>
              <a:gd name="connsiteY2" fmla="*/ 1522864 h 1522865"/>
              <a:gd name="connsiteX3" fmla="*/ 6402156 w 7321934"/>
              <a:gd name="connsiteY3" fmla="*/ 1519188 h 1522865"/>
              <a:gd name="connsiteX4" fmla="*/ 0 w 7321934"/>
              <a:gd name="connsiteY4" fmla="*/ 1519188 h 1522865"/>
              <a:gd name="connsiteX5" fmla="*/ 0 w 7321934"/>
              <a:gd name="connsiteY5" fmla="*/ 254000 h 1522865"/>
              <a:gd name="connsiteX0" fmla="*/ 0 w 7321934"/>
              <a:gd name="connsiteY0" fmla="*/ 152835 h 1421700"/>
              <a:gd name="connsiteX1" fmla="*/ 5769562 w 7321934"/>
              <a:gd name="connsiteY1" fmla="*/ 152835 h 1421700"/>
              <a:gd name="connsiteX2" fmla="*/ 7286076 w 7321934"/>
              <a:gd name="connsiteY2" fmla="*/ 1421699 h 1421700"/>
              <a:gd name="connsiteX3" fmla="*/ 6402156 w 7321934"/>
              <a:gd name="connsiteY3" fmla="*/ 1418023 h 1421700"/>
              <a:gd name="connsiteX4" fmla="*/ 0 w 7321934"/>
              <a:gd name="connsiteY4" fmla="*/ 1418023 h 1421700"/>
              <a:gd name="connsiteX5" fmla="*/ 0 w 7321934"/>
              <a:gd name="connsiteY5" fmla="*/ 152835 h 1421700"/>
              <a:gd name="connsiteX0" fmla="*/ 0 w 7321934"/>
              <a:gd name="connsiteY0" fmla="*/ 183961 h 1452826"/>
              <a:gd name="connsiteX1" fmla="*/ 5769562 w 7321934"/>
              <a:gd name="connsiteY1" fmla="*/ 183961 h 1452826"/>
              <a:gd name="connsiteX2" fmla="*/ 7286076 w 7321934"/>
              <a:gd name="connsiteY2" fmla="*/ 1452825 h 1452826"/>
              <a:gd name="connsiteX3" fmla="*/ 6402156 w 7321934"/>
              <a:gd name="connsiteY3" fmla="*/ 1449149 h 1452826"/>
              <a:gd name="connsiteX4" fmla="*/ 0 w 7321934"/>
              <a:gd name="connsiteY4" fmla="*/ 1449149 h 1452826"/>
              <a:gd name="connsiteX5" fmla="*/ 0 w 7321934"/>
              <a:gd name="connsiteY5" fmla="*/ 183961 h 1452826"/>
              <a:gd name="connsiteX0" fmla="*/ 0 w 7331896"/>
              <a:gd name="connsiteY0" fmla="*/ 315263 h 1417788"/>
              <a:gd name="connsiteX1" fmla="*/ 5779524 w 7331896"/>
              <a:gd name="connsiteY1" fmla="*/ 148923 h 1417788"/>
              <a:gd name="connsiteX2" fmla="*/ 7296038 w 7331896"/>
              <a:gd name="connsiteY2" fmla="*/ 1417787 h 1417788"/>
              <a:gd name="connsiteX3" fmla="*/ 6412118 w 7331896"/>
              <a:gd name="connsiteY3" fmla="*/ 1414111 h 1417788"/>
              <a:gd name="connsiteX4" fmla="*/ 9962 w 7331896"/>
              <a:gd name="connsiteY4" fmla="*/ 1414111 h 1417788"/>
              <a:gd name="connsiteX5" fmla="*/ 0 w 7331896"/>
              <a:gd name="connsiteY5" fmla="*/ 315263 h 1417788"/>
              <a:gd name="connsiteX0" fmla="*/ 0 w 7983519"/>
              <a:gd name="connsiteY0" fmla="*/ 315263 h 1435297"/>
              <a:gd name="connsiteX1" fmla="*/ 5779524 w 7983519"/>
              <a:gd name="connsiteY1" fmla="*/ 148923 h 1435297"/>
              <a:gd name="connsiteX2" fmla="*/ 7956838 w 7983519"/>
              <a:gd name="connsiteY2" fmla="*/ 1435296 h 1435297"/>
              <a:gd name="connsiteX3" fmla="*/ 6412118 w 7983519"/>
              <a:gd name="connsiteY3" fmla="*/ 1414111 h 1435297"/>
              <a:gd name="connsiteX4" fmla="*/ 9962 w 7983519"/>
              <a:gd name="connsiteY4" fmla="*/ 1414111 h 1435297"/>
              <a:gd name="connsiteX5" fmla="*/ 0 w 7983519"/>
              <a:gd name="connsiteY5" fmla="*/ 315263 h 1435297"/>
              <a:gd name="connsiteX0" fmla="*/ 0 w 7982609"/>
              <a:gd name="connsiteY0" fmla="*/ 169661 h 1289694"/>
              <a:gd name="connsiteX1" fmla="*/ 5779524 w 7982609"/>
              <a:gd name="connsiteY1" fmla="*/ 3321 h 1289694"/>
              <a:gd name="connsiteX2" fmla="*/ 7956838 w 7982609"/>
              <a:gd name="connsiteY2" fmla="*/ 1289694 h 1289694"/>
              <a:gd name="connsiteX3" fmla="*/ 6412118 w 7982609"/>
              <a:gd name="connsiteY3" fmla="*/ 1268509 h 1289694"/>
              <a:gd name="connsiteX4" fmla="*/ 9962 w 7982609"/>
              <a:gd name="connsiteY4" fmla="*/ 1268509 h 1289694"/>
              <a:gd name="connsiteX5" fmla="*/ 0 w 7982609"/>
              <a:gd name="connsiteY5" fmla="*/ 169661 h 1289694"/>
              <a:gd name="connsiteX0" fmla="*/ 0 w 7983486"/>
              <a:gd name="connsiteY0" fmla="*/ 189518 h 1309552"/>
              <a:gd name="connsiteX1" fmla="*/ 5779524 w 7983486"/>
              <a:gd name="connsiteY1" fmla="*/ 23178 h 1309552"/>
              <a:gd name="connsiteX2" fmla="*/ 7956838 w 7983486"/>
              <a:gd name="connsiteY2" fmla="*/ 1309551 h 1309552"/>
              <a:gd name="connsiteX3" fmla="*/ 6412118 w 7983486"/>
              <a:gd name="connsiteY3" fmla="*/ 1288366 h 1309552"/>
              <a:gd name="connsiteX4" fmla="*/ 9962 w 7983486"/>
              <a:gd name="connsiteY4" fmla="*/ 1288366 h 1309552"/>
              <a:gd name="connsiteX5" fmla="*/ 0 w 7983486"/>
              <a:gd name="connsiteY5" fmla="*/ 189518 h 1309552"/>
              <a:gd name="connsiteX0" fmla="*/ 0 w 7983122"/>
              <a:gd name="connsiteY0" fmla="*/ 227622 h 1347656"/>
              <a:gd name="connsiteX1" fmla="*/ 5779524 w 7983122"/>
              <a:gd name="connsiteY1" fmla="*/ 61282 h 1347656"/>
              <a:gd name="connsiteX2" fmla="*/ 7956838 w 7983122"/>
              <a:gd name="connsiteY2" fmla="*/ 1347655 h 1347656"/>
              <a:gd name="connsiteX3" fmla="*/ 6412118 w 7983122"/>
              <a:gd name="connsiteY3" fmla="*/ 1326470 h 1347656"/>
              <a:gd name="connsiteX4" fmla="*/ 9962 w 7983122"/>
              <a:gd name="connsiteY4" fmla="*/ 1326470 h 1347656"/>
              <a:gd name="connsiteX5" fmla="*/ 0 w 7983122"/>
              <a:gd name="connsiteY5" fmla="*/ 227622 h 1347656"/>
              <a:gd name="connsiteX0" fmla="*/ 0 w 8008931"/>
              <a:gd name="connsiteY0" fmla="*/ 171202 h 1353182"/>
              <a:gd name="connsiteX1" fmla="*/ 5782845 w 8008931"/>
              <a:gd name="connsiteY1" fmla="*/ 66808 h 1353182"/>
              <a:gd name="connsiteX2" fmla="*/ 7960159 w 8008931"/>
              <a:gd name="connsiteY2" fmla="*/ 1353181 h 1353182"/>
              <a:gd name="connsiteX3" fmla="*/ 6415439 w 8008931"/>
              <a:gd name="connsiteY3" fmla="*/ 1331996 h 1353182"/>
              <a:gd name="connsiteX4" fmla="*/ 13283 w 8008931"/>
              <a:gd name="connsiteY4" fmla="*/ 1331996 h 1353182"/>
              <a:gd name="connsiteX5" fmla="*/ 0 w 8008931"/>
              <a:gd name="connsiteY5" fmla="*/ 171202 h 1353182"/>
              <a:gd name="connsiteX0" fmla="*/ 0 w 8047692"/>
              <a:gd name="connsiteY0" fmla="*/ 171512 h 1357917"/>
              <a:gd name="connsiteX1" fmla="*/ 5782845 w 8047692"/>
              <a:gd name="connsiteY1" fmla="*/ 67118 h 1357917"/>
              <a:gd name="connsiteX2" fmla="*/ 8000006 w 8047692"/>
              <a:gd name="connsiteY2" fmla="*/ 1357916 h 1357917"/>
              <a:gd name="connsiteX3" fmla="*/ 6415439 w 8047692"/>
              <a:gd name="connsiteY3" fmla="*/ 1332306 h 1357917"/>
              <a:gd name="connsiteX4" fmla="*/ 13283 w 8047692"/>
              <a:gd name="connsiteY4" fmla="*/ 1332306 h 1357917"/>
              <a:gd name="connsiteX5" fmla="*/ 0 w 8047692"/>
              <a:gd name="connsiteY5" fmla="*/ 171512 h 1357917"/>
              <a:gd name="connsiteX0" fmla="*/ 0 w 7996022"/>
              <a:gd name="connsiteY0" fmla="*/ 171203 h 1353183"/>
              <a:gd name="connsiteX1" fmla="*/ 5782845 w 7996022"/>
              <a:gd name="connsiteY1" fmla="*/ 66809 h 1353183"/>
              <a:gd name="connsiteX2" fmla="*/ 7946876 w 7996022"/>
              <a:gd name="connsiteY2" fmla="*/ 1353182 h 1353183"/>
              <a:gd name="connsiteX3" fmla="*/ 6415439 w 7996022"/>
              <a:gd name="connsiteY3" fmla="*/ 1331997 h 1353183"/>
              <a:gd name="connsiteX4" fmla="*/ 13283 w 7996022"/>
              <a:gd name="connsiteY4" fmla="*/ 1331997 h 1353183"/>
              <a:gd name="connsiteX5" fmla="*/ 0 w 7996022"/>
              <a:gd name="connsiteY5" fmla="*/ 171203 h 1353183"/>
              <a:gd name="connsiteX0" fmla="*/ 0 w 7948914"/>
              <a:gd name="connsiteY0" fmla="*/ 171203 h 1357974"/>
              <a:gd name="connsiteX1" fmla="*/ 5782845 w 7948914"/>
              <a:gd name="connsiteY1" fmla="*/ 66809 h 1357974"/>
              <a:gd name="connsiteX2" fmla="*/ 7946876 w 7948914"/>
              <a:gd name="connsiteY2" fmla="*/ 1353182 h 1357974"/>
              <a:gd name="connsiteX3" fmla="*/ 6415439 w 7948914"/>
              <a:gd name="connsiteY3" fmla="*/ 1331997 h 1357974"/>
              <a:gd name="connsiteX4" fmla="*/ 13283 w 7948914"/>
              <a:gd name="connsiteY4" fmla="*/ 1331997 h 1357974"/>
              <a:gd name="connsiteX5" fmla="*/ 0 w 7948914"/>
              <a:gd name="connsiteY5" fmla="*/ 171203 h 1357974"/>
              <a:gd name="connsiteX0" fmla="*/ 0 w 7968803"/>
              <a:gd name="connsiteY0" fmla="*/ 171512 h 1362262"/>
              <a:gd name="connsiteX1" fmla="*/ 5782845 w 7968803"/>
              <a:gd name="connsiteY1" fmla="*/ 67118 h 1362262"/>
              <a:gd name="connsiteX2" fmla="*/ 7966800 w 7968803"/>
              <a:gd name="connsiteY2" fmla="*/ 1357916 h 1362262"/>
              <a:gd name="connsiteX3" fmla="*/ 6415439 w 7968803"/>
              <a:gd name="connsiteY3" fmla="*/ 1332306 h 1362262"/>
              <a:gd name="connsiteX4" fmla="*/ 13283 w 7968803"/>
              <a:gd name="connsiteY4" fmla="*/ 1332306 h 1362262"/>
              <a:gd name="connsiteX5" fmla="*/ 0 w 7968803"/>
              <a:gd name="connsiteY5" fmla="*/ 171512 h 1362262"/>
              <a:gd name="connsiteX0" fmla="*/ 0 w 7392978"/>
              <a:gd name="connsiteY0" fmla="*/ 170275 h 1345856"/>
              <a:gd name="connsiteX1" fmla="*/ 5782845 w 7392978"/>
              <a:gd name="connsiteY1" fmla="*/ 65881 h 1345856"/>
              <a:gd name="connsiteX2" fmla="*/ 7389015 w 7392978"/>
              <a:gd name="connsiteY2" fmla="*/ 1338980 h 1345856"/>
              <a:gd name="connsiteX3" fmla="*/ 6415439 w 7392978"/>
              <a:gd name="connsiteY3" fmla="*/ 1331069 h 1345856"/>
              <a:gd name="connsiteX4" fmla="*/ 13283 w 7392978"/>
              <a:gd name="connsiteY4" fmla="*/ 1331069 h 1345856"/>
              <a:gd name="connsiteX5" fmla="*/ 0 w 7392978"/>
              <a:gd name="connsiteY5" fmla="*/ 170275 h 1345856"/>
              <a:gd name="connsiteX0" fmla="*/ 0 w 7391781"/>
              <a:gd name="connsiteY0" fmla="*/ 341418 h 1516999"/>
              <a:gd name="connsiteX1" fmla="*/ 5782845 w 7391781"/>
              <a:gd name="connsiteY1" fmla="*/ 237024 h 1516999"/>
              <a:gd name="connsiteX2" fmla="*/ 7389015 w 7391781"/>
              <a:gd name="connsiteY2" fmla="*/ 1510123 h 1516999"/>
              <a:gd name="connsiteX3" fmla="*/ 6415439 w 7391781"/>
              <a:gd name="connsiteY3" fmla="*/ 1502212 h 1516999"/>
              <a:gd name="connsiteX4" fmla="*/ 13283 w 7391781"/>
              <a:gd name="connsiteY4" fmla="*/ 1502212 h 1516999"/>
              <a:gd name="connsiteX5" fmla="*/ 0 w 7391781"/>
              <a:gd name="connsiteY5" fmla="*/ 341418 h 1516999"/>
              <a:gd name="connsiteX0" fmla="*/ 0 w 7390471"/>
              <a:gd name="connsiteY0" fmla="*/ 157395 h 1332976"/>
              <a:gd name="connsiteX1" fmla="*/ 5782845 w 7390471"/>
              <a:gd name="connsiteY1" fmla="*/ 53001 h 1332976"/>
              <a:gd name="connsiteX2" fmla="*/ 7389015 w 7390471"/>
              <a:gd name="connsiteY2" fmla="*/ 1326100 h 1332976"/>
              <a:gd name="connsiteX3" fmla="*/ 6415439 w 7390471"/>
              <a:gd name="connsiteY3" fmla="*/ 1318189 h 1332976"/>
              <a:gd name="connsiteX4" fmla="*/ 13283 w 7390471"/>
              <a:gd name="connsiteY4" fmla="*/ 1318189 h 1332976"/>
              <a:gd name="connsiteX5" fmla="*/ 0 w 7390471"/>
              <a:gd name="connsiteY5" fmla="*/ 157395 h 1332976"/>
              <a:gd name="connsiteX0" fmla="*/ 0 w 7391160"/>
              <a:gd name="connsiteY0" fmla="*/ 179965 h 1355546"/>
              <a:gd name="connsiteX1" fmla="*/ 5782845 w 7391160"/>
              <a:gd name="connsiteY1" fmla="*/ 75571 h 1355546"/>
              <a:gd name="connsiteX2" fmla="*/ 7389015 w 7391160"/>
              <a:gd name="connsiteY2" fmla="*/ 1348670 h 1355546"/>
              <a:gd name="connsiteX3" fmla="*/ 6415439 w 7391160"/>
              <a:gd name="connsiteY3" fmla="*/ 1340759 h 1355546"/>
              <a:gd name="connsiteX4" fmla="*/ 13283 w 7391160"/>
              <a:gd name="connsiteY4" fmla="*/ 1340759 h 1355546"/>
              <a:gd name="connsiteX5" fmla="*/ 0 w 7391160"/>
              <a:gd name="connsiteY5" fmla="*/ 179965 h 1355546"/>
              <a:gd name="connsiteX0" fmla="*/ 0 w 7391160"/>
              <a:gd name="connsiteY0" fmla="*/ 165090 h 1340671"/>
              <a:gd name="connsiteX1" fmla="*/ 5782845 w 7391160"/>
              <a:gd name="connsiteY1" fmla="*/ 60696 h 1340671"/>
              <a:gd name="connsiteX2" fmla="*/ 7389015 w 7391160"/>
              <a:gd name="connsiteY2" fmla="*/ 1333795 h 1340671"/>
              <a:gd name="connsiteX3" fmla="*/ 6415439 w 7391160"/>
              <a:gd name="connsiteY3" fmla="*/ 1325884 h 1340671"/>
              <a:gd name="connsiteX4" fmla="*/ 13283 w 7391160"/>
              <a:gd name="connsiteY4" fmla="*/ 1325884 h 1340671"/>
              <a:gd name="connsiteX5" fmla="*/ 0 w 7391160"/>
              <a:gd name="connsiteY5" fmla="*/ 165090 h 1340671"/>
              <a:gd name="connsiteX0" fmla="*/ 0 w 7389015"/>
              <a:gd name="connsiteY0" fmla="*/ 0 h 1175581"/>
              <a:gd name="connsiteX1" fmla="*/ 7389015 w 7389015"/>
              <a:gd name="connsiteY1" fmla="*/ 1168705 h 1175581"/>
              <a:gd name="connsiteX2" fmla="*/ 6415439 w 7389015"/>
              <a:gd name="connsiteY2" fmla="*/ 1160794 h 1175581"/>
              <a:gd name="connsiteX3" fmla="*/ 13283 w 7389015"/>
              <a:gd name="connsiteY3" fmla="*/ 1160794 h 1175581"/>
              <a:gd name="connsiteX4" fmla="*/ 0 w 7389015"/>
              <a:gd name="connsiteY4" fmla="*/ 0 h 1175581"/>
              <a:gd name="connsiteX0" fmla="*/ 0 w 7389015"/>
              <a:gd name="connsiteY0" fmla="*/ 256319 h 1431900"/>
              <a:gd name="connsiteX1" fmla="*/ 7389015 w 7389015"/>
              <a:gd name="connsiteY1" fmla="*/ 1425024 h 1431900"/>
              <a:gd name="connsiteX2" fmla="*/ 6415439 w 7389015"/>
              <a:gd name="connsiteY2" fmla="*/ 1417113 h 1431900"/>
              <a:gd name="connsiteX3" fmla="*/ 13283 w 7389015"/>
              <a:gd name="connsiteY3" fmla="*/ 1417113 h 1431900"/>
              <a:gd name="connsiteX4" fmla="*/ 0 w 7389015"/>
              <a:gd name="connsiteY4" fmla="*/ 256319 h 1431900"/>
              <a:gd name="connsiteX0" fmla="*/ 0 w 7528041"/>
              <a:gd name="connsiteY0" fmla="*/ 256319 h 1431900"/>
              <a:gd name="connsiteX1" fmla="*/ 7389015 w 7528041"/>
              <a:gd name="connsiteY1" fmla="*/ 1425024 h 1431900"/>
              <a:gd name="connsiteX2" fmla="*/ 6415439 w 7528041"/>
              <a:gd name="connsiteY2" fmla="*/ 1417113 h 1431900"/>
              <a:gd name="connsiteX3" fmla="*/ 13283 w 7528041"/>
              <a:gd name="connsiteY3" fmla="*/ 1417113 h 1431900"/>
              <a:gd name="connsiteX4" fmla="*/ 0 w 7528041"/>
              <a:gd name="connsiteY4" fmla="*/ 256319 h 1431900"/>
              <a:gd name="connsiteX0" fmla="*/ 0 w 7389327"/>
              <a:gd name="connsiteY0" fmla="*/ 256319 h 1428011"/>
              <a:gd name="connsiteX1" fmla="*/ 7389015 w 7389327"/>
              <a:gd name="connsiteY1" fmla="*/ 1425024 h 1428011"/>
              <a:gd name="connsiteX2" fmla="*/ 6415439 w 7389327"/>
              <a:gd name="connsiteY2" fmla="*/ 1417113 h 1428011"/>
              <a:gd name="connsiteX3" fmla="*/ 13283 w 7389327"/>
              <a:gd name="connsiteY3" fmla="*/ 1417113 h 1428011"/>
              <a:gd name="connsiteX4" fmla="*/ 0 w 7389327"/>
              <a:gd name="connsiteY4" fmla="*/ 256319 h 1428011"/>
              <a:gd name="connsiteX0" fmla="*/ 0 w 7389327"/>
              <a:gd name="connsiteY0" fmla="*/ 177843 h 1349535"/>
              <a:gd name="connsiteX1" fmla="*/ 7389015 w 7389327"/>
              <a:gd name="connsiteY1" fmla="*/ 1346548 h 1349535"/>
              <a:gd name="connsiteX2" fmla="*/ 6415439 w 7389327"/>
              <a:gd name="connsiteY2" fmla="*/ 1338637 h 1349535"/>
              <a:gd name="connsiteX3" fmla="*/ 13283 w 7389327"/>
              <a:gd name="connsiteY3" fmla="*/ 1338637 h 1349535"/>
              <a:gd name="connsiteX4" fmla="*/ 0 w 7389327"/>
              <a:gd name="connsiteY4" fmla="*/ 177843 h 1349535"/>
              <a:gd name="connsiteX0" fmla="*/ 0 w 7389327"/>
              <a:gd name="connsiteY0" fmla="*/ 189995 h 1361687"/>
              <a:gd name="connsiteX1" fmla="*/ 7389015 w 7389327"/>
              <a:gd name="connsiteY1" fmla="*/ 1358700 h 1361687"/>
              <a:gd name="connsiteX2" fmla="*/ 6415439 w 7389327"/>
              <a:gd name="connsiteY2" fmla="*/ 1350789 h 1361687"/>
              <a:gd name="connsiteX3" fmla="*/ 13283 w 7389327"/>
              <a:gd name="connsiteY3" fmla="*/ 1350789 h 1361687"/>
              <a:gd name="connsiteX4" fmla="*/ 0 w 7389327"/>
              <a:gd name="connsiteY4" fmla="*/ 189995 h 1361687"/>
              <a:gd name="connsiteX0" fmla="*/ 0 w 7389327"/>
              <a:gd name="connsiteY0" fmla="*/ 264457 h 1436149"/>
              <a:gd name="connsiteX1" fmla="*/ 7389015 w 7389327"/>
              <a:gd name="connsiteY1" fmla="*/ 1433162 h 1436149"/>
              <a:gd name="connsiteX2" fmla="*/ 6415439 w 7389327"/>
              <a:gd name="connsiteY2" fmla="*/ 1425251 h 1436149"/>
              <a:gd name="connsiteX3" fmla="*/ 13283 w 7389327"/>
              <a:gd name="connsiteY3" fmla="*/ 1425251 h 1436149"/>
              <a:gd name="connsiteX4" fmla="*/ 0 w 7389327"/>
              <a:gd name="connsiteY4" fmla="*/ 264457 h 1436149"/>
              <a:gd name="connsiteX0" fmla="*/ 0 w 7389327"/>
              <a:gd name="connsiteY0" fmla="*/ 272905 h 1444597"/>
              <a:gd name="connsiteX1" fmla="*/ 7389015 w 7389327"/>
              <a:gd name="connsiteY1" fmla="*/ 1441610 h 1444597"/>
              <a:gd name="connsiteX2" fmla="*/ 6415439 w 7389327"/>
              <a:gd name="connsiteY2" fmla="*/ 1433699 h 1444597"/>
              <a:gd name="connsiteX3" fmla="*/ 13283 w 7389327"/>
              <a:gd name="connsiteY3" fmla="*/ 1433699 h 1444597"/>
              <a:gd name="connsiteX4" fmla="*/ 0 w 7389327"/>
              <a:gd name="connsiteY4" fmla="*/ 272905 h 1444597"/>
              <a:gd name="connsiteX0" fmla="*/ 0 w 7389327"/>
              <a:gd name="connsiteY0" fmla="*/ 272905 h 1444597"/>
              <a:gd name="connsiteX1" fmla="*/ 7389015 w 7389327"/>
              <a:gd name="connsiteY1" fmla="*/ 1441610 h 1444597"/>
              <a:gd name="connsiteX2" fmla="*/ 6415439 w 7389327"/>
              <a:gd name="connsiteY2" fmla="*/ 1433699 h 1444597"/>
              <a:gd name="connsiteX3" fmla="*/ 13283 w 7389327"/>
              <a:gd name="connsiteY3" fmla="*/ 1433699 h 1444597"/>
              <a:gd name="connsiteX4" fmla="*/ 0 w 7389327"/>
              <a:gd name="connsiteY4" fmla="*/ 272905 h 1444597"/>
              <a:gd name="connsiteX0" fmla="*/ 0 w 7389327"/>
              <a:gd name="connsiteY0" fmla="*/ 182316 h 1354008"/>
              <a:gd name="connsiteX1" fmla="*/ 7389015 w 7389327"/>
              <a:gd name="connsiteY1" fmla="*/ 1351021 h 1354008"/>
              <a:gd name="connsiteX2" fmla="*/ 6415439 w 7389327"/>
              <a:gd name="connsiteY2" fmla="*/ 1343110 h 1354008"/>
              <a:gd name="connsiteX3" fmla="*/ 13283 w 7389327"/>
              <a:gd name="connsiteY3" fmla="*/ 1343110 h 1354008"/>
              <a:gd name="connsiteX4" fmla="*/ 0 w 7389327"/>
              <a:gd name="connsiteY4" fmla="*/ 182316 h 1354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89327" h="1354008">
                <a:moveTo>
                  <a:pt x="0" y="182316"/>
                </a:moveTo>
                <a:cubicBezTo>
                  <a:pt x="3886058" y="161511"/>
                  <a:pt x="4868770" y="-656582"/>
                  <a:pt x="7389015" y="1351021"/>
                </a:cubicBezTo>
                <a:cubicBezTo>
                  <a:pt x="7403298" y="1358611"/>
                  <a:pt x="6925918" y="1350172"/>
                  <a:pt x="6415439" y="1343110"/>
                </a:cubicBezTo>
                <a:lnTo>
                  <a:pt x="13283" y="1343110"/>
                </a:lnTo>
                <a:cubicBezTo>
                  <a:pt x="9962" y="976827"/>
                  <a:pt x="6727" y="765410"/>
                  <a:pt x="0" y="182316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0963202" y="95312"/>
            <a:ext cx="1147149" cy="860362"/>
            <a:chOff x="8222401" y="95312"/>
            <a:chExt cx="860362" cy="860362"/>
          </a:xfrm>
        </p:grpSpPr>
        <p:sp>
          <p:nvSpPr>
            <p:cNvPr id="13" name="Oval 12"/>
            <p:cNvSpPr/>
            <p:nvPr userDrawn="1"/>
          </p:nvSpPr>
          <p:spPr>
            <a:xfrm>
              <a:off x="8222401" y="95312"/>
              <a:ext cx="860362" cy="86036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/>
            </a:p>
          </p:txBody>
        </p:sp>
        <p:pic>
          <p:nvPicPr>
            <p:cNvPr id="14" name="Picture 13" descr="E:\From Flash II\Greeting Card\JPG\MLVT Logo Final.png"/>
            <p:cNvPicPr/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7424" y="147844"/>
              <a:ext cx="722472" cy="77954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9792"/>
            <a:ext cx="10635835" cy="100703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២៤ មីនា ២០១៧</a:t>
            </a: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3190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២៤ មីនា ២០១៧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85900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២៤ មីនា ២០១៧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4270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២៤ មីនា ២០១៧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6551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២៤ មីនា ២០១៧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63290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២៤ មីនា ២០១៧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05922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២៤ មីនា ២០១៧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6701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6322" y="1537433"/>
            <a:ext cx="11406687" cy="4716328"/>
          </a:xfrm>
        </p:spPr>
        <p:txBody>
          <a:bodyPr/>
          <a:lstStyle>
            <a:lvl1pPr>
              <a:lnSpc>
                <a:spcPct val="114000"/>
              </a:lnSpc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km-KH" dirty="0"/>
              <a:t>អត្ថបទ</a:t>
            </a:r>
            <a:endParaRPr lang="en-US" dirty="0"/>
          </a:p>
          <a:p>
            <a:pPr lvl="1"/>
            <a:r>
              <a:rPr lang="km-KH" dirty="0"/>
              <a:t>ថ្នាក់ទី២</a:t>
            </a:r>
            <a:endParaRPr lang="en-US" dirty="0"/>
          </a:p>
          <a:p>
            <a:pPr lvl="2"/>
            <a:r>
              <a:rPr lang="km-KH" dirty="0"/>
              <a:t>ថ្នាក់ទី៣</a:t>
            </a:r>
            <a:endParaRPr lang="en-US" dirty="0"/>
          </a:p>
          <a:p>
            <a:pPr lvl="3"/>
            <a:r>
              <a:rPr lang="km-KH" dirty="0"/>
              <a:t>ថ្នាក់ទី៤</a:t>
            </a:r>
            <a:endParaRPr lang="en-US" dirty="0"/>
          </a:p>
          <a:p>
            <a:pPr lvl="4"/>
            <a:r>
              <a:rPr lang="km-KH" dirty="0"/>
              <a:t>ថ្នាក់ទី៥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0F9AE0A-E8DE-454D-8B91-9D14A4CBF15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2597" y="867895"/>
            <a:ext cx="934801" cy="701101"/>
          </a:xfrm>
          <a:prstGeom prst="rect">
            <a:avLst/>
          </a:prstGeom>
        </p:spPr>
      </p:pic>
      <p:sp>
        <p:nvSpPr>
          <p:cNvPr id="8" name="Right Triangle 7">
            <a:extLst>
              <a:ext uri="{FF2B5EF4-FFF2-40B4-BE49-F238E27FC236}">
                <a16:creationId xmlns:a16="http://schemas.microsoft.com/office/drawing/2014/main" id="{F2DD693F-9F97-4896-AF37-A0FD910CF610}"/>
              </a:ext>
            </a:extLst>
          </p:cNvPr>
          <p:cNvSpPr/>
          <p:nvPr userDrawn="1"/>
        </p:nvSpPr>
        <p:spPr>
          <a:xfrm flipH="1">
            <a:off x="11462931" y="6304135"/>
            <a:ext cx="737133" cy="553864"/>
          </a:xfrm>
          <a:custGeom>
            <a:avLst/>
            <a:gdLst>
              <a:gd name="connsiteX0" fmla="*/ 0 w 758822"/>
              <a:gd name="connsiteY0" fmla="*/ 535581 h 535581"/>
              <a:gd name="connsiteX1" fmla="*/ 0 w 758822"/>
              <a:gd name="connsiteY1" fmla="*/ 0 h 535581"/>
              <a:gd name="connsiteX2" fmla="*/ 758822 w 758822"/>
              <a:gd name="connsiteY2" fmla="*/ 535581 h 535581"/>
              <a:gd name="connsiteX3" fmla="*/ 0 w 758822"/>
              <a:gd name="connsiteY3" fmla="*/ 535581 h 535581"/>
              <a:gd name="connsiteX0" fmla="*/ 0 w 758822"/>
              <a:gd name="connsiteY0" fmla="*/ 535581 h 535581"/>
              <a:gd name="connsiteX1" fmla="*/ 0 w 758822"/>
              <a:gd name="connsiteY1" fmla="*/ 0 h 535581"/>
              <a:gd name="connsiteX2" fmla="*/ 758822 w 758822"/>
              <a:gd name="connsiteY2" fmla="*/ 535581 h 535581"/>
              <a:gd name="connsiteX3" fmla="*/ 0 w 758822"/>
              <a:gd name="connsiteY3" fmla="*/ 535581 h 535581"/>
              <a:gd name="connsiteX0" fmla="*/ 0 w 769336"/>
              <a:gd name="connsiteY0" fmla="*/ 545657 h 545657"/>
              <a:gd name="connsiteX1" fmla="*/ 0 w 769336"/>
              <a:gd name="connsiteY1" fmla="*/ 10076 h 545657"/>
              <a:gd name="connsiteX2" fmla="*/ 413545 w 769336"/>
              <a:gd name="connsiteY2" fmla="*/ 221711 h 545657"/>
              <a:gd name="connsiteX3" fmla="*/ 758822 w 769336"/>
              <a:gd name="connsiteY3" fmla="*/ 545657 h 545657"/>
              <a:gd name="connsiteX4" fmla="*/ 0 w 769336"/>
              <a:gd name="connsiteY4" fmla="*/ 545657 h 545657"/>
              <a:gd name="connsiteX0" fmla="*/ 0 w 770086"/>
              <a:gd name="connsiteY0" fmla="*/ 551993 h 551993"/>
              <a:gd name="connsiteX1" fmla="*/ 0 w 770086"/>
              <a:gd name="connsiteY1" fmla="*/ 16412 h 551993"/>
              <a:gd name="connsiteX2" fmla="*/ 436520 w 770086"/>
              <a:gd name="connsiteY2" fmla="*/ 140743 h 551993"/>
              <a:gd name="connsiteX3" fmla="*/ 758822 w 770086"/>
              <a:gd name="connsiteY3" fmla="*/ 551993 h 551993"/>
              <a:gd name="connsiteX4" fmla="*/ 0 w 770086"/>
              <a:gd name="connsiteY4" fmla="*/ 551993 h 551993"/>
              <a:gd name="connsiteX0" fmla="*/ 0 w 774521"/>
              <a:gd name="connsiteY0" fmla="*/ 584746 h 584746"/>
              <a:gd name="connsiteX1" fmla="*/ 0 w 774521"/>
              <a:gd name="connsiteY1" fmla="*/ 49165 h 584746"/>
              <a:gd name="connsiteX2" fmla="*/ 528419 w 774521"/>
              <a:gd name="connsiteY2" fmla="*/ 58621 h 584746"/>
              <a:gd name="connsiteX3" fmla="*/ 758822 w 774521"/>
              <a:gd name="connsiteY3" fmla="*/ 584746 h 584746"/>
              <a:gd name="connsiteX4" fmla="*/ 0 w 774521"/>
              <a:gd name="connsiteY4" fmla="*/ 584746 h 584746"/>
              <a:gd name="connsiteX0" fmla="*/ 0 w 774521"/>
              <a:gd name="connsiteY0" fmla="*/ 597369 h 597369"/>
              <a:gd name="connsiteX1" fmla="*/ 0 w 774521"/>
              <a:gd name="connsiteY1" fmla="*/ 61788 h 597369"/>
              <a:gd name="connsiteX2" fmla="*/ 528419 w 774521"/>
              <a:gd name="connsiteY2" fmla="*/ 71244 h 597369"/>
              <a:gd name="connsiteX3" fmla="*/ 758822 w 774521"/>
              <a:gd name="connsiteY3" fmla="*/ 597369 h 597369"/>
              <a:gd name="connsiteX4" fmla="*/ 0 w 774521"/>
              <a:gd name="connsiteY4" fmla="*/ 597369 h 597369"/>
              <a:gd name="connsiteX0" fmla="*/ 0 w 771137"/>
              <a:gd name="connsiteY0" fmla="*/ 558401 h 558401"/>
              <a:gd name="connsiteX1" fmla="*/ 0 w 771137"/>
              <a:gd name="connsiteY1" fmla="*/ 22820 h 558401"/>
              <a:gd name="connsiteX2" fmla="*/ 464090 w 771137"/>
              <a:gd name="connsiteY2" fmla="*/ 211480 h 558401"/>
              <a:gd name="connsiteX3" fmla="*/ 758822 w 771137"/>
              <a:gd name="connsiteY3" fmla="*/ 558401 h 558401"/>
              <a:gd name="connsiteX4" fmla="*/ 0 w 771137"/>
              <a:gd name="connsiteY4" fmla="*/ 558401 h 55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1137" h="558401">
                <a:moveTo>
                  <a:pt x="0" y="558401"/>
                </a:moveTo>
                <a:lnTo>
                  <a:pt x="0" y="22820"/>
                </a:lnTo>
                <a:cubicBezTo>
                  <a:pt x="88070" y="-64868"/>
                  <a:pt x="337620" y="122216"/>
                  <a:pt x="464090" y="211480"/>
                </a:cubicBezTo>
                <a:cubicBezTo>
                  <a:pt x="590560" y="300744"/>
                  <a:pt x="827746" y="504410"/>
                  <a:pt x="758822" y="558401"/>
                </a:cubicBezTo>
                <a:lnTo>
                  <a:pt x="0" y="55840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3094" y="54594"/>
            <a:ext cx="10329501" cy="726532"/>
          </a:xfrm>
        </p:spPr>
        <p:txBody>
          <a:bodyPr anchor="b">
            <a:normAutofit/>
          </a:bodyPr>
          <a:lstStyle>
            <a:lvl1pPr>
              <a:defRPr sz="24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r>
              <a:rPr lang="km-KH" dirty="0"/>
              <a:t>ចំណងជើង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68405"/>
            <a:ext cx="2743200" cy="365125"/>
          </a:xfrm>
        </p:spPr>
        <p:txBody>
          <a:bodyPr/>
          <a:lstStyle/>
          <a:p>
            <a:fld id="{5B11A5EB-FD5F-4278-951D-02513B582471}" type="datetime1">
              <a:rPr lang="en-GB" smtClean="0"/>
              <a:t>21/07/2022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468405"/>
            <a:ext cx="4114800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49026" y="6468405"/>
            <a:ext cx="827965" cy="365125"/>
          </a:xfrm>
        </p:spPr>
        <p:txBody>
          <a:bodyPr/>
          <a:lstStyle>
            <a:lvl1pPr algn="ctr">
              <a:defRPr sz="2000" b="1">
                <a:solidFill>
                  <a:schemeClr val="bg1"/>
                </a:solidFill>
                <a:latin typeface="Limon S1" pitchFamily="2" charset="0"/>
                <a:cs typeface="+mj-cs"/>
              </a:defRPr>
            </a:lvl1pPr>
          </a:lstStyle>
          <a:p>
            <a:fld id="{C0AC2978-51BD-45B5-9B72-2CB0C70FEB11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7" name="Picture 6" descr="E:\From Flash II\Greeting Card\JPG\MLVT Logo Final.png">
            <a:extLst>
              <a:ext uri="{FF2B5EF4-FFF2-40B4-BE49-F238E27FC236}">
                <a16:creationId xmlns:a16="http://schemas.microsoft.com/office/drawing/2014/main" id="{7156DCF0-9374-4AB5-9CF7-9F6ACCF70B06}"/>
              </a:ext>
            </a:extLst>
          </p:cNvPr>
          <p:cNvPicPr/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09712" y="149966"/>
            <a:ext cx="1098491" cy="88895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327BCC1-F096-4DFC-A326-52AAAA374205}"/>
              </a:ext>
            </a:extLst>
          </p:cNvPr>
          <p:cNvCxnSpPr/>
          <p:nvPr userDrawn="1"/>
        </p:nvCxnSpPr>
        <p:spPr>
          <a:xfrm>
            <a:off x="0" y="835537"/>
            <a:ext cx="10782875" cy="0"/>
          </a:xfrm>
          <a:prstGeom prst="line">
            <a:avLst/>
          </a:prstGeom>
          <a:ln w="28575" cmpd="thickThin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2C21482-28BB-4398-920D-6349131004F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79651" y="1032432"/>
            <a:ext cx="10100584" cy="413653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etal Chrieng" panose="02000500000000020004" pitchFamily="2" charset="0"/>
                <a:cs typeface="Khmer OS Metal Chrieng" panose="02000500000000020004" pitchFamily="2" charset="0"/>
              </a:defRPr>
            </a:lvl1pPr>
          </a:lstStyle>
          <a:p>
            <a:pPr lvl="0"/>
            <a:r>
              <a:rPr lang="km-KH" dirty="0"/>
              <a:t>ចំណងជើងរង</a:t>
            </a:r>
            <a:endParaRPr lang="en-GB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FC05C17-50FB-4A83-977D-30A664E649A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30076" y="1020387"/>
            <a:ext cx="691656" cy="422809"/>
          </a:xfrm>
        </p:spPr>
        <p:txBody>
          <a:bodyPr anchor="ctr">
            <a:noAutofit/>
          </a:bodyPr>
          <a:lstStyle>
            <a:lvl1pPr marL="0" indent="0" algn="ctr">
              <a:buNone/>
              <a:defRPr sz="1700" b="1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Khmer OS Metal Chrieng" panose="02000500000000020004" pitchFamily="2" charset="0"/>
              </a:defRPr>
            </a:lvl1pPr>
          </a:lstStyle>
          <a:p>
            <a:pPr lvl="0"/>
            <a:r>
              <a:rPr lang="km-KH" dirty="0"/>
              <a:t>ក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49563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4473829"/>
            <a:ext cx="9753600" cy="566424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m-KH" dirty="0"/>
              <a:t>បញ្ចូល​អត្ថបទនៅ​ទីនេះ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49CB6A3-6408-4E9F-879A-3DB085CF181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6200000">
            <a:off x="93040" y="-93041"/>
            <a:ext cx="781538" cy="96761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283BC04-9908-4ED7-A8B9-CFAFB92CFA6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-2" y="6143264"/>
            <a:ext cx="1042051" cy="725714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42F067F-5391-493C-B965-19FE85EDB742}"/>
              </a:ext>
            </a:extLst>
          </p:cNvPr>
          <p:cNvCxnSpPr>
            <a:cxnSpLocks/>
          </p:cNvCxnSpPr>
          <p:nvPr userDrawn="1"/>
        </p:nvCxnSpPr>
        <p:spPr>
          <a:xfrm>
            <a:off x="113123" y="701524"/>
            <a:ext cx="0" cy="5452534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82F4766E-C292-4193-9B21-41FE366315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49949" y="0"/>
            <a:ext cx="1042051" cy="72571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2A85187-A01B-41C3-ABAE-1E3675AE3D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11317422" y="5979886"/>
            <a:ext cx="781538" cy="96761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30709E8-AA8F-48B1-B542-8B806946E432}"/>
              </a:ext>
            </a:extLst>
          </p:cNvPr>
          <p:cNvCxnSpPr>
            <a:cxnSpLocks/>
          </p:cNvCxnSpPr>
          <p:nvPr userDrawn="1"/>
        </p:nvCxnSpPr>
        <p:spPr>
          <a:xfrm>
            <a:off x="12079211" y="701524"/>
            <a:ext cx="0" cy="5452534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7981815-81FB-4B03-9566-4C64F3A59028}"/>
              </a:ext>
            </a:extLst>
          </p:cNvPr>
          <p:cNvCxnSpPr/>
          <p:nvPr userDrawn="1"/>
        </p:nvCxnSpPr>
        <p:spPr>
          <a:xfrm>
            <a:off x="928915" y="82248"/>
            <a:ext cx="10334172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16111D0-BF17-47ED-80B1-2800397724CD}"/>
              </a:ext>
            </a:extLst>
          </p:cNvPr>
          <p:cNvCxnSpPr/>
          <p:nvPr userDrawn="1"/>
        </p:nvCxnSpPr>
        <p:spPr>
          <a:xfrm>
            <a:off x="928915" y="6758819"/>
            <a:ext cx="10334172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DECDD8BE-78C1-4458-BCA6-5FCDE86FBF9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49" y="2320462"/>
            <a:ext cx="11739835" cy="1973106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4400" y="2531832"/>
            <a:ext cx="10363200" cy="1539317"/>
          </a:xfrm>
        </p:spPr>
        <p:txBody>
          <a:bodyPr anchor="ctr">
            <a:normAutofit/>
          </a:bodyPr>
          <a:lstStyle>
            <a:lvl1pPr algn="ctr">
              <a:lnSpc>
                <a:spcPct val="150000"/>
              </a:lnSpc>
              <a:defRPr sz="3800" b="1">
                <a:ln>
                  <a:solidFill>
                    <a:schemeClr val="bg1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m-KH" dirty="0"/>
              <a:t>ចំណងជើង</a:t>
            </a:r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14FFB3AD-6343-45F7-9C60-F3D4AEDD746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26249" y="5326242"/>
            <a:ext cx="11739836" cy="1432578"/>
          </a:xfrm>
        </p:spPr>
        <p:txBody>
          <a:bodyPr anchor="b"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1600"/>
            </a:lvl1pPr>
          </a:lstStyle>
          <a:p>
            <a:pPr lvl="0"/>
            <a:r>
              <a:rPr lang="km-KH" dirty="0"/>
              <a:t>បញ្ចូលអត្ថបទអ្នកនៅទីនេះ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087993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30840" y="52668"/>
            <a:ext cx="10341755" cy="726532"/>
          </a:xfrm>
        </p:spPr>
        <p:txBody>
          <a:bodyPr anchor="b">
            <a:normAutofit/>
          </a:bodyPr>
          <a:lstStyle>
            <a:lvl1pPr>
              <a:defRPr sz="24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r>
              <a:rPr lang="km-KH" dirty="0"/>
              <a:t>ចំណងជើង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70909" y="1199848"/>
            <a:ext cx="11305320" cy="4977116"/>
          </a:xfrm>
        </p:spPr>
        <p:txBody>
          <a:bodyPr/>
          <a:lstStyle>
            <a:lvl1pPr>
              <a:lnSpc>
                <a:spcPct val="114000"/>
              </a:lnSpc>
              <a:defRPr/>
            </a:lvl1pPr>
            <a:lvl2pPr>
              <a:lnSpc>
                <a:spcPct val="114000"/>
              </a:lnSpc>
              <a:defRPr/>
            </a:lvl2pPr>
            <a:lvl3pPr>
              <a:lnSpc>
                <a:spcPct val="114000"/>
              </a:lnSpc>
              <a:defRPr/>
            </a:lvl3pPr>
            <a:lvl4pPr>
              <a:lnSpc>
                <a:spcPct val="114000"/>
              </a:lnSpc>
              <a:defRPr/>
            </a:lvl4pPr>
            <a:lvl5pPr>
              <a:lnSpc>
                <a:spcPct val="114000"/>
              </a:lnSpc>
              <a:defRPr/>
            </a:lvl5pPr>
          </a:lstStyle>
          <a:p>
            <a:pPr lvl="0"/>
            <a:r>
              <a:rPr lang="km-KH" dirty="0"/>
              <a:t>អត្ថបទ</a:t>
            </a:r>
            <a:endParaRPr lang="en-US" dirty="0"/>
          </a:p>
          <a:p>
            <a:pPr lvl="1"/>
            <a:r>
              <a:rPr lang="km-KH" dirty="0"/>
              <a:t>ថ្នាក់ទី២</a:t>
            </a:r>
            <a:endParaRPr lang="en-US" dirty="0"/>
          </a:p>
          <a:p>
            <a:pPr lvl="2"/>
            <a:r>
              <a:rPr lang="km-KH" dirty="0"/>
              <a:t>ថ្នាក់ទី៣</a:t>
            </a:r>
            <a:endParaRPr lang="en-US" dirty="0"/>
          </a:p>
          <a:p>
            <a:pPr lvl="3"/>
            <a:r>
              <a:rPr lang="km-KH" dirty="0"/>
              <a:t>ថ្នាក់ទី៤</a:t>
            </a:r>
            <a:endParaRPr lang="en-US" dirty="0"/>
          </a:p>
          <a:p>
            <a:pPr lvl="4"/>
            <a:r>
              <a:rPr lang="km-KH" dirty="0"/>
              <a:t>ថ្នាក់ទី៥</a:t>
            </a:r>
            <a:endParaRPr lang="en-US" dirty="0"/>
          </a:p>
        </p:txBody>
      </p:sp>
      <p:pic>
        <p:nvPicPr>
          <p:cNvPr id="7" name="Picture 6" descr="E:\From Flash II\Greeting Card\JPG\MLVT Logo Final.png">
            <a:extLst>
              <a:ext uri="{FF2B5EF4-FFF2-40B4-BE49-F238E27FC236}">
                <a16:creationId xmlns:a16="http://schemas.microsoft.com/office/drawing/2014/main" id="{7156DCF0-9374-4AB5-9CF7-9F6ACCF70B06}"/>
              </a:ext>
            </a:extLst>
          </p:cNvPr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09712" y="149966"/>
            <a:ext cx="1098491" cy="88895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327BCC1-F096-4DFC-A326-52AAAA374205}"/>
              </a:ext>
            </a:extLst>
          </p:cNvPr>
          <p:cNvCxnSpPr/>
          <p:nvPr userDrawn="1"/>
        </p:nvCxnSpPr>
        <p:spPr>
          <a:xfrm>
            <a:off x="0" y="838206"/>
            <a:ext cx="10782875" cy="0"/>
          </a:xfrm>
          <a:prstGeom prst="line">
            <a:avLst/>
          </a:prstGeom>
          <a:ln w="28575" cmpd="thickThin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ight Triangle 7">
            <a:extLst>
              <a:ext uri="{FF2B5EF4-FFF2-40B4-BE49-F238E27FC236}">
                <a16:creationId xmlns:a16="http://schemas.microsoft.com/office/drawing/2014/main" id="{09C6C6D7-3936-458E-9211-FC7225DEE651}"/>
              </a:ext>
            </a:extLst>
          </p:cNvPr>
          <p:cNvSpPr/>
          <p:nvPr userDrawn="1"/>
        </p:nvSpPr>
        <p:spPr>
          <a:xfrm flipH="1">
            <a:off x="11462931" y="6304135"/>
            <a:ext cx="737133" cy="553864"/>
          </a:xfrm>
          <a:custGeom>
            <a:avLst/>
            <a:gdLst>
              <a:gd name="connsiteX0" fmla="*/ 0 w 758822"/>
              <a:gd name="connsiteY0" fmla="*/ 535581 h 535581"/>
              <a:gd name="connsiteX1" fmla="*/ 0 w 758822"/>
              <a:gd name="connsiteY1" fmla="*/ 0 h 535581"/>
              <a:gd name="connsiteX2" fmla="*/ 758822 w 758822"/>
              <a:gd name="connsiteY2" fmla="*/ 535581 h 535581"/>
              <a:gd name="connsiteX3" fmla="*/ 0 w 758822"/>
              <a:gd name="connsiteY3" fmla="*/ 535581 h 535581"/>
              <a:gd name="connsiteX0" fmla="*/ 0 w 758822"/>
              <a:gd name="connsiteY0" fmla="*/ 535581 h 535581"/>
              <a:gd name="connsiteX1" fmla="*/ 0 w 758822"/>
              <a:gd name="connsiteY1" fmla="*/ 0 h 535581"/>
              <a:gd name="connsiteX2" fmla="*/ 758822 w 758822"/>
              <a:gd name="connsiteY2" fmla="*/ 535581 h 535581"/>
              <a:gd name="connsiteX3" fmla="*/ 0 w 758822"/>
              <a:gd name="connsiteY3" fmla="*/ 535581 h 535581"/>
              <a:gd name="connsiteX0" fmla="*/ 0 w 769336"/>
              <a:gd name="connsiteY0" fmla="*/ 545657 h 545657"/>
              <a:gd name="connsiteX1" fmla="*/ 0 w 769336"/>
              <a:gd name="connsiteY1" fmla="*/ 10076 h 545657"/>
              <a:gd name="connsiteX2" fmla="*/ 413545 w 769336"/>
              <a:gd name="connsiteY2" fmla="*/ 221711 h 545657"/>
              <a:gd name="connsiteX3" fmla="*/ 758822 w 769336"/>
              <a:gd name="connsiteY3" fmla="*/ 545657 h 545657"/>
              <a:gd name="connsiteX4" fmla="*/ 0 w 769336"/>
              <a:gd name="connsiteY4" fmla="*/ 545657 h 545657"/>
              <a:gd name="connsiteX0" fmla="*/ 0 w 770086"/>
              <a:gd name="connsiteY0" fmla="*/ 551993 h 551993"/>
              <a:gd name="connsiteX1" fmla="*/ 0 w 770086"/>
              <a:gd name="connsiteY1" fmla="*/ 16412 h 551993"/>
              <a:gd name="connsiteX2" fmla="*/ 436520 w 770086"/>
              <a:gd name="connsiteY2" fmla="*/ 140743 h 551993"/>
              <a:gd name="connsiteX3" fmla="*/ 758822 w 770086"/>
              <a:gd name="connsiteY3" fmla="*/ 551993 h 551993"/>
              <a:gd name="connsiteX4" fmla="*/ 0 w 770086"/>
              <a:gd name="connsiteY4" fmla="*/ 551993 h 551993"/>
              <a:gd name="connsiteX0" fmla="*/ 0 w 774521"/>
              <a:gd name="connsiteY0" fmla="*/ 584746 h 584746"/>
              <a:gd name="connsiteX1" fmla="*/ 0 w 774521"/>
              <a:gd name="connsiteY1" fmla="*/ 49165 h 584746"/>
              <a:gd name="connsiteX2" fmla="*/ 528419 w 774521"/>
              <a:gd name="connsiteY2" fmla="*/ 58621 h 584746"/>
              <a:gd name="connsiteX3" fmla="*/ 758822 w 774521"/>
              <a:gd name="connsiteY3" fmla="*/ 584746 h 584746"/>
              <a:gd name="connsiteX4" fmla="*/ 0 w 774521"/>
              <a:gd name="connsiteY4" fmla="*/ 584746 h 584746"/>
              <a:gd name="connsiteX0" fmla="*/ 0 w 774521"/>
              <a:gd name="connsiteY0" fmla="*/ 597369 h 597369"/>
              <a:gd name="connsiteX1" fmla="*/ 0 w 774521"/>
              <a:gd name="connsiteY1" fmla="*/ 61788 h 597369"/>
              <a:gd name="connsiteX2" fmla="*/ 528419 w 774521"/>
              <a:gd name="connsiteY2" fmla="*/ 71244 h 597369"/>
              <a:gd name="connsiteX3" fmla="*/ 758822 w 774521"/>
              <a:gd name="connsiteY3" fmla="*/ 597369 h 597369"/>
              <a:gd name="connsiteX4" fmla="*/ 0 w 774521"/>
              <a:gd name="connsiteY4" fmla="*/ 597369 h 597369"/>
              <a:gd name="connsiteX0" fmla="*/ 0 w 771137"/>
              <a:gd name="connsiteY0" fmla="*/ 558401 h 558401"/>
              <a:gd name="connsiteX1" fmla="*/ 0 w 771137"/>
              <a:gd name="connsiteY1" fmla="*/ 22820 h 558401"/>
              <a:gd name="connsiteX2" fmla="*/ 464090 w 771137"/>
              <a:gd name="connsiteY2" fmla="*/ 211480 h 558401"/>
              <a:gd name="connsiteX3" fmla="*/ 758822 w 771137"/>
              <a:gd name="connsiteY3" fmla="*/ 558401 h 558401"/>
              <a:gd name="connsiteX4" fmla="*/ 0 w 771137"/>
              <a:gd name="connsiteY4" fmla="*/ 558401 h 55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1137" h="558401">
                <a:moveTo>
                  <a:pt x="0" y="558401"/>
                </a:moveTo>
                <a:lnTo>
                  <a:pt x="0" y="22820"/>
                </a:lnTo>
                <a:cubicBezTo>
                  <a:pt x="88070" y="-64868"/>
                  <a:pt x="337620" y="122216"/>
                  <a:pt x="464090" y="211480"/>
                </a:cubicBezTo>
                <a:cubicBezTo>
                  <a:pt x="590560" y="300744"/>
                  <a:pt x="827746" y="504410"/>
                  <a:pt x="758822" y="558401"/>
                </a:cubicBezTo>
                <a:lnTo>
                  <a:pt x="0" y="55840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F59463EA-0E33-444E-8A99-34E86821F6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468405"/>
            <a:ext cx="2743200" cy="365125"/>
          </a:xfrm>
        </p:spPr>
        <p:txBody>
          <a:bodyPr/>
          <a:lstStyle/>
          <a:p>
            <a:fld id="{5B11A5EB-FD5F-4278-951D-02513B582471}" type="datetime1">
              <a:rPr lang="en-GB" smtClean="0"/>
              <a:t>21/07/2022</a:t>
            </a:fld>
            <a:endParaRPr lang="en-GB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9256EC2-4E90-42C9-9FDE-48938D6AF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8405"/>
            <a:ext cx="4114800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D5449129-7C06-498D-A2B9-F6948D15E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49026" y="6468405"/>
            <a:ext cx="827965" cy="365125"/>
          </a:xfrm>
        </p:spPr>
        <p:txBody>
          <a:bodyPr/>
          <a:lstStyle>
            <a:lvl1pPr algn="ctr">
              <a:defRPr sz="2000">
                <a:solidFill>
                  <a:schemeClr val="bg1"/>
                </a:solidFill>
                <a:latin typeface="Limon S1" pitchFamily="2" charset="0"/>
                <a:cs typeface="+mj-cs"/>
              </a:defRPr>
            </a:lvl1pPr>
          </a:lstStyle>
          <a:p>
            <a:fld id="{C0AC2978-51BD-45B5-9B72-2CB0C70FEB1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899020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6322" y="1537433"/>
            <a:ext cx="11406687" cy="4716328"/>
          </a:xfrm>
        </p:spPr>
        <p:txBody>
          <a:bodyPr/>
          <a:lstStyle>
            <a:lvl1pPr>
              <a:lnSpc>
                <a:spcPct val="114000"/>
              </a:lnSpc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km-KH" dirty="0"/>
              <a:t>អត្ថបទ</a:t>
            </a:r>
            <a:endParaRPr lang="en-US" dirty="0"/>
          </a:p>
          <a:p>
            <a:pPr lvl="1"/>
            <a:r>
              <a:rPr lang="km-KH" dirty="0"/>
              <a:t>ថ្នាក់ទី២</a:t>
            </a:r>
            <a:endParaRPr lang="en-US" dirty="0"/>
          </a:p>
          <a:p>
            <a:pPr lvl="2"/>
            <a:r>
              <a:rPr lang="km-KH" dirty="0"/>
              <a:t>ថ្នាក់ទី៣</a:t>
            </a:r>
            <a:endParaRPr lang="en-US" dirty="0"/>
          </a:p>
          <a:p>
            <a:pPr lvl="3"/>
            <a:r>
              <a:rPr lang="km-KH" dirty="0"/>
              <a:t>ថ្នាក់ទី៤</a:t>
            </a:r>
            <a:endParaRPr lang="en-US" dirty="0"/>
          </a:p>
          <a:p>
            <a:pPr lvl="4"/>
            <a:r>
              <a:rPr lang="km-KH" dirty="0"/>
              <a:t>ថ្នាក់ទី៥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0F9AE0A-E8DE-454D-8B91-9D14A4CBF15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2597" y="867895"/>
            <a:ext cx="934801" cy="701101"/>
          </a:xfrm>
          <a:prstGeom prst="rect">
            <a:avLst/>
          </a:prstGeom>
        </p:spPr>
      </p:pic>
      <p:sp>
        <p:nvSpPr>
          <p:cNvPr id="8" name="Right Triangle 7">
            <a:extLst>
              <a:ext uri="{FF2B5EF4-FFF2-40B4-BE49-F238E27FC236}">
                <a16:creationId xmlns:a16="http://schemas.microsoft.com/office/drawing/2014/main" id="{F2DD693F-9F97-4896-AF37-A0FD910CF610}"/>
              </a:ext>
            </a:extLst>
          </p:cNvPr>
          <p:cNvSpPr/>
          <p:nvPr userDrawn="1"/>
        </p:nvSpPr>
        <p:spPr>
          <a:xfrm flipH="1">
            <a:off x="11462931" y="6304135"/>
            <a:ext cx="737133" cy="553864"/>
          </a:xfrm>
          <a:custGeom>
            <a:avLst/>
            <a:gdLst>
              <a:gd name="connsiteX0" fmla="*/ 0 w 758822"/>
              <a:gd name="connsiteY0" fmla="*/ 535581 h 535581"/>
              <a:gd name="connsiteX1" fmla="*/ 0 w 758822"/>
              <a:gd name="connsiteY1" fmla="*/ 0 h 535581"/>
              <a:gd name="connsiteX2" fmla="*/ 758822 w 758822"/>
              <a:gd name="connsiteY2" fmla="*/ 535581 h 535581"/>
              <a:gd name="connsiteX3" fmla="*/ 0 w 758822"/>
              <a:gd name="connsiteY3" fmla="*/ 535581 h 535581"/>
              <a:gd name="connsiteX0" fmla="*/ 0 w 758822"/>
              <a:gd name="connsiteY0" fmla="*/ 535581 h 535581"/>
              <a:gd name="connsiteX1" fmla="*/ 0 w 758822"/>
              <a:gd name="connsiteY1" fmla="*/ 0 h 535581"/>
              <a:gd name="connsiteX2" fmla="*/ 758822 w 758822"/>
              <a:gd name="connsiteY2" fmla="*/ 535581 h 535581"/>
              <a:gd name="connsiteX3" fmla="*/ 0 w 758822"/>
              <a:gd name="connsiteY3" fmla="*/ 535581 h 535581"/>
              <a:gd name="connsiteX0" fmla="*/ 0 w 769336"/>
              <a:gd name="connsiteY0" fmla="*/ 545657 h 545657"/>
              <a:gd name="connsiteX1" fmla="*/ 0 w 769336"/>
              <a:gd name="connsiteY1" fmla="*/ 10076 h 545657"/>
              <a:gd name="connsiteX2" fmla="*/ 413545 w 769336"/>
              <a:gd name="connsiteY2" fmla="*/ 221711 h 545657"/>
              <a:gd name="connsiteX3" fmla="*/ 758822 w 769336"/>
              <a:gd name="connsiteY3" fmla="*/ 545657 h 545657"/>
              <a:gd name="connsiteX4" fmla="*/ 0 w 769336"/>
              <a:gd name="connsiteY4" fmla="*/ 545657 h 545657"/>
              <a:gd name="connsiteX0" fmla="*/ 0 w 770086"/>
              <a:gd name="connsiteY0" fmla="*/ 551993 h 551993"/>
              <a:gd name="connsiteX1" fmla="*/ 0 w 770086"/>
              <a:gd name="connsiteY1" fmla="*/ 16412 h 551993"/>
              <a:gd name="connsiteX2" fmla="*/ 436520 w 770086"/>
              <a:gd name="connsiteY2" fmla="*/ 140743 h 551993"/>
              <a:gd name="connsiteX3" fmla="*/ 758822 w 770086"/>
              <a:gd name="connsiteY3" fmla="*/ 551993 h 551993"/>
              <a:gd name="connsiteX4" fmla="*/ 0 w 770086"/>
              <a:gd name="connsiteY4" fmla="*/ 551993 h 551993"/>
              <a:gd name="connsiteX0" fmla="*/ 0 w 774521"/>
              <a:gd name="connsiteY0" fmla="*/ 584746 h 584746"/>
              <a:gd name="connsiteX1" fmla="*/ 0 w 774521"/>
              <a:gd name="connsiteY1" fmla="*/ 49165 h 584746"/>
              <a:gd name="connsiteX2" fmla="*/ 528419 w 774521"/>
              <a:gd name="connsiteY2" fmla="*/ 58621 h 584746"/>
              <a:gd name="connsiteX3" fmla="*/ 758822 w 774521"/>
              <a:gd name="connsiteY3" fmla="*/ 584746 h 584746"/>
              <a:gd name="connsiteX4" fmla="*/ 0 w 774521"/>
              <a:gd name="connsiteY4" fmla="*/ 584746 h 584746"/>
              <a:gd name="connsiteX0" fmla="*/ 0 w 774521"/>
              <a:gd name="connsiteY0" fmla="*/ 597369 h 597369"/>
              <a:gd name="connsiteX1" fmla="*/ 0 w 774521"/>
              <a:gd name="connsiteY1" fmla="*/ 61788 h 597369"/>
              <a:gd name="connsiteX2" fmla="*/ 528419 w 774521"/>
              <a:gd name="connsiteY2" fmla="*/ 71244 h 597369"/>
              <a:gd name="connsiteX3" fmla="*/ 758822 w 774521"/>
              <a:gd name="connsiteY3" fmla="*/ 597369 h 597369"/>
              <a:gd name="connsiteX4" fmla="*/ 0 w 774521"/>
              <a:gd name="connsiteY4" fmla="*/ 597369 h 597369"/>
              <a:gd name="connsiteX0" fmla="*/ 0 w 771137"/>
              <a:gd name="connsiteY0" fmla="*/ 558401 h 558401"/>
              <a:gd name="connsiteX1" fmla="*/ 0 w 771137"/>
              <a:gd name="connsiteY1" fmla="*/ 22820 h 558401"/>
              <a:gd name="connsiteX2" fmla="*/ 464090 w 771137"/>
              <a:gd name="connsiteY2" fmla="*/ 211480 h 558401"/>
              <a:gd name="connsiteX3" fmla="*/ 758822 w 771137"/>
              <a:gd name="connsiteY3" fmla="*/ 558401 h 558401"/>
              <a:gd name="connsiteX4" fmla="*/ 0 w 771137"/>
              <a:gd name="connsiteY4" fmla="*/ 558401 h 55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1137" h="558401">
                <a:moveTo>
                  <a:pt x="0" y="558401"/>
                </a:moveTo>
                <a:lnTo>
                  <a:pt x="0" y="22820"/>
                </a:lnTo>
                <a:cubicBezTo>
                  <a:pt x="88070" y="-64868"/>
                  <a:pt x="337620" y="122216"/>
                  <a:pt x="464090" y="211480"/>
                </a:cubicBezTo>
                <a:cubicBezTo>
                  <a:pt x="590560" y="300744"/>
                  <a:pt x="827746" y="504410"/>
                  <a:pt x="758822" y="558401"/>
                </a:cubicBezTo>
                <a:lnTo>
                  <a:pt x="0" y="55840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3094" y="54594"/>
            <a:ext cx="10329501" cy="726532"/>
          </a:xfrm>
        </p:spPr>
        <p:txBody>
          <a:bodyPr anchor="b">
            <a:normAutofit/>
          </a:bodyPr>
          <a:lstStyle>
            <a:lvl1pPr>
              <a:defRPr sz="2400" b="0">
                <a:solidFill>
                  <a:schemeClr val="accent5">
                    <a:lumMod val="50000"/>
                  </a:schemeClr>
                </a:solidFill>
                <a:effectLst/>
              </a:defRPr>
            </a:lvl1pPr>
          </a:lstStyle>
          <a:p>
            <a:r>
              <a:rPr lang="km-KH" dirty="0"/>
              <a:t>ចំណងជើង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68405"/>
            <a:ext cx="2743200" cy="365125"/>
          </a:xfrm>
        </p:spPr>
        <p:txBody>
          <a:bodyPr/>
          <a:lstStyle/>
          <a:p>
            <a:fld id="{5B11A5EB-FD5F-4278-951D-02513B582471}" type="datetime1">
              <a:rPr lang="en-GB" smtClean="0"/>
              <a:t>21/07/2022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468405"/>
            <a:ext cx="4114800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49026" y="6468405"/>
            <a:ext cx="827965" cy="365125"/>
          </a:xfrm>
        </p:spPr>
        <p:txBody>
          <a:bodyPr/>
          <a:lstStyle>
            <a:lvl1pPr algn="ctr">
              <a:defRPr sz="2000" b="1">
                <a:solidFill>
                  <a:schemeClr val="bg1"/>
                </a:solidFill>
                <a:latin typeface="Limon S1" pitchFamily="2" charset="0"/>
                <a:cs typeface="+mj-cs"/>
              </a:defRPr>
            </a:lvl1pPr>
          </a:lstStyle>
          <a:p>
            <a:fld id="{C0AC2978-51BD-45B5-9B72-2CB0C70FEB11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7" name="Picture 6" descr="E:\From Flash II\Greeting Card\JPG\MLVT Logo Final.png">
            <a:extLst>
              <a:ext uri="{FF2B5EF4-FFF2-40B4-BE49-F238E27FC236}">
                <a16:creationId xmlns:a16="http://schemas.microsoft.com/office/drawing/2014/main" id="{7156DCF0-9374-4AB5-9CF7-9F6ACCF70B06}"/>
              </a:ext>
            </a:extLst>
          </p:cNvPr>
          <p:cNvPicPr/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09712" y="149966"/>
            <a:ext cx="1098491" cy="88895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327BCC1-F096-4DFC-A326-52AAAA374205}"/>
              </a:ext>
            </a:extLst>
          </p:cNvPr>
          <p:cNvCxnSpPr/>
          <p:nvPr userDrawn="1"/>
        </p:nvCxnSpPr>
        <p:spPr>
          <a:xfrm>
            <a:off x="0" y="835537"/>
            <a:ext cx="10782875" cy="0"/>
          </a:xfrm>
          <a:prstGeom prst="line">
            <a:avLst/>
          </a:prstGeom>
          <a:ln w="28575" cmpd="thickThin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2C21482-28BB-4398-920D-6349131004F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79651" y="1032432"/>
            <a:ext cx="10100584" cy="413653"/>
          </a:xfrm>
        </p:spPr>
        <p:txBody>
          <a:bodyPr anchor="ctr">
            <a:normAutofit/>
          </a:bodyPr>
          <a:lstStyle>
            <a:lvl1pPr marL="0" indent="0">
              <a:buNone/>
              <a:defRPr sz="1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etal Chrieng" panose="02000500000000020004" pitchFamily="2" charset="0"/>
                <a:cs typeface="Khmer OS Metal Chrieng" panose="02000500000000020004" pitchFamily="2" charset="0"/>
              </a:defRPr>
            </a:lvl1pPr>
          </a:lstStyle>
          <a:p>
            <a:pPr lvl="0"/>
            <a:r>
              <a:rPr lang="km-KH" dirty="0"/>
              <a:t>ចំណងជើងរង</a:t>
            </a:r>
            <a:endParaRPr lang="en-GB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FC05C17-50FB-4A83-977D-30A664E649A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30076" y="1020387"/>
            <a:ext cx="691656" cy="422809"/>
          </a:xfrm>
        </p:spPr>
        <p:txBody>
          <a:bodyPr anchor="ctr">
            <a:noAutofit/>
          </a:bodyPr>
          <a:lstStyle>
            <a:lvl1pPr marL="0" indent="0" algn="ctr">
              <a:buNone/>
              <a:defRPr sz="1700" b="1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Khmer OS Metal Chrieng" panose="02000500000000020004" pitchFamily="2" charset="0"/>
              </a:defRPr>
            </a:lvl1pPr>
          </a:lstStyle>
          <a:p>
            <a:pPr lvl="0"/>
            <a:r>
              <a:rPr lang="km-KH" dirty="0"/>
              <a:t>ក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93907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FA7FB-55E7-4037-BC54-0AF0E8C45DD0}" type="datetime1">
              <a:rPr lang="en-GB" smtClean="0"/>
              <a:t>21/07/2022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C2978-51BD-45B5-9B72-2CB0C70FE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02754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F9A79-916D-4F95-8490-274BF886AE27}" type="datetime1">
              <a:rPr lang="en-GB" smtClean="0"/>
              <a:t>21/07/2022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C2978-51BD-45B5-9B72-2CB0C70FE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64279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3EED0-7D5D-4621-B5EA-4EF2B8B9DCB3}" type="datetime1">
              <a:rPr lang="en-GB" smtClean="0"/>
              <a:t>21/07/2022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C2978-51BD-45B5-9B72-2CB0C70FE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18904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79D1-B6D4-46BB-BE0E-F0054DEF875E}" type="datetime1">
              <a:rPr lang="en-GB" smtClean="0"/>
              <a:t>21/07/2022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C2978-51BD-45B5-9B72-2CB0C70FE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5941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35BE5-7BC0-421B-8D04-06B7859CDAAD}" type="datetime1">
              <a:rPr lang="en-GB" smtClean="0"/>
              <a:t>21/07/2022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C2978-51BD-45B5-9B72-2CB0C70FE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50834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E773D-2470-43D3-B640-E54C80964A2D}" type="datetime1">
              <a:rPr lang="en-GB" smtClean="0"/>
              <a:t>21/07/2022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C2978-51BD-45B5-9B72-2CB0C70FE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7611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0075E-FEE8-4D5C-8019-3D022B4232D6}" type="datetime1">
              <a:rPr lang="en-GB" smtClean="0"/>
              <a:t>21/07/2022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C2978-51BD-45B5-9B72-2CB0C70FE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48251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EEFD5-9FBC-43F1-AB3B-196F76AAEACE}" type="datetime1">
              <a:rPr lang="en-GB" smtClean="0"/>
              <a:t>21/07/2022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C2978-51BD-45B5-9B72-2CB0C70FE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43964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4B94A-0DE4-48DE-928E-122564701A08}" type="datetime1">
              <a:rPr lang="en-GB" smtClean="0"/>
              <a:t>21/07/2022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C2978-51BD-45B5-9B72-2CB0C70FE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248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25205A-DF17-494F-A5F9-835F14C4AB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787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76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78C76E-4D01-420A-A9AC-D8F4C2109263}" type="datetimeFigureOut">
              <a:rPr lang="en-US" smtClean="0"/>
              <a:t>7/21/2022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04BB79-71B6-46FB-99D4-ADE5EF5C7E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280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6965" y="1327948"/>
            <a:ext cx="11456804" cy="4965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6965" y="6475822"/>
            <a:ext cx="32444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២៤ មីនា ២០១៧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7582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898552" y="6475821"/>
            <a:ext cx="31831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chemeClr val="tx1">
                    <a:tint val="75000"/>
                  </a:schemeClr>
                </a:solidFill>
                <a:latin typeface="Limon S1" pitchFamily="2" charset="0"/>
              </a:defRPr>
            </a:lvl1pPr>
          </a:lstStyle>
          <a:p>
            <a:fld id="{33530E8D-7151-4855-878D-BB01C59F512B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6963" y="-53016"/>
            <a:ext cx="9361100" cy="11512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27784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9178845" cy="7790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m-KH" dirty="0"/>
              <a:t>ចំណងជើង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m-KH" dirty="0"/>
              <a:t>អត្ថបទ</a:t>
            </a:r>
            <a:endParaRPr lang="en-US" dirty="0"/>
          </a:p>
          <a:p>
            <a:pPr lvl="1"/>
            <a:r>
              <a:rPr lang="km-KH" dirty="0"/>
              <a:t>ថ្នាក់ទី២</a:t>
            </a:r>
            <a:endParaRPr lang="en-US" dirty="0"/>
          </a:p>
          <a:p>
            <a:pPr lvl="2"/>
            <a:r>
              <a:rPr lang="km-KH" dirty="0"/>
              <a:t>ថ្នាក់ទី៣</a:t>
            </a:r>
            <a:endParaRPr lang="en-US" dirty="0"/>
          </a:p>
          <a:p>
            <a:pPr lvl="3"/>
            <a:r>
              <a:rPr lang="km-KH" dirty="0"/>
              <a:t>ថ្នាក់ទី៤</a:t>
            </a:r>
            <a:endParaRPr lang="en-US" dirty="0"/>
          </a:p>
          <a:p>
            <a:pPr lvl="4"/>
            <a:r>
              <a:rPr lang="km-KH" dirty="0"/>
              <a:t>ថ្នាក់ទី៥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85BD4-5E96-46AB-A99D-12A4909D06F3}" type="datetime1">
              <a:rPr lang="en-GB" smtClean="0"/>
              <a:t>21/07/2022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AC2978-51BD-45B5-9B72-2CB0C70FEB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573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Ø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Courier New" panose="02070309020205020404" pitchFamily="49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A80564E-C307-4478-86E7-F72A86248D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3155" y="2334883"/>
            <a:ext cx="10311441" cy="1833211"/>
          </a:xfrm>
        </p:spPr>
        <p:txBody>
          <a:bodyPr>
            <a:noAutofit/>
          </a:bodyPr>
          <a:lstStyle/>
          <a:p>
            <a:r>
              <a:rPr lang="km-KH" sz="2400" dirty="0">
                <a:solidFill>
                  <a:srgbClr val="0000CC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បទបង្ហាញស្តីពី របបសន្តិសុខសង្គមផ្នែកប្រាក់សោធនសម្រាប់</a:t>
            </a:r>
            <a:br>
              <a:rPr lang="km-KH" sz="2400" dirty="0">
                <a:solidFill>
                  <a:srgbClr val="0000CC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km-KH" sz="2400" dirty="0">
                <a:solidFill>
                  <a:srgbClr val="0000CC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បុគ្គលទាំងឡាយដែលស្ថិតនៅក្រោមបទប្បញ្ញត្តិនៃច្បាប់ស្តីពីការងារ</a:t>
            </a:r>
            <a:endParaRPr lang="en-GB" sz="2400" dirty="0">
              <a:solidFill>
                <a:srgbClr val="0000CC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8A145B1E-B64C-40E2-8757-5E36B8722376}"/>
              </a:ext>
            </a:extLst>
          </p:cNvPr>
          <p:cNvSpPr txBox="1">
            <a:spLocks/>
          </p:cNvSpPr>
          <p:nvPr/>
        </p:nvSpPr>
        <p:spPr>
          <a:xfrm>
            <a:off x="1991906" y="517793"/>
            <a:ext cx="8264800" cy="136609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ourier New" panose="02070309020205020404" pitchFamily="49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km-KH" sz="28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anose="02000500000000020004" pitchFamily="2" charset="0"/>
                <a:cs typeface="Khmer OS Muol Light" panose="02000500000000020004" pitchFamily="2" charset="0"/>
              </a:rPr>
              <a:t>ក្រសួងការងារ និងបណ្តុះបណ្តាលវិជ្ជាជីវៈ</a:t>
            </a:r>
            <a:endParaRPr lang="en-US" sz="28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MINISTRY OF LABOUR AND VOCATIONAL TRAINNING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5F1CBE-29C9-4AA5-919C-272570B0B52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65" y="287060"/>
            <a:ext cx="1666278" cy="166627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496E845-E8D3-409B-B53B-EA3211291A6B}"/>
              </a:ext>
            </a:extLst>
          </p:cNvPr>
          <p:cNvSpPr/>
          <p:nvPr/>
        </p:nvSpPr>
        <p:spPr>
          <a:xfrm>
            <a:off x="3530504" y="4763858"/>
            <a:ext cx="51784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m-KH" sz="20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anose="02000500000000020004" pitchFamily="2" charset="0"/>
                <a:cs typeface="Khmer OS Muol Light" panose="02000500000000020004" pitchFamily="2" charset="0"/>
              </a:rPr>
              <a:t>រៀបចំដោយ៖ បេឡាជាតិសន្តិសុខសង្គម</a:t>
            </a:r>
            <a:endParaRPr lang="en-US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AEC19A-9907-404D-BC63-C99EF923073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774" y="5241937"/>
            <a:ext cx="1253927" cy="1253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2267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45CFC4-6FF4-4649-A1A1-C4579A0C2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53016"/>
            <a:ext cx="11038901" cy="1151216"/>
          </a:xfrm>
        </p:spPr>
        <p:txBody>
          <a:bodyPr/>
          <a:lstStyle/>
          <a:p>
            <a:pPr algn="ctr"/>
            <a:r>
              <a:rPr lang="km-KH" dirty="0">
                <a:solidFill>
                  <a:srgbClr val="002060"/>
                </a:solidFill>
                <a:effectLst/>
                <a:latin typeface="Khmer OS Muol Light" pitchFamily="2" charset="0"/>
                <a:cs typeface="Khmer OS Muol Light" pitchFamily="2" charset="0"/>
              </a:rPr>
              <a:t>មាតិកា</a:t>
            </a:r>
            <a:endParaRPr lang="en-GB" dirty="0">
              <a:solidFill>
                <a:srgbClr val="002060"/>
              </a:solidFill>
              <a:effectLst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717A09-3C12-42F6-9F5F-7A8C09626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1482" y="1221936"/>
            <a:ext cx="10210810" cy="5880269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495285" algn="l"/>
              </a:tabLst>
            </a:pPr>
            <a:r>
              <a:rPr lang="km-KH" sz="2400" dirty="0">
                <a:ln w="0"/>
                <a:solidFill>
                  <a:srgbClr val="00206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១.គោលការណ៍សន្តិសុខសង្គម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495285" algn="l"/>
              </a:tabLst>
            </a:pPr>
            <a:r>
              <a:rPr lang="km-KH" sz="2400" dirty="0">
                <a:ln w="0"/>
                <a:solidFill>
                  <a:srgbClr val="00206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២. កាតព្វកិច្ចចុះបញ្ជី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914400" algn="l"/>
              </a:tabLst>
            </a:pPr>
            <a:r>
              <a:rPr lang="km-KH" sz="2400" dirty="0">
                <a:ln w="0"/>
                <a:solidFill>
                  <a:srgbClr val="00206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៣.អត្រាភាគទាន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914400" algn="l"/>
              </a:tabLst>
            </a:pPr>
            <a:r>
              <a:rPr lang="km-KH" sz="2400" dirty="0">
                <a:ln w="0"/>
                <a:solidFill>
                  <a:srgbClr val="00206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៤.សោធនជរាភាព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914400" algn="l"/>
              </a:tabLst>
            </a:pPr>
            <a:r>
              <a:rPr lang="km-KH" sz="2400" dirty="0">
                <a:ln w="0"/>
                <a:solidFill>
                  <a:srgbClr val="00206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៥.សោធនទុព្វលភាព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914400" algn="l"/>
              </a:tabLst>
            </a:pPr>
            <a:r>
              <a:rPr lang="km-KH" sz="2400" dirty="0">
                <a:ln w="0"/>
                <a:solidFill>
                  <a:srgbClr val="00206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៦.វិភាជន៍បូជាសព(ប្រាក់បូជាសព)និងសោធនឧត្តរជីវី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914400" algn="l"/>
              </a:tabLst>
            </a:pPr>
            <a:r>
              <a:rPr lang="km-KH" sz="2400" dirty="0">
                <a:solidFill>
                  <a:srgbClr val="00206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៧.សោធនជរាភាពអយ្យកប្បញ្ញត្តិ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914400" algn="l"/>
              </a:tabLst>
            </a:pPr>
            <a:r>
              <a:rPr lang="km-KH" sz="2400" dirty="0">
                <a:solidFill>
                  <a:srgbClr val="00206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៨.លក្ខខណ្ឌចូលរួមតាមរបបភាគទានដោយស្ម័គ្រចិត្ត។</a:t>
            </a:r>
            <a:r>
              <a:rPr lang="km-KH" sz="1800" dirty="0">
                <a:ln w="0"/>
                <a:latin typeface="Khmer OS Battambang" panose="02000500000000020004" pitchFamily="2" charset="0"/>
                <a:cs typeface="Khmer OS Battambang" panose="02000500000000020004" pitchFamily="2" charset="0"/>
              </a:rPr>
              <a:t/>
            </a:r>
            <a:br>
              <a:rPr lang="km-KH" sz="1800" dirty="0">
                <a:ln w="0"/>
                <a:latin typeface="Khmer OS Battambang" panose="02000500000000020004" pitchFamily="2" charset="0"/>
                <a:cs typeface="Khmer OS Battambang" panose="02000500000000020004" pitchFamily="2" charset="0"/>
              </a:rPr>
            </a:br>
            <a:endParaRPr lang="en-GB" sz="1800" dirty="0">
              <a:ln w="0"/>
              <a:solidFill>
                <a:srgbClr val="0000CC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C0FB21-E6FD-4A3B-A6AC-CA49A1AA2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02292" y="6478351"/>
            <a:ext cx="679428" cy="365125"/>
          </a:xfrm>
        </p:spPr>
        <p:txBody>
          <a:bodyPr/>
          <a:lstStyle/>
          <a:p>
            <a:fld id="{33530E8D-7151-4855-878D-BB01C59F512B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0780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57E5B-5BD1-4258-AA3B-9D09BCD12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53016"/>
            <a:ext cx="11083636" cy="1125392"/>
          </a:xfrm>
        </p:spPr>
        <p:txBody>
          <a:bodyPr>
            <a:normAutofit/>
          </a:bodyPr>
          <a:lstStyle/>
          <a:p>
            <a:pPr algn="ctr"/>
            <a:r>
              <a:rPr lang="km-KH" sz="2600" dirty="0">
                <a:solidFill>
                  <a:srgbClr val="3333FF"/>
                </a:solidFill>
                <a:effectLst/>
              </a:rPr>
              <a:t>១.</a:t>
            </a:r>
            <a:r>
              <a:rPr lang="km-KH" sz="2600" dirty="0">
                <a:ln w="0"/>
                <a:solidFill>
                  <a:srgbClr val="3333FF"/>
                </a:solidFill>
                <a:effectLst/>
                <a:latin typeface="Khmer OS Muol Light" panose="02000500000000020004" pitchFamily="2" charset="0"/>
                <a:cs typeface="Khmer OS Muol Light" panose="02000500000000020004" pitchFamily="2" charset="0"/>
              </a:rPr>
              <a:t>គោលការណ៍សន្តិសុខសង្គមផ្នែកប្រាក់សោធន</a:t>
            </a:r>
            <a:endParaRPr lang="en-US" sz="2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1497BF-1367-41FC-91B6-CD0C540C11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967" y="1302327"/>
            <a:ext cx="11371811" cy="4946073"/>
          </a:xfrm>
        </p:spPr>
        <p:txBody>
          <a:bodyPr>
            <a:normAutofit fontScale="25000" lnSpcReduction="20000"/>
          </a:bodyPr>
          <a:lstStyle/>
          <a:p>
            <a:pPr marL="914400" indent="0" algn="just">
              <a:lnSpc>
                <a:spcPct val="150000"/>
              </a:lnSpc>
              <a:spcBef>
                <a:spcPts val="400"/>
              </a:spcBef>
              <a:spcAft>
                <a:spcPts val="400"/>
              </a:spcAft>
              <a:buNone/>
              <a:tabLst>
                <a:tab pos="461963" algn="l"/>
              </a:tabLst>
            </a:pPr>
            <a:endParaRPr lang="km-KH" sz="7200" dirty="0">
              <a:solidFill>
                <a:srgbClr val="002060"/>
              </a:solidFill>
              <a:latin typeface="Khmer OS Battambang" panose="02000500000000020004" pitchFamily="2" charset="0"/>
              <a:cs typeface="+mj-cs"/>
            </a:endParaRPr>
          </a:p>
          <a:p>
            <a:pPr marL="1376363" indent="-461963" algn="just">
              <a:lnSpc>
                <a:spcPct val="15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Ø"/>
              <a:tabLst>
                <a:tab pos="461963" algn="l"/>
              </a:tabLst>
            </a:pPr>
            <a:r>
              <a:rPr lang="km-KH" sz="7200" dirty="0">
                <a:solidFill>
                  <a:srgbClr val="002060"/>
                </a:solidFill>
                <a:latin typeface="Khmer OS Battambang" panose="02000500000000020004" pitchFamily="2" charset="0"/>
                <a:cs typeface="+mj-cs"/>
              </a:rPr>
              <a:t>គោលការណ៍ក្នុងប្រទេសកម្ពុជា</a:t>
            </a:r>
          </a:p>
          <a:p>
            <a:pPr marL="0" indent="0" algn="just">
              <a:lnSpc>
                <a:spcPct val="150000"/>
              </a:lnSpc>
              <a:spcBef>
                <a:spcPts val="400"/>
              </a:spcBef>
              <a:spcAft>
                <a:spcPts val="400"/>
              </a:spcAft>
              <a:buNone/>
              <a:tabLst>
                <a:tab pos="457200" algn="l"/>
                <a:tab pos="1376363" algn="l"/>
              </a:tabLst>
            </a:pPr>
            <a:r>
              <a:rPr lang="km-KH" sz="7200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		តើរបបសន្តិសុខសង្គមផ្នែកប្រាក់សោធនបង្កើតឡើងដើម្បីអ្វី ?</a:t>
            </a:r>
          </a:p>
          <a:p>
            <a:pPr marL="1719263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517525" algn="l"/>
              </a:tabLst>
            </a:pPr>
            <a:r>
              <a:rPr lang="km-KH" sz="7200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ធានាឲ្យមានសមធម៌ និងសាមគ្គីធម៌សង្គម</a:t>
            </a:r>
            <a:endParaRPr lang="en-US" sz="7200" dirty="0">
              <a:solidFill>
                <a:srgbClr val="00206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1719263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517525" algn="l"/>
              </a:tabLst>
            </a:pPr>
            <a:r>
              <a:rPr lang="km-KH" sz="7200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ធានាសន្តិសុខ និងស្ថេរភាពប្រាក់ចំណូលនៅពេលសមាជិក </a:t>
            </a:r>
            <a:r>
              <a:rPr lang="km-KH" sz="7200" dirty="0">
                <a:solidFill>
                  <a:srgbClr val="00206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ប.ស.ស.</a:t>
            </a:r>
            <a:r>
              <a:rPr lang="km-KH" sz="7200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ចូលនិវត្តន៍</a:t>
            </a:r>
          </a:p>
          <a:p>
            <a:pPr marL="1719263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517525" algn="l"/>
              </a:tabLst>
            </a:pPr>
            <a:r>
              <a:rPr lang="km-KH" sz="7200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ទទួលបានសេវាធានារ៉ាប់រងសុខភាពនៅពេលសមាជិក </a:t>
            </a:r>
            <a:r>
              <a:rPr lang="km-KH" sz="7200" dirty="0">
                <a:solidFill>
                  <a:srgbClr val="00206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ប.ស.ស. </a:t>
            </a:r>
            <a:r>
              <a:rPr lang="km-KH" sz="7200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ចូលនិវត្តន៍</a:t>
            </a:r>
          </a:p>
          <a:p>
            <a:pPr marL="1719263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517525" algn="l"/>
                <a:tab pos="969963" algn="l"/>
              </a:tabLst>
            </a:pPr>
            <a:r>
              <a:rPr lang="km-KH" sz="7200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អ្នកនៅក្នុងបន្ទុកអាចទទួលបានប្រាក់ឧបត្ថម្ភប្រចាំខែ នៅពេលអ្នកចូលនិវត្តន៍ទទួលមរណភាព</a:t>
            </a:r>
          </a:p>
          <a:p>
            <a:pPr marL="1719263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517525" algn="l"/>
                <a:tab pos="969963" algn="l"/>
              </a:tabLst>
            </a:pPr>
            <a:r>
              <a:rPr lang="km-KH" sz="7200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អ្នកក្នុងបន្ទុកឬអ្នកចាត់ចែងបូជាសពអាចទទួលបានប្រាក់សម្រាប់បូជាសពនៅពេលអ្នកចូលនិវត្តន៍មរណភាព</a:t>
            </a:r>
            <a:endParaRPr lang="en-US" sz="7200" dirty="0">
              <a:solidFill>
                <a:srgbClr val="00206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1719263" indent="-34290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  <a:tabLst>
                <a:tab pos="517525" algn="l"/>
                <a:tab pos="969963" algn="l"/>
              </a:tabLst>
            </a:pPr>
            <a:r>
              <a:rPr lang="km-KH" sz="7200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រួមចំណែកការពារសិទ្ធិ សេរីភាពចំពោះមនុស្សវ័យចាស់។</a:t>
            </a:r>
          </a:p>
          <a:p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BA0C6F-3C32-46CC-8BD6-0EA5ECBD0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811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3016"/>
            <a:ext cx="11060935" cy="967416"/>
          </a:xfrm>
        </p:spPr>
        <p:txBody>
          <a:bodyPr>
            <a:normAutofit/>
          </a:bodyPr>
          <a:lstStyle/>
          <a:p>
            <a:pPr algn="ctr"/>
            <a:r>
              <a:rPr lang="km-KH" sz="2800" dirty="0">
                <a:ln w="0"/>
                <a:solidFill>
                  <a:srgbClr val="3333FF"/>
                </a:solidFill>
                <a:effectLst/>
                <a:latin typeface="Khmer OS Muol Light" panose="02000500000000020004" pitchFamily="2" charset="0"/>
                <a:cs typeface="Khmer OS Muol Light" panose="02000500000000020004" pitchFamily="2" charset="0"/>
              </a:rPr>
              <a:t>២. កាតព្វកិច្ចចុះបញ្ជី </a:t>
            </a:r>
            <a:endParaRPr lang="en-US" sz="2800" dirty="0">
              <a:solidFill>
                <a:srgbClr val="3333FF"/>
              </a:solidFill>
              <a:effectLst/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98201"/>
            <a:ext cx="12192000" cy="57328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km-KH" sz="2400" dirty="0">
                <a:solidFill>
                  <a:srgbClr val="3333FF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ការចុះបញ្ជី</a:t>
            </a:r>
            <a:br>
              <a:rPr lang="km-KH" sz="2400" dirty="0">
                <a:solidFill>
                  <a:srgbClr val="3333FF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km-KH" sz="2400" dirty="0">
                <a:solidFill>
                  <a:srgbClr val="3333FF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	</a:t>
            </a:r>
            <a:r>
              <a:rPr lang="km-KH" sz="2000" dirty="0">
                <a:solidFill>
                  <a:srgbClr val="3333FF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	</a:t>
            </a:r>
            <a:r>
              <a:rPr lang="km-KH" sz="2400" dirty="0">
                <a:solidFill>
                  <a:srgbClr val="3333FF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			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4</a:t>
            </a:fld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90C653F-C980-4D57-A449-9DE79B01AD5F}"/>
              </a:ext>
            </a:extLst>
          </p:cNvPr>
          <p:cNvSpPr/>
          <p:nvPr/>
        </p:nvSpPr>
        <p:spPr>
          <a:xfrm>
            <a:off x="234516" y="2535645"/>
            <a:ext cx="2560320" cy="638823"/>
          </a:xfrm>
          <a:prstGeom prst="roundRect">
            <a:avLst>
              <a:gd name="adj" fmla="val 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200" dirty="0">
                <a:solidFill>
                  <a:schemeClr val="tx1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ផ្នែកហានិភ័យការងារ</a:t>
            </a:r>
            <a:endParaRPr lang="en-US" sz="2200" strike="sngStrike" dirty="0">
              <a:solidFill>
                <a:schemeClr val="tx1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8CEAF06-9553-467E-9AFD-6C043F9BC21C}"/>
              </a:ext>
            </a:extLst>
          </p:cNvPr>
          <p:cNvSpPr/>
          <p:nvPr/>
        </p:nvSpPr>
        <p:spPr>
          <a:xfrm>
            <a:off x="2991573" y="2521777"/>
            <a:ext cx="2560320" cy="640080"/>
          </a:xfrm>
          <a:prstGeom prst="roundRect">
            <a:avLst>
              <a:gd name="adj" fmla="val 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200" dirty="0">
                <a:solidFill>
                  <a:schemeClr val="tx1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ផ្នែកថែទាំសុខភាព</a:t>
            </a:r>
            <a:endParaRPr lang="en-US" sz="2200" strike="sngStrike" dirty="0">
              <a:solidFill>
                <a:schemeClr val="tx1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4BFCA0A5-6F6B-46AF-95AE-3B5C77660417}"/>
              </a:ext>
            </a:extLst>
          </p:cNvPr>
          <p:cNvSpPr/>
          <p:nvPr/>
        </p:nvSpPr>
        <p:spPr>
          <a:xfrm>
            <a:off x="1082701" y="3878038"/>
            <a:ext cx="3701362" cy="110566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m-KH" sz="2200" dirty="0">
                <a:solidFill>
                  <a:schemeClr val="tx1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ជាសមាជិកផ្នែកប្រាក់សោធនដោយស្វ័យប្រវត្តិ</a:t>
            </a:r>
            <a:endParaRPr lang="en-US" sz="2200" dirty="0">
              <a:solidFill>
                <a:schemeClr val="tx1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sp>
        <p:nvSpPr>
          <p:cNvPr id="18" name="Arrow: Down 17">
            <a:extLst>
              <a:ext uri="{FF2B5EF4-FFF2-40B4-BE49-F238E27FC236}">
                <a16:creationId xmlns:a16="http://schemas.microsoft.com/office/drawing/2014/main" id="{30BB63B1-0DAA-4419-8D52-C33D589390B7}"/>
              </a:ext>
            </a:extLst>
          </p:cNvPr>
          <p:cNvSpPr/>
          <p:nvPr/>
        </p:nvSpPr>
        <p:spPr>
          <a:xfrm>
            <a:off x="2466995" y="3280400"/>
            <a:ext cx="901884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B807541-CF29-4788-938B-B69F33BFF273}"/>
              </a:ext>
            </a:extLst>
          </p:cNvPr>
          <p:cNvSpPr/>
          <p:nvPr/>
        </p:nvSpPr>
        <p:spPr>
          <a:xfrm>
            <a:off x="6085164" y="2493819"/>
            <a:ext cx="5943600" cy="1097280"/>
          </a:xfrm>
          <a:prstGeom prst="roundRect">
            <a:avLst>
              <a:gd name="adj" fmla="val 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m-KH" sz="2000" dirty="0">
                <a:solidFill>
                  <a:schemeClr val="tx1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កម្មករនិយោជិតដែលធ្វើការនៅសហគ្រាសគ្រឹះស្ថានដែលកំពុងដំណើរការតែមិនទាន់បានចុះបញ្ជីនៅ </a:t>
            </a:r>
            <a:r>
              <a:rPr lang="km-KH" sz="20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ប.ស.ស.</a:t>
            </a:r>
            <a:endParaRPr lang="en-US" sz="2000" dirty="0">
              <a:solidFill>
                <a:schemeClr val="tx1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94CA82C-5DCC-4410-85BC-BB9543D35020}"/>
              </a:ext>
            </a:extLst>
          </p:cNvPr>
          <p:cNvSpPr/>
          <p:nvPr/>
        </p:nvSpPr>
        <p:spPr>
          <a:xfrm>
            <a:off x="6182136" y="5431426"/>
            <a:ext cx="5852160" cy="914400"/>
          </a:xfrm>
          <a:prstGeom prst="roundRect">
            <a:avLst>
              <a:gd name="adj" fmla="val 15151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200" dirty="0">
                <a:solidFill>
                  <a:schemeClr val="tx1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ក្លាយជាសមាជិក </a:t>
            </a:r>
            <a:r>
              <a:rPr lang="km-KH" sz="22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ប.ស.ស.</a:t>
            </a:r>
            <a:r>
              <a:rPr lang="km-KH" sz="2200" dirty="0">
                <a:solidFill>
                  <a:schemeClr val="tx1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ផ្នែកប្រាក់សោធន</a:t>
            </a:r>
            <a:endParaRPr lang="en-US" sz="2200" dirty="0">
              <a:solidFill>
                <a:schemeClr val="tx1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sp>
        <p:nvSpPr>
          <p:cNvPr id="14" name="Arrow: Down 13">
            <a:extLst>
              <a:ext uri="{FF2B5EF4-FFF2-40B4-BE49-F238E27FC236}">
                <a16:creationId xmlns:a16="http://schemas.microsoft.com/office/drawing/2014/main" id="{E28593B2-7B97-487E-AF41-E5DF16819745}"/>
              </a:ext>
            </a:extLst>
          </p:cNvPr>
          <p:cNvSpPr/>
          <p:nvPr/>
        </p:nvSpPr>
        <p:spPr>
          <a:xfrm>
            <a:off x="8813759" y="3600440"/>
            <a:ext cx="565862" cy="2743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B5147C1E-3FBC-41D7-A622-AD98C9618F4A}"/>
              </a:ext>
            </a:extLst>
          </p:cNvPr>
          <p:cNvSpPr/>
          <p:nvPr/>
        </p:nvSpPr>
        <p:spPr>
          <a:xfrm>
            <a:off x="6138745" y="3955701"/>
            <a:ext cx="5943600" cy="1097280"/>
          </a:xfrm>
          <a:prstGeom prst="roundRect">
            <a:avLst>
              <a:gd name="adj" fmla="val 9091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km-KH" sz="2200" dirty="0">
                <a:solidFill>
                  <a:schemeClr val="tx1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ត្រូវមានកាតព្វកិច្ចមកចុះបញ្ជីនៅ </a:t>
            </a:r>
            <a:r>
              <a:rPr lang="km-KH" sz="2200" dirty="0">
                <a:solidFill>
                  <a:schemeClr val="tx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ប.ស.ស.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km-KH" sz="2200" dirty="0">
                <a:solidFill>
                  <a:schemeClr val="tx1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តាមបទប្បញ្ញត្តិដែលមានចែងជាធរមាន</a:t>
            </a:r>
            <a:endParaRPr lang="en-US" sz="2200" dirty="0">
              <a:solidFill>
                <a:schemeClr val="tx1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sp>
        <p:nvSpPr>
          <p:cNvPr id="21" name="Arrow: Down 20">
            <a:extLst>
              <a:ext uri="{FF2B5EF4-FFF2-40B4-BE49-F238E27FC236}">
                <a16:creationId xmlns:a16="http://schemas.microsoft.com/office/drawing/2014/main" id="{99C856FD-8BF4-42BD-BC73-9FA2FEBB2457}"/>
              </a:ext>
            </a:extLst>
          </p:cNvPr>
          <p:cNvSpPr/>
          <p:nvPr/>
        </p:nvSpPr>
        <p:spPr>
          <a:xfrm>
            <a:off x="8815422" y="5063841"/>
            <a:ext cx="565862" cy="2743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6B38A91-7671-4013-8829-78BCEE3FF070}"/>
              </a:ext>
            </a:extLst>
          </p:cNvPr>
          <p:cNvSpPr/>
          <p:nvPr/>
        </p:nvSpPr>
        <p:spPr>
          <a:xfrm>
            <a:off x="866282" y="1627892"/>
            <a:ext cx="4023360" cy="640080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rgbClr val="3333FF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សហគ្រាសបានចុះបញ្ជីរួច</a:t>
            </a:r>
            <a:endParaRPr lang="en-US" sz="2000" strike="sngStrike" dirty="0">
              <a:solidFill>
                <a:schemeClr val="tx1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5EA7E9D-A3FD-4498-B358-190429058990}"/>
              </a:ext>
            </a:extLst>
          </p:cNvPr>
          <p:cNvSpPr/>
          <p:nvPr/>
        </p:nvSpPr>
        <p:spPr>
          <a:xfrm>
            <a:off x="7062554" y="1627892"/>
            <a:ext cx="4023360" cy="640080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rgbClr val="3333FF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សហគ្រាសមិនទាន់បានចុះបញ្ជី</a:t>
            </a:r>
            <a:endParaRPr lang="en-US" sz="2000" strike="sngStrike" dirty="0">
              <a:solidFill>
                <a:schemeClr val="tx1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7672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A81D6-718C-48AD-8ED9-1B099AC57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m-KH" dirty="0">
                <a:ln w="0"/>
                <a:solidFill>
                  <a:srgbClr val="3333FF"/>
                </a:solidFill>
                <a:effectLst/>
                <a:latin typeface="Khmer OS Muol Light" panose="02000500000000020004" pitchFamily="2" charset="0"/>
                <a:cs typeface="Khmer OS Muol Light" panose="02000500000000020004" pitchFamily="2" charset="0"/>
              </a:rPr>
              <a:t>៣. អត្រាភាគទាន</a:t>
            </a:r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C323771-A8E2-47F4-8F7B-AFAC8F8B0A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3555582"/>
              </p:ext>
            </p:extLst>
          </p:nvPr>
        </p:nvGraphicFramePr>
        <p:xfrm>
          <a:off x="22168" y="1095055"/>
          <a:ext cx="12169392" cy="5949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7743">
                  <a:extLst>
                    <a:ext uri="{9D8B030D-6E8A-4147-A177-3AD203B41FA5}">
                      <a16:colId xmlns:a16="http://schemas.microsoft.com/office/drawing/2014/main" val="108894628"/>
                    </a:ext>
                  </a:extLst>
                </a:gridCol>
                <a:gridCol w="1476692">
                  <a:extLst>
                    <a:ext uri="{9D8B030D-6E8A-4147-A177-3AD203B41FA5}">
                      <a16:colId xmlns:a16="http://schemas.microsoft.com/office/drawing/2014/main" val="216319181"/>
                    </a:ext>
                  </a:extLst>
                </a:gridCol>
                <a:gridCol w="1756093">
                  <a:extLst>
                    <a:ext uri="{9D8B030D-6E8A-4147-A177-3AD203B41FA5}">
                      <a16:colId xmlns:a16="http://schemas.microsoft.com/office/drawing/2014/main" val="403725274"/>
                    </a:ext>
                  </a:extLst>
                </a:gridCol>
                <a:gridCol w="2638933">
                  <a:extLst>
                    <a:ext uri="{9D8B030D-6E8A-4147-A177-3AD203B41FA5}">
                      <a16:colId xmlns:a16="http://schemas.microsoft.com/office/drawing/2014/main" val="1008279389"/>
                    </a:ext>
                  </a:extLst>
                </a:gridCol>
                <a:gridCol w="2887618">
                  <a:extLst>
                    <a:ext uri="{9D8B030D-6E8A-4147-A177-3AD203B41FA5}">
                      <a16:colId xmlns:a16="http://schemas.microsoft.com/office/drawing/2014/main" val="2341209940"/>
                    </a:ext>
                  </a:extLst>
                </a:gridCol>
                <a:gridCol w="2272313">
                  <a:extLst>
                    <a:ext uri="{9D8B030D-6E8A-4147-A177-3AD203B41FA5}">
                      <a16:colId xmlns:a16="http://schemas.microsoft.com/office/drawing/2014/main" val="4109729303"/>
                    </a:ext>
                  </a:extLst>
                </a:gridCol>
              </a:tblGrid>
              <a:tr h="7745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solidFill>
                            <a:srgbClr val="002060"/>
                          </a:solidFill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ឆ្នាំ</a:t>
                      </a:r>
                      <a:endParaRPr lang="en-US" dirty="0">
                        <a:solidFill>
                          <a:srgbClr val="002060"/>
                        </a:solidFill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solidFill>
                            <a:srgbClr val="002060"/>
                          </a:solidFill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អត្រាភាគទាន</a:t>
                      </a:r>
                      <a:endParaRPr lang="en-US" dirty="0">
                        <a:solidFill>
                          <a:srgbClr val="002060"/>
                        </a:solidFill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solidFill>
                            <a:srgbClr val="002060"/>
                          </a:solidFill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កាលបរិច្ឆេទ</a:t>
                      </a:r>
                      <a:endParaRPr lang="en-US" dirty="0">
                        <a:solidFill>
                          <a:srgbClr val="002060"/>
                        </a:solidFill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solidFill>
                            <a:srgbClr val="002060"/>
                          </a:solidFill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កម្មករនិយោជិត</a:t>
                      </a:r>
                      <a:endParaRPr lang="en-US" dirty="0">
                        <a:solidFill>
                          <a:srgbClr val="002060"/>
                        </a:solidFill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solidFill>
                            <a:srgbClr val="002060"/>
                          </a:solidFill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និយោជក</a:t>
                      </a:r>
                      <a:endParaRPr lang="en-US" dirty="0">
                        <a:solidFill>
                          <a:srgbClr val="002060"/>
                        </a:solidFill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solidFill>
                            <a:srgbClr val="002060"/>
                          </a:solidFill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ប្រាក់ឈ្នួលពិតាន</a:t>
                      </a:r>
                      <a:endParaRPr lang="en-US" dirty="0">
                        <a:solidFill>
                          <a:srgbClr val="002060"/>
                        </a:solidFill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0144313"/>
                  </a:ext>
                </a:extLst>
              </a:tr>
              <a:tr h="7745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៥ឆ្នាំដំបូង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៤%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១០/២២</a:t>
                      </a:r>
                      <a:r>
                        <a:rPr lang="en-US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-</a:t>
                      </a: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៩/២៧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២%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(២៤,០០០រៀល) ក្នុង១ខែ</a:t>
                      </a:r>
                      <a:endParaRPr lang="en-US" sz="18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២%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(២៤,០០០រៀល)ក្នុង១ខែ</a:t>
                      </a:r>
                      <a:endParaRPr lang="en-US" sz="18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១,២០០,០០០រៀល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500692"/>
                  </a:ext>
                </a:extLst>
              </a:tr>
              <a:tr h="7745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៥ឆ្នាំបន្ទាប់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៨%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១០/២៧</a:t>
                      </a:r>
                      <a:r>
                        <a:rPr lang="en-US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-</a:t>
                      </a: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៩/៣២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៤%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(៤៨,០០០រៀល)ក្នុង១ខែ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៤%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(៤៨,០០០រៀល)ក្នុង១ខែ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5408796"/>
                  </a:ext>
                </a:extLst>
              </a:tr>
              <a:tr h="7745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១០ឆ្នាំ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១០,៧៥%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១០/៣២</a:t>
                      </a:r>
                      <a:r>
                        <a:rPr lang="en-US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-</a:t>
                      </a: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៩/៤២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៥,៣៧៥%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(៦៤,៥០០រៀល) ក្នុង១ខែ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៥,៣៧៥%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(៦៤,៥០០រៀល) ក្នុង១ខែ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99003"/>
                  </a:ext>
                </a:extLst>
              </a:tr>
              <a:tr h="7745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១០ឆ្នាំបន្ត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១៣,៥%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១០/៤២</a:t>
                      </a:r>
                      <a:r>
                        <a:rPr lang="en-US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-</a:t>
                      </a: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៩/៥២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៦,៧៥%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(៨១,០០០រៀល)ក្នុង១ខែ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៦,៧៥%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(៨១,០០០រៀល)ក្នុង១ខែ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5742880"/>
                  </a:ext>
                </a:extLst>
              </a:tr>
              <a:tr h="7745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១០ឆ្នាំបន្ត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១៦,២៥%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១០/៥២</a:t>
                      </a:r>
                      <a:r>
                        <a:rPr lang="en-US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-</a:t>
                      </a: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៩/៦២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៨,១២៥%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(៩៧,៥០០រៀល)ក្នុង១ខែ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៨,១២៥%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(៩៧,៥០០រៀល)ក្នុង១ខែ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9151673"/>
                  </a:ext>
                </a:extLst>
              </a:tr>
              <a:tr h="774547">
                <a:tc gridSpan="6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dirty="0"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រៀងរាល់១០ឆ្នាំ អត្រាភាគទានបូកបន្ថែម២,៧៥%</a:t>
                      </a:r>
                      <a:endParaRPr lang="en-US" dirty="0">
                        <a:latin typeface="Khmer OS Muol Light" panose="02000500000000020004" pitchFamily="2" charset="0"/>
                        <a:cs typeface="Khmer OS Muol Light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300000"/>
                        </a:lnSpc>
                      </a:pP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300000"/>
                        </a:lnSpc>
                      </a:pP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300000"/>
                        </a:lnSpc>
                      </a:pP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3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300000"/>
                        </a:lnSpc>
                      </a:pPr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97447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3049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3016"/>
            <a:ext cx="11060935" cy="1061488"/>
          </a:xfrm>
        </p:spPr>
        <p:txBody>
          <a:bodyPr>
            <a:normAutofit/>
          </a:bodyPr>
          <a:lstStyle/>
          <a:p>
            <a:pPr algn="ctr"/>
            <a:r>
              <a:rPr lang="km-KH" sz="2600" dirty="0">
                <a:solidFill>
                  <a:srgbClr val="3333FF"/>
                </a:solidFill>
                <a:effectLst/>
                <a:latin typeface="Khmer OS Muol Light" pitchFamily="2" charset="0"/>
                <a:cs typeface="Khmer OS Muol Light" pitchFamily="2" charset="0"/>
              </a:rPr>
              <a:t>៤.សោធនជរាភាព(ប្រាក់ចូលនិវត្តន៍ឬប្រាក់រឺត្រែត)</a:t>
            </a:r>
            <a:endParaRPr lang="en-US" sz="2600" dirty="0">
              <a:solidFill>
                <a:srgbClr val="3333FF"/>
              </a:solidFill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6</a:t>
            </a:fld>
            <a:endParaRPr lang="en-GB"/>
          </a:p>
        </p:txBody>
      </p:sp>
      <p:graphicFrame>
        <p:nvGraphicFramePr>
          <p:cNvPr id="5" name="Content Placeholder 3">
            <a:extLst>
              <a:ext uri="{FF2B5EF4-FFF2-40B4-BE49-F238E27FC236}">
                <a16:creationId xmlns:a16="http://schemas.microsoft.com/office/drawing/2014/main" id="{9AD4CB55-1A5E-44C9-9E64-AA4DF99ED6E0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3276301" y="5475383"/>
          <a:ext cx="5406205" cy="923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EE5321E-7642-4BBF-B5CF-30B5ED0B24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639039"/>
              </p:ext>
            </p:extLst>
          </p:nvPr>
        </p:nvGraphicFramePr>
        <p:xfrm>
          <a:off x="804231" y="1390888"/>
          <a:ext cx="3617664" cy="24200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17664">
                  <a:extLst>
                    <a:ext uri="{9D8B030D-6E8A-4147-A177-3AD203B41FA5}">
                      <a16:colId xmlns:a16="http://schemas.microsoft.com/office/drawing/2014/main" val="2876565462"/>
                    </a:ext>
                  </a:extLst>
                </a:gridCol>
              </a:tblGrid>
              <a:tr h="6937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54521" algn="l"/>
                        </a:tabLst>
                        <a:defRPr/>
                      </a:pPr>
                      <a:r>
                        <a:rPr lang="km-KH" sz="1800" u="sng" kern="1200" dirty="0">
                          <a:solidFill>
                            <a:srgbClr val="0000CC"/>
                          </a:solidFill>
                          <a:effectLst/>
                          <a:latin typeface="Khmer OS Muol Light" panose="02000500000000020004" pitchFamily="2" charset="0"/>
                          <a:ea typeface="+mn-ea"/>
                          <a:cs typeface="Khmer OS Muol Light" panose="02000500000000020004" pitchFamily="2" charset="0"/>
                        </a:rPr>
                        <a:t>លក្ខខណ្ឌ</a:t>
                      </a:r>
                      <a:endParaRPr lang="en-US" sz="1800" u="sng" kern="1200" dirty="0">
                        <a:solidFill>
                          <a:srgbClr val="0000CC"/>
                        </a:solidFill>
                        <a:effectLst/>
                        <a:latin typeface="Khmer OS Muol Light" panose="02000500000000020004" pitchFamily="2" charset="0"/>
                        <a:ea typeface="+mn-ea"/>
                        <a:cs typeface="Khmer OS Muol Light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77569737"/>
                  </a:ext>
                </a:extLst>
              </a:tr>
              <a:tr h="693777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.បានចុះបញ្ជីក្នុងផ្នែកប្រាក់សោធន</a:t>
                      </a:r>
                      <a:endParaRPr lang="en-US" sz="18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61647014"/>
                  </a:ext>
                </a:extLst>
              </a:tr>
              <a:tr h="693777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បានបង់ភាគទានយ៉ាងតិច១២ខែ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មានអាយុយ៉ាងតិច៦០ឆ្នាំ</a:t>
                      </a:r>
                      <a:endParaRPr lang="en-US" sz="18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2944264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8BEF7B4-BCD9-4E8E-809C-CC8B4352D3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453866"/>
              </p:ext>
            </p:extLst>
          </p:nvPr>
        </p:nvGraphicFramePr>
        <p:xfrm>
          <a:off x="6675387" y="1391558"/>
          <a:ext cx="4693184" cy="20813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93184">
                  <a:extLst>
                    <a:ext uri="{9D8B030D-6E8A-4147-A177-3AD203B41FA5}">
                      <a16:colId xmlns:a16="http://schemas.microsoft.com/office/drawing/2014/main" val="2876565462"/>
                    </a:ext>
                  </a:extLst>
                </a:gridCol>
              </a:tblGrid>
              <a:tr h="52033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54521" algn="l"/>
                        </a:tabLst>
                        <a:defRPr/>
                      </a:pPr>
                      <a:r>
                        <a:rPr lang="km-KH" sz="1800" u="sng" kern="1200" dirty="0">
                          <a:solidFill>
                            <a:srgbClr val="0000CC"/>
                          </a:solidFill>
                          <a:effectLst/>
                          <a:latin typeface="Khmer OS Muol Light" panose="02000500000000020004" pitchFamily="2" charset="0"/>
                          <a:ea typeface="+mn-ea"/>
                          <a:cs typeface="Khmer OS Muol Light" panose="02000500000000020004" pitchFamily="2" charset="0"/>
                        </a:rPr>
                        <a:t>អត្ថប្រយោជន៍(តាវកាលិក)</a:t>
                      </a:r>
                      <a:endParaRPr lang="en-US" sz="1800" u="sng" kern="1200" dirty="0">
                        <a:solidFill>
                          <a:srgbClr val="0000CC"/>
                        </a:solidFill>
                        <a:effectLst/>
                        <a:latin typeface="Khmer OS Muol Light" panose="02000500000000020004" pitchFamily="2" charset="0"/>
                        <a:ea typeface="+mn-ea"/>
                        <a:cs typeface="Khmer OS Muol Light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77569737"/>
                  </a:ext>
                </a:extLst>
              </a:tr>
              <a:tr h="520333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tabLst>
                          <a:tab pos="254521" algn="l"/>
                        </a:tabLst>
                      </a:pP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១.ទទួលបានប្រាក់សោធនប្រចាំខែ(១ខែបើក២ដង)</a:t>
                      </a:r>
                      <a:endParaRPr lang="en-US" sz="18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61647014"/>
                  </a:ext>
                </a:extLst>
              </a:tr>
              <a:tr h="520333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tabLst>
                          <a:tab pos="254521" algn="l"/>
                        </a:tabLst>
                      </a:pP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២.ទទួលបានសេវាព្យាបាលនិងថែទាំវេជ្ជសាស្ត្រ</a:t>
                      </a:r>
                      <a:endParaRPr lang="en-US" sz="18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2944264"/>
                  </a:ext>
                </a:extLst>
              </a:tr>
              <a:tr h="5203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spc="-5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6387867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022F0443-9C55-4C24-BBDE-9E7041C66F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449511"/>
              </p:ext>
            </p:extLst>
          </p:nvPr>
        </p:nvGraphicFramePr>
        <p:xfrm>
          <a:off x="983167" y="3977706"/>
          <a:ext cx="10233473" cy="22347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33473">
                  <a:extLst>
                    <a:ext uri="{9D8B030D-6E8A-4147-A177-3AD203B41FA5}">
                      <a16:colId xmlns:a16="http://schemas.microsoft.com/office/drawing/2014/main" val="2373937566"/>
                    </a:ext>
                  </a:extLst>
                </a:gridCol>
              </a:tblGrid>
              <a:tr h="223475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20000"/>
                        </a:lnSpc>
                        <a:tabLst>
                          <a:tab pos="254521" algn="l"/>
                        </a:tabLst>
                      </a:pPr>
                      <a:r>
                        <a:rPr lang="km-KH" sz="1800" u="sng" kern="1200" dirty="0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Khmer OS Muol Light" panose="02000500000000020004" pitchFamily="2" charset="0"/>
                          <a:ea typeface="+mn-ea"/>
                          <a:cs typeface="Khmer OS Muol Light" panose="02000500000000020004" pitchFamily="2" charset="0"/>
                        </a:rPr>
                        <a:t>ដោយឡែក</a:t>
                      </a:r>
                    </a:p>
                    <a:p>
                      <a:pPr marL="0" algn="ctr" defTabSz="914400" rtl="0" eaLnBrk="1" latinLnBrk="0" hangingPunct="1">
                        <a:lnSpc>
                          <a:spcPct val="120000"/>
                        </a:lnSpc>
                        <a:tabLst>
                          <a:tab pos="254521" algn="l"/>
                        </a:tabLst>
                      </a:pPr>
                      <a:endParaRPr lang="km-KH" sz="1800" u="sng" kern="1200" dirty="0">
                        <a:solidFill>
                          <a:srgbClr val="0000CC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Khmer OS Muol Light" panose="02000500000000020004" pitchFamily="2" charset="0"/>
                        <a:ea typeface="+mn-ea"/>
                        <a:cs typeface="Khmer OS Muol Light" panose="02000500000000020004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tabLst>
                          <a:tab pos="254521" algn="l"/>
                        </a:tabLst>
                      </a:pPr>
                      <a:r>
                        <a:rPr lang="km-KH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ករណីសមាជិក ប.ស.ស. បង់ភាគទានតិចជាង១២ ប.ស.ស.នឹងបើកប្រាក់ភាគទានដែលបង់សរុបបើកផ្តាច់តែម្តង</a:t>
                      </a:r>
                    </a:p>
                    <a:p>
                      <a:pPr algn="ctr">
                        <a:lnSpc>
                          <a:spcPct val="150000"/>
                        </a:lnSpc>
                        <a:tabLst>
                          <a:tab pos="254521" algn="l"/>
                        </a:tabLst>
                      </a:pPr>
                      <a:r>
                        <a:rPr lang="km-KH" sz="18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(ទទួលបានវិភាជន៍ជរាភាព)</a:t>
                      </a:r>
                      <a:endParaRPr lang="en-US" sz="1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399502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5939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6AF61-A33B-4BC9-B39B-6FB969DA6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425" y="-53016"/>
            <a:ext cx="10374284" cy="1117045"/>
          </a:xfrm>
        </p:spPr>
        <p:txBody>
          <a:bodyPr/>
          <a:lstStyle/>
          <a:p>
            <a:pPr algn="ctr"/>
            <a:r>
              <a:rPr lang="km-KH" sz="2800" dirty="0"/>
              <a:t>ឧទារហណ៍ ប្រាក់ឈ្នួលជាប់ភាគទានថេររហូតដល់៣០ឆ្នាំ</a:t>
            </a:r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4492879C-6016-42AC-8EB0-3B4261ECCB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6584859"/>
              </p:ext>
            </p:extLst>
          </p:nvPr>
        </p:nvGraphicFramePr>
        <p:xfrm>
          <a:off x="410094" y="1330036"/>
          <a:ext cx="11440590" cy="50990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742">
                  <a:extLst>
                    <a:ext uri="{9D8B030D-6E8A-4147-A177-3AD203B41FA5}">
                      <a16:colId xmlns:a16="http://schemas.microsoft.com/office/drawing/2014/main" val="439124664"/>
                    </a:ext>
                  </a:extLst>
                </a:gridCol>
                <a:gridCol w="1850968">
                  <a:extLst>
                    <a:ext uri="{9D8B030D-6E8A-4147-A177-3AD203B41FA5}">
                      <a16:colId xmlns:a16="http://schemas.microsoft.com/office/drawing/2014/main" val="2008060597"/>
                    </a:ext>
                  </a:extLst>
                </a:gridCol>
                <a:gridCol w="2017221">
                  <a:extLst>
                    <a:ext uri="{9D8B030D-6E8A-4147-A177-3AD203B41FA5}">
                      <a16:colId xmlns:a16="http://schemas.microsoft.com/office/drawing/2014/main" val="2026372200"/>
                    </a:ext>
                  </a:extLst>
                </a:gridCol>
                <a:gridCol w="2787535">
                  <a:extLst>
                    <a:ext uri="{9D8B030D-6E8A-4147-A177-3AD203B41FA5}">
                      <a16:colId xmlns:a16="http://schemas.microsoft.com/office/drawing/2014/main" val="1645523503"/>
                    </a:ext>
                  </a:extLst>
                </a:gridCol>
                <a:gridCol w="3560124">
                  <a:extLst>
                    <a:ext uri="{9D8B030D-6E8A-4147-A177-3AD203B41FA5}">
                      <a16:colId xmlns:a16="http://schemas.microsoft.com/office/drawing/2014/main" val="821845596"/>
                    </a:ext>
                  </a:extLst>
                </a:gridCol>
              </a:tblGrid>
              <a:tr h="370191"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solidFill>
                            <a:srgbClr val="002060"/>
                          </a:solidFill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ឆ្នាំបានបង់</a:t>
                      </a:r>
                      <a:endParaRPr lang="en-US" dirty="0">
                        <a:solidFill>
                          <a:srgbClr val="002060"/>
                        </a:solidFill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solidFill>
                            <a:srgbClr val="002060"/>
                          </a:solidFill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អត្រាសោធន</a:t>
                      </a:r>
                      <a:endParaRPr lang="en-US" dirty="0">
                        <a:solidFill>
                          <a:srgbClr val="002060"/>
                        </a:solidFill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solidFill>
                            <a:srgbClr val="002060"/>
                          </a:solidFill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ប្រាក់ឈ្នួល</a:t>
                      </a:r>
                      <a:endParaRPr lang="en-US" dirty="0">
                        <a:solidFill>
                          <a:srgbClr val="002060"/>
                        </a:solidFill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solidFill>
                            <a:srgbClr val="002060"/>
                          </a:solidFill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ប្រាក់សោធនទទួលបាន</a:t>
                      </a:r>
                      <a:endParaRPr lang="en-US" dirty="0">
                        <a:solidFill>
                          <a:srgbClr val="002060"/>
                        </a:solidFill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solidFill>
                            <a:srgbClr val="002060"/>
                          </a:solidFill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ប្រាក់ឈ្នួលពិតាន</a:t>
                      </a:r>
                      <a:endParaRPr lang="en-US" dirty="0">
                        <a:solidFill>
                          <a:srgbClr val="002060"/>
                        </a:solidFill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0120309"/>
                  </a:ext>
                </a:extLst>
              </a:tr>
              <a:tr h="370191"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១.៧៥%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១,២០០,០០០៛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២១,០០០៛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rowSpan="11">
                  <a:txBody>
                    <a:bodyPr/>
                    <a:lstStyle/>
                    <a:p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endParaRPr lang="km-KH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pPr algn="ctr"/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បច្ចុប្បន្នបាន</a:t>
                      </a:r>
                    </a:p>
                    <a:p>
                      <a:pPr algn="ctr"/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កំណត់ត្រឹមតែ១,២០០,០០០៛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528628"/>
                  </a:ext>
                </a:extLst>
              </a:tr>
              <a:tr h="370191"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២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៣,៥០%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km-K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hmer OS Battambang" panose="02000500000000020004" pitchFamily="2" charset="0"/>
                          <a:ea typeface="+mn-ea"/>
                          <a:cs typeface="Khmer OS Battambang" panose="02000500000000020004" pitchFamily="2" charset="0"/>
                        </a:rPr>
                        <a:t>១,២០០,០០០៛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៤២,០០០៛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761530"/>
                  </a:ext>
                </a:extLst>
              </a:tr>
              <a:tr h="370191"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៣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៥,២៥%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km-K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hmer OS Battambang" panose="02000500000000020004" pitchFamily="2" charset="0"/>
                          <a:ea typeface="+mn-ea"/>
                          <a:cs typeface="Khmer OS Battambang" panose="02000500000000020004" pitchFamily="2" charset="0"/>
                        </a:rPr>
                        <a:t>១,២០០,០០០៛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៦៣,០០០៛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4670174"/>
                  </a:ext>
                </a:extLst>
              </a:tr>
              <a:tr h="370191"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៤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៧%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km-K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hmer OS Battambang" panose="02000500000000020004" pitchFamily="2" charset="0"/>
                          <a:ea typeface="+mn-ea"/>
                          <a:cs typeface="Khmer OS Battambang" panose="02000500000000020004" pitchFamily="2" charset="0"/>
                        </a:rPr>
                        <a:t>១,២០០,០០០៛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៨៤,០០០៛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897473"/>
                  </a:ext>
                </a:extLst>
              </a:tr>
              <a:tr h="370191"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៥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៨,៧៥%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km-K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hmer OS Battambang" panose="02000500000000020004" pitchFamily="2" charset="0"/>
                          <a:ea typeface="+mn-ea"/>
                          <a:cs typeface="Khmer OS Battambang" panose="02000500000000020004" pitchFamily="2" charset="0"/>
                        </a:rPr>
                        <a:t>១,២០០,០០០៛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១០៥,០០០៛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402912"/>
                  </a:ext>
                </a:extLst>
              </a:tr>
              <a:tr h="370191"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៦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១០,៥០%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km-K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hmer OS Battambang" panose="02000500000000020004" pitchFamily="2" charset="0"/>
                          <a:ea typeface="+mn-ea"/>
                          <a:cs typeface="Khmer OS Battambang" panose="02000500000000020004" pitchFamily="2" charset="0"/>
                        </a:rPr>
                        <a:t>១,២០០,០០០៛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១២៦,០០០៛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7117748"/>
                  </a:ext>
                </a:extLst>
              </a:tr>
              <a:tr h="370191"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៧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១២,២៥%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km-K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hmer OS Battambang" panose="02000500000000020004" pitchFamily="2" charset="0"/>
                          <a:ea typeface="+mn-ea"/>
                          <a:cs typeface="Khmer OS Battambang" panose="02000500000000020004" pitchFamily="2" charset="0"/>
                        </a:rPr>
                        <a:t>១,២០០,០០០៛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១៤៧,០០០៛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3500619"/>
                  </a:ext>
                </a:extLst>
              </a:tr>
              <a:tr h="370191"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៨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១៤%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km-K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hmer OS Battambang" panose="02000500000000020004" pitchFamily="2" charset="0"/>
                          <a:ea typeface="+mn-ea"/>
                          <a:cs typeface="Khmer OS Battambang" panose="02000500000000020004" pitchFamily="2" charset="0"/>
                        </a:rPr>
                        <a:t>១,២០០,០០០៛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១៦៨,០០០៛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8139242"/>
                  </a:ext>
                </a:extLst>
              </a:tr>
              <a:tr h="370191"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៩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១៥,៧៥%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km-K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hmer OS Battambang" panose="02000500000000020004" pitchFamily="2" charset="0"/>
                          <a:ea typeface="+mn-ea"/>
                          <a:cs typeface="Khmer OS Battambang" panose="02000500000000020004" pitchFamily="2" charset="0"/>
                        </a:rPr>
                        <a:t>១,២០០,០០០៛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១៨៩,០០០៛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0804249"/>
                  </a:ext>
                </a:extLst>
              </a:tr>
              <a:tr h="370191"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១០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១៧,៥០%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km-K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Khmer OS Battambang" panose="02000500000000020004" pitchFamily="2" charset="0"/>
                          <a:ea typeface="+mn-ea"/>
                          <a:cs typeface="Khmer OS Battambang" panose="02000500000000020004" pitchFamily="2" charset="0"/>
                        </a:rPr>
                        <a:t>១,២០០,០០០៛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២១០,០០០៛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5641572"/>
                  </a:ext>
                </a:extLst>
              </a:tr>
              <a:tr h="370191">
                <a:tc>
                  <a:txBody>
                    <a:bodyPr/>
                    <a:lstStyle/>
                    <a:p>
                      <a:pPr algn="ctr"/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៣០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៤៥%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m-KH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១,២០០,០០០៛</a:t>
                      </a:r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m-KH" sz="20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៥៤០,០០០៛</a:t>
                      </a:r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3282740"/>
                  </a:ext>
                </a:extLst>
              </a:tr>
              <a:tr h="370191">
                <a:tc gridSpan="5">
                  <a:txBody>
                    <a:bodyPr/>
                    <a:lstStyle/>
                    <a:p>
                      <a:r>
                        <a:rPr lang="km-KH" dirty="0">
                          <a:latin typeface="Khmer OS Muol Light" panose="02000500000000020004" pitchFamily="2" charset="0"/>
                          <a:cs typeface="Khmer OS Muol Light" panose="02000500000000020004" pitchFamily="2" charset="0"/>
                        </a:rPr>
                        <a:t>ករណីប្រាក់ឈ្នួលពិតាន មានការកើនឡើង ប្រាក់សោធនដែលទទួលបានមានការកើនឡើងបន្ថែមទៀត។</a:t>
                      </a:r>
                      <a:endParaRPr lang="en-US" dirty="0">
                        <a:latin typeface="Khmer OS Muol Light" panose="02000500000000020004" pitchFamily="2" charset="0"/>
                        <a:cs typeface="Khmer OS Muol Light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en-US" sz="20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082579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CF8C73-AC1E-4CAB-892E-E4D5CB72D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866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3016"/>
            <a:ext cx="11071951" cy="1061488"/>
          </a:xfrm>
        </p:spPr>
        <p:txBody>
          <a:bodyPr>
            <a:normAutofit/>
          </a:bodyPr>
          <a:lstStyle/>
          <a:p>
            <a:pPr algn="ctr"/>
            <a:r>
              <a:rPr lang="km-KH" sz="2800" dirty="0">
                <a:solidFill>
                  <a:srgbClr val="3333FF"/>
                </a:solidFill>
                <a:effectLst/>
                <a:latin typeface="Khmer OS Muol Light" pitchFamily="2" charset="0"/>
                <a:cs typeface="Khmer OS Muol Light" pitchFamily="2" charset="0"/>
              </a:rPr>
              <a:t>ឧបសម្ព័ន្ធ</a:t>
            </a:r>
            <a:endParaRPr lang="en-US" sz="2800" dirty="0">
              <a:solidFill>
                <a:srgbClr val="3333FF"/>
              </a:solidFill>
              <a:effectLst/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8</a:t>
            </a:fld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6AFD39-EEBC-452C-B817-97F7B68CB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327" y="1707614"/>
            <a:ext cx="10656181" cy="4585834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CD4821-1A3F-40A8-9DBD-0457A1473F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34" b="3997"/>
          <a:stretch/>
        </p:blipFill>
        <p:spPr>
          <a:xfrm>
            <a:off x="558188" y="1008472"/>
            <a:ext cx="5537812" cy="56801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DE42A42-E800-4ADF-B6C3-39BE01069E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0" t="1123"/>
          <a:stretch/>
        </p:blipFill>
        <p:spPr>
          <a:xfrm>
            <a:off x="6096000" y="1235997"/>
            <a:ext cx="5537812" cy="545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4407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3016"/>
            <a:ext cx="11060935" cy="1061488"/>
          </a:xfrm>
        </p:spPr>
        <p:txBody>
          <a:bodyPr>
            <a:normAutofit/>
          </a:bodyPr>
          <a:lstStyle/>
          <a:p>
            <a:pPr algn="ctr"/>
            <a:r>
              <a:rPr lang="km-KH" sz="2600" dirty="0">
                <a:solidFill>
                  <a:srgbClr val="3333FF"/>
                </a:solidFill>
                <a:effectLst/>
                <a:latin typeface="Khmer OS Muol Light" pitchFamily="2" charset="0"/>
                <a:cs typeface="Khmer OS Muol Light" pitchFamily="2" charset="0"/>
              </a:rPr>
              <a:t>៥. សោធនទុព្វលភាព(ពេលធ្លាក់ខ្លួនឈឺឬគ្រោះថ្នាក់ធ្ងន់ធ្ងរ)</a:t>
            </a:r>
            <a:endParaRPr lang="en-US" sz="2600" dirty="0">
              <a:solidFill>
                <a:srgbClr val="3333FF"/>
              </a:solidFill>
              <a:effectLst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9</a:t>
            </a:fld>
            <a:endParaRPr lang="en-GB"/>
          </a:p>
        </p:txBody>
      </p:sp>
      <p:graphicFrame>
        <p:nvGraphicFramePr>
          <p:cNvPr id="5" name="Content Placeholder 3">
            <a:extLst>
              <a:ext uri="{FF2B5EF4-FFF2-40B4-BE49-F238E27FC236}">
                <a16:creationId xmlns:a16="http://schemas.microsoft.com/office/drawing/2014/main" id="{9AD4CB55-1A5E-44C9-9E64-AA4DF99ED6E0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3276301" y="5475383"/>
          <a:ext cx="5406205" cy="923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EE5321E-7642-4BBF-B5CF-30B5ED0B24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056359"/>
              </p:ext>
            </p:extLst>
          </p:nvPr>
        </p:nvGraphicFramePr>
        <p:xfrm>
          <a:off x="804231" y="1390888"/>
          <a:ext cx="3617664" cy="19207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17664">
                  <a:extLst>
                    <a:ext uri="{9D8B030D-6E8A-4147-A177-3AD203B41FA5}">
                      <a16:colId xmlns:a16="http://schemas.microsoft.com/office/drawing/2014/main" val="2876565462"/>
                    </a:ext>
                  </a:extLst>
                </a:gridCol>
              </a:tblGrid>
              <a:tr h="52033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54521" algn="l"/>
                        </a:tabLst>
                        <a:defRPr/>
                      </a:pPr>
                      <a:r>
                        <a:rPr lang="km-KH" sz="1800" u="sng" kern="1200" dirty="0">
                          <a:solidFill>
                            <a:srgbClr val="0000CC"/>
                          </a:solidFill>
                          <a:effectLst/>
                          <a:latin typeface="Khmer OS Muol Light" panose="02000500000000020004" pitchFamily="2" charset="0"/>
                          <a:ea typeface="+mn-ea"/>
                          <a:cs typeface="Khmer OS Muol Light" panose="02000500000000020004" pitchFamily="2" charset="0"/>
                        </a:rPr>
                        <a:t>លក្ខខណ្ឌ</a:t>
                      </a:r>
                      <a:endParaRPr lang="en-US" sz="1800" u="sng" kern="1200" dirty="0">
                        <a:solidFill>
                          <a:srgbClr val="0000CC"/>
                        </a:solidFill>
                        <a:effectLst/>
                        <a:latin typeface="Khmer OS Muol Light" panose="02000500000000020004" pitchFamily="2" charset="0"/>
                        <a:ea typeface="+mn-ea"/>
                        <a:cs typeface="Khmer OS Muol Light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77569737"/>
                  </a:ext>
                </a:extLst>
              </a:tr>
              <a:tr h="520333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បានចុះបញ្ជីក្នុងផ្នែកប្រាក់សោធន</a:t>
                      </a:r>
                      <a:endParaRPr lang="en-US" sz="18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61647014"/>
                  </a:ext>
                </a:extLst>
              </a:tr>
              <a:tr h="520333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បានបង់ភាគទានយ៉ាងតិច ៦០ខែ មុនកាលបរិច្ឆេទទទួលរងទុព្វលភាព</a:t>
                      </a:r>
                      <a:endParaRPr lang="en-US" sz="18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2944264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8BEF7B4-BCD9-4E8E-809C-CC8B4352D3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1405709"/>
              </p:ext>
            </p:extLst>
          </p:nvPr>
        </p:nvGraphicFramePr>
        <p:xfrm>
          <a:off x="6675387" y="1386016"/>
          <a:ext cx="4693184" cy="20813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93184">
                  <a:extLst>
                    <a:ext uri="{9D8B030D-6E8A-4147-A177-3AD203B41FA5}">
                      <a16:colId xmlns:a16="http://schemas.microsoft.com/office/drawing/2014/main" val="2876565462"/>
                    </a:ext>
                  </a:extLst>
                </a:gridCol>
              </a:tblGrid>
              <a:tr h="52033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54521" algn="l"/>
                        </a:tabLst>
                        <a:defRPr/>
                      </a:pPr>
                      <a:r>
                        <a:rPr lang="km-KH" sz="1800" u="sng" kern="1200" dirty="0">
                          <a:solidFill>
                            <a:srgbClr val="0000CC"/>
                          </a:solidFill>
                          <a:effectLst/>
                          <a:latin typeface="Khmer OS Muol Light" panose="02000500000000020004" pitchFamily="2" charset="0"/>
                          <a:ea typeface="+mn-ea"/>
                          <a:cs typeface="Khmer OS Muol Light" panose="02000500000000020004" pitchFamily="2" charset="0"/>
                        </a:rPr>
                        <a:t>អត្ថប្រយោជន៍(តាវកាលិក)</a:t>
                      </a:r>
                      <a:endParaRPr lang="en-US" sz="1800" u="sng" kern="1200" dirty="0">
                        <a:solidFill>
                          <a:srgbClr val="0000CC"/>
                        </a:solidFill>
                        <a:effectLst/>
                        <a:latin typeface="Khmer OS Muol Light" panose="02000500000000020004" pitchFamily="2" charset="0"/>
                        <a:ea typeface="+mn-ea"/>
                        <a:cs typeface="Khmer OS Muol Light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77569737"/>
                  </a:ext>
                </a:extLst>
              </a:tr>
              <a:tr h="520333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tabLst>
                          <a:tab pos="254521" algn="l"/>
                        </a:tabLst>
                      </a:pP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១.ទទួលបានប្រាក់សោធនប្រចាំខែ(១ខែបើក២ដង)</a:t>
                      </a:r>
                      <a:endParaRPr lang="en-US" sz="18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61647014"/>
                  </a:ext>
                </a:extLst>
              </a:tr>
              <a:tr h="520333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tabLst>
                          <a:tab pos="254521" algn="l"/>
                        </a:tabLst>
                      </a:pP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២.ទទួលបានសេវាព្យាបាលនិងថែទាំវេជ្ជសាស្ត្រ</a:t>
                      </a:r>
                      <a:endParaRPr lang="en-US" sz="18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2944264"/>
                  </a:ext>
                </a:extLst>
              </a:tr>
              <a:tr h="5203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800" spc="-5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៣. អាចទទួលបានប្រាក់ឧបត្ថម្ភសម្រាប់អ្នកថែរក្សា</a:t>
                      </a:r>
                      <a:endParaRPr lang="en-US" sz="1800" spc="-5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6387867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022F0443-9C55-4C24-BBDE-9E7041C66F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5670875"/>
              </p:ext>
            </p:extLst>
          </p:nvPr>
        </p:nvGraphicFramePr>
        <p:xfrm>
          <a:off x="983167" y="3578695"/>
          <a:ext cx="9309253" cy="29568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09253">
                  <a:extLst>
                    <a:ext uri="{9D8B030D-6E8A-4147-A177-3AD203B41FA5}">
                      <a16:colId xmlns:a16="http://schemas.microsoft.com/office/drawing/2014/main" val="2373937566"/>
                    </a:ext>
                  </a:extLst>
                </a:gridCol>
              </a:tblGrid>
              <a:tr h="295681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20000"/>
                        </a:lnSpc>
                        <a:tabLst>
                          <a:tab pos="254521" algn="l"/>
                        </a:tabLst>
                      </a:pPr>
                      <a:r>
                        <a:rPr lang="km-KH" sz="1800" u="sng" kern="1200" dirty="0">
                          <a:solidFill>
                            <a:srgbClr val="0000CC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Khmer OS Muol Light" panose="02000500000000020004" pitchFamily="2" charset="0"/>
                          <a:ea typeface="+mn-ea"/>
                          <a:cs typeface="Khmer OS Muol Light" panose="02000500000000020004" pitchFamily="2" charset="0"/>
                        </a:rPr>
                        <a:t>ចំណាំ</a:t>
                      </a:r>
                    </a:p>
                    <a:p>
                      <a:pPr algn="ctr">
                        <a:lnSpc>
                          <a:spcPct val="120000"/>
                        </a:lnSpc>
                        <a:tabLst>
                          <a:tab pos="254521" algn="l"/>
                        </a:tabLst>
                      </a:pPr>
                      <a:r>
                        <a:rPr lang="km-KH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ករណីសមាជិក ប.ស.ស. បង់ភាគទានតិចជាង៣០ឆ្នាំ សន្មត់ថាបង់បាន៣០ឆ្នាំ(អត្រាសោធន៤៥%)</a:t>
                      </a:r>
                    </a:p>
                    <a:p>
                      <a:pPr algn="ctr">
                        <a:lnSpc>
                          <a:spcPct val="120000"/>
                        </a:lnSpc>
                        <a:tabLst>
                          <a:tab pos="254521" algn="l"/>
                        </a:tabLst>
                      </a:pPr>
                      <a:endParaRPr lang="km-KH" sz="1800" b="1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tabLst>
                          <a:tab pos="254521" algn="l"/>
                        </a:tabLst>
                      </a:pPr>
                      <a:r>
                        <a:rPr lang="km-KH" sz="1800" b="1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សោធនទុព្វលភាព</a:t>
                      </a:r>
                      <a:r>
                        <a:rPr lang="ca-ES" sz="1800" b="1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	</a:t>
                      </a:r>
                      <a:r>
                        <a:rPr lang="en-US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= </a:t>
                      </a:r>
                      <a:r>
                        <a:rPr lang="km-KH" sz="1800" dirty="0">
                          <a:solidFill>
                            <a:srgbClr val="0000CC"/>
                          </a:solidFill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៤៥</a:t>
                      </a:r>
                      <a:r>
                        <a:rPr lang="ca-ES" sz="1800" dirty="0">
                          <a:solidFill>
                            <a:srgbClr val="0000CC"/>
                          </a:solidFill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%</a:t>
                      </a:r>
                      <a:r>
                        <a:rPr lang="en-US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 x </a:t>
                      </a: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១,២០០,០០០រៀល</a:t>
                      </a:r>
                      <a:r>
                        <a:rPr lang="ca-ES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 </a:t>
                      </a:r>
                      <a:r>
                        <a:rPr lang="en-US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= </a:t>
                      </a: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៥៤០,០០០</a:t>
                      </a:r>
                      <a:r>
                        <a:rPr lang="en-US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 </a:t>
                      </a: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រៀល</a:t>
                      </a:r>
                    </a:p>
                    <a:p>
                      <a:pPr algn="ctr">
                        <a:lnSpc>
                          <a:spcPct val="120000"/>
                        </a:lnSpc>
                        <a:tabLst>
                          <a:tab pos="254521" algn="l"/>
                        </a:tabLst>
                      </a:pPr>
                      <a:endParaRPr lang="km-KH" sz="1800" dirty="0"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pPr algn="l">
                        <a:lnSpc>
                          <a:spcPct val="120000"/>
                        </a:lnSpc>
                        <a:tabLst>
                          <a:tab pos="254521" algn="l"/>
                        </a:tabLst>
                      </a:pPr>
                      <a:r>
                        <a:rPr lang="km-KH" sz="18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                    ថែមអ្នកថែរក្សា៥០%នៃ៥៤០.០០០រៀល</a:t>
                      </a:r>
                      <a:r>
                        <a:rPr lang="ca-ES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 </a:t>
                      </a:r>
                      <a:r>
                        <a:rPr lang="en-US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=</a:t>
                      </a:r>
                      <a:r>
                        <a:rPr lang="km-KH" sz="1800" dirty="0">
                          <a:latin typeface="Khmer OS Battambang" panose="02000500000000020004" pitchFamily="2" charset="0"/>
                          <a:cs typeface="Khmer OS Battambang" panose="02000500000000020004" pitchFamily="2" charset="0"/>
                        </a:rPr>
                        <a:t>២៧០,០០០រៀល</a:t>
                      </a:r>
                      <a:endParaRPr lang="km-KH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tabLst>
                          <a:tab pos="254521" algn="l"/>
                          <a:tab pos="495285" algn="l"/>
                          <a:tab pos="749806" algn="l"/>
                        </a:tabLst>
                      </a:pPr>
                      <a:endParaRPr lang="en-US" sz="18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Khmer OS Battambang" panose="02000500000000020004" pitchFamily="2" charset="0"/>
                        <a:cs typeface="Khmer OS Battambang" panose="02000500000000020004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399502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73430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10</a:t>
            </a:fld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B97AB8A-DDFE-4089-8FF8-2C687C1F2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86061"/>
            <a:ext cx="11097491" cy="1108037"/>
          </a:xfrm>
        </p:spPr>
        <p:txBody>
          <a:bodyPr>
            <a:normAutofit/>
          </a:bodyPr>
          <a:lstStyle/>
          <a:p>
            <a:pPr algn="ctr"/>
            <a:r>
              <a:rPr lang="km-KH" sz="2400" dirty="0">
                <a:ln w="0"/>
                <a:solidFill>
                  <a:srgbClr val="3333FF"/>
                </a:solidFill>
                <a:effectLst/>
                <a:latin typeface="Khmer OS Muol Light" panose="02000500000000020004" pitchFamily="2" charset="0"/>
                <a:cs typeface="Khmer OS Muol Light" panose="02000500000000020004" pitchFamily="2" charset="0"/>
              </a:rPr>
              <a:t>៦. វិភាជន៍បូជាសព(ប្រាក់បូជាសព) និងសោធនឧត្តរជីវី</a:t>
            </a:r>
            <a:endParaRPr lang="en-US" sz="2400" dirty="0">
              <a:solidFill>
                <a:srgbClr val="0000CC"/>
              </a:solidFill>
              <a:effectLst/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EC6C56B-E246-431B-9A2E-1AFDC7B951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9354792"/>
              </p:ext>
            </p:extLst>
          </p:nvPr>
        </p:nvGraphicFramePr>
        <p:xfrm>
          <a:off x="263246" y="1246901"/>
          <a:ext cx="11704320" cy="23065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2160">
                  <a:extLst>
                    <a:ext uri="{9D8B030D-6E8A-4147-A177-3AD203B41FA5}">
                      <a16:colId xmlns:a16="http://schemas.microsoft.com/office/drawing/2014/main" val="393538936"/>
                    </a:ext>
                  </a:extLst>
                </a:gridCol>
                <a:gridCol w="5852160">
                  <a:extLst>
                    <a:ext uri="{9D8B030D-6E8A-4147-A177-3AD203B41FA5}">
                      <a16:colId xmlns:a16="http://schemas.microsoft.com/office/drawing/2014/main" val="531447378"/>
                    </a:ext>
                  </a:extLst>
                </a:gridCol>
              </a:tblGrid>
              <a:tr h="713202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b="0" dirty="0">
                          <a:solidFill>
                            <a:srgbClr val="3333FF"/>
                          </a:solidFill>
                          <a:latin typeface="Khmer OS System" panose="02000500000000020004" pitchFamily="2" charset="0"/>
                          <a:cs typeface="+mj-cs"/>
                        </a:rPr>
                        <a:t>លក្ខខណ្ឌដើម្បីទទួលបានវិភាជន៍បូជាសព</a:t>
                      </a:r>
                      <a:endParaRPr lang="en-US" b="0" dirty="0">
                        <a:solidFill>
                          <a:srgbClr val="3333FF"/>
                        </a:solidFill>
                        <a:latin typeface="Khmer OS System" panose="02000500000000020004" pitchFamily="2" charset="0"/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m-KH" b="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7147329"/>
                  </a:ext>
                </a:extLst>
              </a:tr>
              <a:tr h="7132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b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សោធនិកជរាភាព(អ្នកចូលនិវត្តន៍ស្លាប់)</a:t>
                      </a:r>
                      <a:endParaRPr lang="en-US" b="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b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សោធនិកទុព្វលភាព(អ្នកចូលនិវត្តន៍ស្លាប់)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8185347"/>
                  </a:ext>
                </a:extLst>
              </a:tr>
              <a:tr h="859596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spc="-30" baseline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វិភាជន៍បូជាសពផ្នែកប្រាក់សោធនត្រូវកំណត់</a:t>
                      </a:r>
                      <a:r>
                        <a:rPr lang="km-KH" strike="noStrike" spc="-30" baseline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ស្មើនឹង</a:t>
                      </a:r>
                      <a:r>
                        <a:rPr lang="km-KH" spc="-30" baseline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 ៥ខែនៃប្រាក់សោធនចុងក្រោយរបស់សាមីខ្លួន </a:t>
                      </a:r>
                      <a:br>
                        <a:rPr lang="km-KH" spc="-30" baseline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</a:br>
                      <a:r>
                        <a:rPr lang="km-KH" spc="-30" baseline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ឬត្រូវកំណត់អប្បបរមា</a:t>
                      </a:r>
                      <a:r>
                        <a:rPr lang="km-KH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ស្មើនឹង</a:t>
                      </a:r>
                      <a:r>
                        <a:rPr lang="km-KH" sz="1800" b="1" i="1" u="sng" dirty="0">
                          <a:solidFill>
                            <a:srgbClr val="0000CC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២,០០០,០០០រៀល)</a:t>
                      </a:r>
                      <a:endParaRPr lang="en-US" b="1" dirty="0">
                        <a:solidFill>
                          <a:srgbClr val="0000CC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km-KH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966078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5D5DD53-6AFF-4455-AD18-4F56B16A43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4491761"/>
              </p:ext>
            </p:extLst>
          </p:nvPr>
        </p:nvGraphicFramePr>
        <p:xfrm>
          <a:off x="263247" y="3894741"/>
          <a:ext cx="11704320" cy="2452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2160">
                  <a:extLst>
                    <a:ext uri="{9D8B030D-6E8A-4147-A177-3AD203B41FA5}">
                      <a16:colId xmlns:a16="http://schemas.microsoft.com/office/drawing/2014/main" val="393538936"/>
                    </a:ext>
                  </a:extLst>
                </a:gridCol>
                <a:gridCol w="5852160">
                  <a:extLst>
                    <a:ext uri="{9D8B030D-6E8A-4147-A177-3AD203B41FA5}">
                      <a16:colId xmlns:a16="http://schemas.microsoft.com/office/drawing/2014/main" val="531447378"/>
                    </a:ext>
                  </a:extLst>
                </a:gridCol>
              </a:tblGrid>
              <a:tr h="713202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b="0" dirty="0">
                          <a:solidFill>
                            <a:srgbClr val="3333FF"/>
                          </a:solidFill>
                          <a:latin typeface="Khmer OS System" panose="02000500000000020004" pitchFamily="2" charset="0"/>
                          <a:cs typeface="+mj-cs"/>
                        </a:rPr>
                        <a:t>លក្ខខណ្ឌដើម្បីទទួលបានសោធនឧត្តរជីវី</a:t>
                      </a:r>
                      <a:endParaRPr lang="en-US" b="0" dirty="0">
                        <a:solidFill>
                          <a:srgbClr val="3333FF"/>
                        </a:solidFill>
                        <a:latin typeface="Khmer OS System" panose="02000500000000020004" pitchFamily="2" charset="0"/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</a:pPr>
                      <a:endParaRPr lang="km-KH" b="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7147329"/>
                  </a:ext>
                </a:extLst>
              </a:tr>
              <a:tr h="7132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b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សោធនិកជរាភាពឬទុព្វលភាព(ទទួលមរណភាព)</a:t>
                      </a:r>
                      <a:endParaRPr lang="en-US" b="0" dirty="0">
                        <a:solidFill>
                          <a:schemeClr val="tx1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b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សមាជិក </a:t>
                      </a:r>
                      <a:r>
                        <a:rPr lang="km-KH" b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+mj-cs"/>
                        </a:rPr>
                        <a:t>ប.ស.ស. </a:t>
                      </a:r>
                      <a:r>
                        <a:rPr lang="km-KH" b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បានបង់ភាគទានផ្នែកប្រាក់សោធន</a:t>
                      </a:r>
                      <a:br>
                        <a:rPr lang="km-KH" b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</a:br>
                      <a:r>
                        <a:rPr lang="km-KH" b="0" dirty="0">
                          <a:solidFill>
                            <a:schemeClr val="tx1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យ៉ាងតិច៦០ខែ(ទទួលមរណភាព)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8185347"/>
                  </a:ext>
                </a:extLst>
              </a:tr>
              <a:tr h="859596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km-KH" b="1" dirty="0">
                          <a:solidFill>
                            <a:srgbClr val="0000CC"/>
                          </a:solidFill>
                          <a:latin typeface="Khmer OS System" panose="02000500000000020004" pitchFamily="2" charset="0"/>
                          <a:cs typeface="Khmer OS System" panose="02000500000000020004" pitchFamily="2" charset="0"/>
                        </a:rPr>
                        <a:t>សោធនឧត្តរជីវី(អ្នកមានសិទ្ធិបន្តក្នុងគ្រួសាររបស់គាត់) មានដូចជា៖ ប្តីឬប្រពន្ធ និងកូនក្នុងបន្ទុក</a:t>
                      </a:r>
                      <a:endParaRPr lang="en-US" b="1" dirty="0">
                        <a:solidFill>
                          <a:srgbClr val="0000CC"/>
                        </a:solidFill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km-KH" dirty="0">
                        <a:latin typeface="Khmer OS System" panose="02000500000000020004" pitchFamily="2" charset="0"/>
                        <a:cs typeface="Khmer OS System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9660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41504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3016"/>
            <a:ext cx="11071951" cy="1061488"/>
          </a:xfrm>
        </p:spPr>
        <p:txBody>
          <a:bodyPr>
            <a:normAutofit/>
          </a:bodyPr>
          <a:lstStyle/>
          <a:p>
            <a:pPr algn="ctr"/>
            <a:r>
              <a:rPr lang="km-KH" sz="2400" dirty="0">
                <a:solidFill>
                  <a:srgbClr val="3333FF"/>
                </a:solidFill>
                <a:effectLst/>
                <a:latin typeface="Khmer OS Muol Light" pitchFamily="2" charset="0"/>
                <a:cs typeface="Khmer OS Muol Light" pitchFamily="2" charset="0"/>
              </a:rPr>
              <a:t> ៧. សោធនជរាភាពអយ្យកប្បញ្ញតិ្ត(ថែមឆ្នាំអតីតភាពប្រាក់សោធន)</a:t>
            </a:r>
            <a:endParaRPr lang="en-US" sz="2400" dirty="0">
              <a:solidFill>
                <a:srgbClr val="3333FF"/>
              </a:solidFill>
              <a:effectLst/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11</a:t>
            </a:fld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6AFD39-EEBC-452C-B817-97F7B68CB6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640" y="1101688"/>
            <a:ext cx="11605775" cy="575631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  <a:tabLst>
                <a:tab pos="254521" algn="l"/>
              </a:tabLst>
            </a:pPr>
            <a:r>
              <a:rPr lang="km-KH" sz="2400" spc="-7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	</a:t>
            </a: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សមាជិក ប.ស.ស. មានសិទ្ធិទទួលបានថែមឆ្នាំអតីតភាពប្រាក់សោធន  លុះត្រាតែសមាជិកប.ស.ស.ត្រូវបំពេញលក្ខខណ្ឌដូចខាងក្រោម៖</a:t>
            </a:r>
            <a:endParaRPr lang="km-KH" sz="29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914400" lvl="1" indent="-457200">
              <a:lnSpc>
                <a:spcPct val="2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254000" algn="l"/>
                <a:tab pos="914400" algn="l"/>
                <a:tab pos="1255713" algn="l"/>
              </a:tabLst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បានចុះបញ្ជីនៅប.ស.ស.ផ្នែកប្រាក់សោធនចាប់ពីថ្ងៃទី១ ខែកក្កដា ឆ្នាំ២០២២</a:t>
            </a:r>
          </a:p>
          <a:p>
            <a:pPr marL="914400" lvl="1" indent="-457200">
              <a:lnSpc>
                <a:spcPct val="2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254000" algn="l"/>
                <a:tab pos="914400" algn="l"/>
                <a:tab pos="1255713" algn="l"/>
              </a:tabLst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មានអាយុលើស៣០ឆ្នាំ គិតចាប់ពីថ្ងៃទី១ ខែកក្កដា ឆ្នាំ២០២២</a:t>
            </a:r>
            <a:endParaRPr lang="en-US" sz="20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914400" lvl="1" indent="-457200">
              <a:lnSpc>
                <a:spcPct val="2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  <a:tabLst>
                <a:tab pos="254000" algn="l"/>
                <a:tab pos="914400" algn="l"/>
                <a:tab pos="1255713" algn="l"/>
              </a:tabLst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បានបង់ភាគទានយ៉ាងតិច២៤ខែ ក្នុងរយៈពេល៣៦ខែ គិតចាប់ពីខែតុលា ឆ្នាំ២០២២ដល់ខែកញ្ញា ឆ្នាំ២០២៥។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965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8D500E-0133-4719-B764-ECAFAF433B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719" y="1069570"/>
            <a:ext cx="11687245" cy="5223877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  <a:buNone/>
              <a:tabLst>
                <a:tab pos="254000" algn="l"/>
                <a:tab pos="914400" algn="l"/>
                <a:tab pos="1255713" algn="l"/>
              </a:tabLst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ដើម្បីបានឆ្នាំថែមអតីតភាពប្រាក់សោធនឬឆ្នាំភាគទាន គឺយកអាយុសមាជិកពេលចុះបញ្ជីផ្នែកប្រាក់សោធនដំបូង    ដកនឹង៣០ចែកនឹង២។  ឧទាហរណ៍ ប.ស.ស.ថែមឆ្នាំអតីតភាពប្រាក់សោធនជូនគាត់បាន១០ឆ្នាំ មូលហេតុគឺ</a:t>
            </a:r>
            <a:endParaRPr lang="en-US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  <a:buNone/>
              <a:tabLst>
                <a:tab pos="254000" algn="l"/>
                <a:tab pos="914400" algn="l"/>
                <a:tab pos="1255713" algn="l"/>
              </a:tabLst>
            </a:pPr>
            <a:r>
              <a:rPr lang="en-US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   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យកអាយុ៥០ឆ្នាំ</a:t>
            </a:r>
            <a:r>
              <a:rPr lang="en-U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-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៣០ឆ្នាំ ចែកនឹង២ </a:t>
            </a:r>
            <a:r>
              <a:rPr lang="en-U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=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១០ឆ្នាំ</a:t>
            </a: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។</a:t>
            </a:r>
          </a:p>
          <a:p>
            <a:pPr marL="0" indent="0">
              <a:lnSpc>
                <a:spcPct val="170000"/>
              </a:lnSpc>
              <a:spcBef>
                <a:spcPts val="600"/>
              </a:spcBef>
              <a:spcAft>
                <a:spcPts val="600"/>
              </a:spcAft>
              <a:buNone/>
              <a:tabLst>
                <a:tab pos="254000" algn="l"/>
                <a:tab pos="914400" algn="l"/>
                <a:tab pos="1255713" algn="l"/>
              </a:tabLst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ឧទាហរណ៍ លោក </a:t>
            </a:r>
            <a:r>
              <a:rPr lang="km-KH" spc="-1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សីហា មានអាយុ៥០ឆ្នាំ បានបង់ភាគទានមកប.ស.ស.បាន១០ឆ្នាំមានប្រាក់ខែ១,២០០,០០០រៀល។</a:t>
            </a: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គាត់ទទួលបានអតីតភាពសរុប២០ឆ្នាំ មូលហេតុគឺ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None/>
              <a:tabLst>
                <a:tab pos="254000" algn="l"/>
                <a:tab pos="914400" algn="l"/>
                <a:tab pos="1255713" algn="l"/>
              </a:tabLst>
            </a:pPr>
            <a:r>
              <a:rPr lang="km-KH" sz="3100" dirty="0">
                <a:latin typeface="Khmer OS System" panose="02000500000000020004" pitchFamily="2" charset="0"/>
                <a:cs typeface="+mj-cs"/>
              </a:rPr>
              <a:t>យក១០ឆ្នាំ(បានបង់ជាក់ស្តែង)</a:t>
            </a:r>
            <a:r>
              <a:rPr lang="en-US" sz="3100" dirty="0">
                <a:latin typeface="Khmer OS System" panose="02000500000000020004" pitchFamily="2" charset="0"/>
                <a:cs typeface="+mj-cs"/>
              </a:rPr>
              <a:t>+</a:t>
            </a:r>
            <a:r>
              <a:rPr lang="km-KH" sz="3100" dirty="0">
                <a:latin typeface="Khmer OS System" panose="02000500000000020004" pitchFamily="2" charset="0"/>
                <a:cs typeface="+mj-cs"/>
              </a:rPr>
              <a:t>១០ឆ្នាំ(ឆ្នាំដែលប.ស.ស.បន្ថែមជូន)</a:t>
            </a:r>
            <a:r>
              <a:rPr lang="en-US" sz="3100" dirty="0">
                <a:latin typeface="Khmer OS System" panose="02000500000000020004" pitchFamily="2" charset="0"/>
                <a:cs typeface="+mj-cs"/>
              </a:rPr>
              <a:t>=</a:t>
            </a:r>
            <a:r>
              <a:rPr lang="km-KH" sz="3100" dirty="0">
                <a:latin typeface="Khmer OS System" panose="02000500000000020004" pitchFamily="2" charset="0"/>
                <a:cs typeface="+mj-cs"/>
              </a:rPr>
              <a:t>២០ឆ្នាំ</a:t>
            </a:r>
            <a:endParaRPr lang="km-KH" sz="2400" dirty="0">
              <a:latin typeface="Khmer OS Battambang" panose="02000500000000020004" pitchFamily="2" charset="0"/>
              <a:cs typeface="+mj-cs"/>
            </a:endParaRPr>
          </a:p>
          <a:p>
            <a:pPr marL="0" indent="0" algn="ctr">
              <a:buNone/>
            </a:pPr>
            <a:endParaRPr lang="km-KH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 algn="ctr">
              <a:buNone/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ដូចនេះ គាត់មានឆ្នាំអតីតភាពសរុប២០ឆ្នាំ </a:t>
            </a:r>
            <a:r>
              <a:rPr lang="en-US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=</a:t>
            </a: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៣២,៥០%។</a:t>
            </a:r>
          </a:p>
          <a:p>
            <a:pPr marL="0" indent="0">
              <a:buNone/>
            </a:pP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ប្រាក់សោធនសរុប (ប្រាក់ចូលនិវត្តន៍)គឺ ៣២,៥០% </a:t>
            </a:r>
            <a:r>
              <a:rPr lang="en-US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X</a:t>
            </a: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១,២០០,០០០រៀល</a:t>
            </a:r>
            <a:r>
              <a:rPr lang="en-US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=</a:t>
            </a:r>
            <a:r>
              <a:rPr lang="km-KH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៣៩០,០០០រៀលក្នុងមួយខែ។</a:t>
            </a:r>
            <a:endParaRPr lang="en-US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476E32-9A6B-425F-9799-EDD0F5389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084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3016"/>
            <a:ext cx="11071951" cy="1061488"/>
          </a:xfrm>
        </p:spPr>
        <p:txBody>
          <a:bodyPr>
            <a:normAutofit/>
          </a:bodyPr>
          <a:lstStyle/>
          <a:p>
            <a:pPr algn="ctr"/>
            <a:r>
              <a:rPr lang="km-KH" sz="2600" dirty="0">
                <a:solidFill>
                  <a:srgbClr val="3333FF"/>
                </a:solidFill>
                <a:effectLst/>
                <a:latin typeface="Khmer OS Muol Light" pitchFamily="2" charset="0"/>
                <a:cs typeface="Khmer OS Muol Light" pitchFamily="2" charset="0"/>
              </a:rPr>
              <a:t>៧.លក្ខខណ្ឌចូលរួមតាមរបបភាគទានដោយស្ម័គ្រចិត្ត</a:t>
            </a:r>
            <a:endParaRPr lang="en-US" sz="2600" dirty="0">
              <a:solidFill>
                <a:srgbClr val="3333FF"/>
              </a:solidFill>
              <a:effectLst/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30E8D-7151-4855-878D-BB01C59F512B}" type="slidenum">
              <a:rPr lang="en-GB" smtClean="0"/>
              <a:t>13</a:t>
            </a:fld>
            <a:endParaRPr lang="en-GB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5B4A86BF-6768-4E2A-BBA3-E83BEFBD1B65}"/>
              </a:ext>
            </a:extLst>
          </p:cNvPr>
          <p:cNvSpPr/>
          <p:nvPr/>
        </p:nvSpPr>
        <p:spPr>
          <a:xfrm>
            <a:off x="3999121" y="1247892"/>
            <a:ext cx="3888955" cy="959549"/>
          </a:xfrm>
          <a:custGeom>
            <a:avLst/>
            <a:gdLst>
              <a:gd name="connsiteX0" fmla="*/ 0 w 4224866"/>
              <a:gd name="connsiteY0" fmla="*/ 0 h 1138761"/>
              <a:gd name="connsiteX1" fmla="*/ 4224866 w 4224866"/>
              <a:gd name="connsiteY1" fmla="*/ 0 h 1138761"/>
              <a:gd name="connsiteX2" fmla="*/ 4224866 w 4224866"/>
              <a:gd name="connsiteY2" fmla="*/ 1138761 h 1138761"/>
              <a:gd name="connsiteX3" fmla="*/ 0 w 4224866"/>
              <a:gd name="connsiteY3" fmla="*/ 1138761 h 1138761"/>
              <a:gd name="connsiteX4" fmla="*/ 0 w 4224866"/>
              <a:gd name="connsiteY4" fmla="*/ 0 h 1138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24866" h="1138761">
                <a:moveTo>
                  <a:pt x="0" y="0"/>
                </a:moveTo>
                <a:lnTo>
                  <a:pt x="4224866" y="0"/>
                </a:lnTo>
                <a:lnTo>
                  <a:pt x="4224866" y="1138761"/>
                </a:lnTo>
                <a:lnTo>
                  <a:pt x="0" y="1138761"/>
                </a:lnTo>
                <a:lnTo>
                  <a:pt x="0" y="0"/>
                </a:lnTo>
                <a:close/>
              </a:path>
            </a:pathLst>
          </a:cu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spcFirstLastPara="0" vert="horz" wrap="square" lIns="22012" tIns="22012" rIns="22013" bIns="22013" numCol="1" spcCol="1270" anchor="ctr" anchorCtr="0">
            <a:noAutofit/>
          </a:bodyPr>
          <a:lstStyle/>
          <a:p>
            <a:pPr algn="ctr" defTabSz="1540886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m-KH" sz="2600" u="sng" dirty="0">
                <a:solidFill>
                  <a:srgbClr val="3333FF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សមាជិក ប.ស.ស.</a:t>
            </a:r>
            <a:endParaRPr lang="en-US" sz="2600" u="sng" dirty="0">
              <a:solidFill>
                <a:srgbClr val="3333FF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2F35E7F-F32E-425C-AEF0-8DA81ACA29A6}"/>
              </a:ext>
            </a:extLst>
          </p:cNvPr>
          <p:cNvSpPr/>
          <p:nvPr/>
        </p:nvSpPr>
        <p:spPr>
          <a:xfrm>
            <a:off x="1671587" y="2715064"/>
            <a:ext cx="9071749" cy="903580"/>
          </a:xfrm>
          <a:custGeom>
            <a:avLst/>
            <a:gdLst>
              <a:gd name="connsiteX0" fmla="*/ 0 w 7246991"/>
              <a:gd name="connsiteY0" fmla="*/ 0 h 1269673"/>
              <a:gd name="connsiteX1" fmla="*/ 7246991 w 7246991"/>
              <a:gd name="connsiteY1" fmla="*/ 0 h 1269673"/>
              <a:gd name="connsiteX2" fmla="*/ 7246991 w 7246991"/>
              <a:gd name="connsiteY2" fmla="*/ 1269673 h 1269673"/>
              <a:gd name="connsiteX3" fmla="*/ 0 w 7246991"/>
              <a:gd name="connsiteY3" fmla="*/ 1269673 h 1269673"/>
              <a:gd name="connsiteX4" fmla="*/ 0 w 7246991"/>
              <a:gd name="connsiteY4" fmla="*/ 0 h 1269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46991" h="1269673">
                <a:moveTo>
                  <a:pt x="0" y="0"/>
                </a:moveTo>
                <a:lnTo>
                  <a:pt x="7246991" y="0"/>
                </a:lnTo>
                <a:lnTo>
                  <a:pt x="7246991" y="1269673"/>
                </a:lnTo>
                <a:lnTo>
                  <a:pt x="0" y="1269673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spcFirstLastPara="0" vert="horz" wrap="square" lIns="13758" tIns="13758" rIns="13758" bIns="13758" numCol="1" spcCol="1270" anchor="ctr" anchorCtr="0">
            <a:noAutofit/>
          </a:bodyPr>
          <a:lstStyle/>
          <a:p>
            <a:pPr defTabSz="963054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  <a:tabLst>
                <a:tab pos="465138" algn="l"/>
              </a:tabLst>
            </a:pPr>
            <a:r>
              <a:rPr lang="km-KH" b="1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Khmer OS Siemreap" panose="02000500000000020004" pitchFamily="2" charset="0"/>
                <a:cs typeface="Khmer OS Siemreap" panose="02000500000000020004" pitchFamily="2" charset="0"/>
              </a:rPr>
              <a:t> ១.</a:t>
            </a:r>
            <a:r>
              <a:rPr lang="km-KH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Khmer OS Siemreap" panose="02000500000000020004" pitchFamily="2" charset="0"/>
                <a:cs typeface="Khmer OS Siemreap" panose="02000500000000020004" pitchFamily="2" charset="0"/>
              </a:rPr>
              <a:t>	បាត់បង់ការងា</a:t>
            </a:r>
            <a:r>
              <a:rPr lang="km-KH" dirty="0">
                <a:solidFill>
                  <a:schemeClr val="tx1"/>
                </a:solidFill>
                <a:latin typeface="Khmer OS Siemreap" panose="02000500000000020004" pitchFamily="2" charset="0"/>
                <a:cs typeface="Khmer OS Siemreap" panose="02000500000000020004" pitchFamily="2" charset="0"/>
              </a:rPr>
              <a:t>រដែលមានប្រាក់ឈ្នួល</a:t>
            </a:r>
            <a:r>
              <a:rPr lang="km-KH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Khmer OS Siemreap" panose="02000500000000020004" pitchFamily="2" charset="0"/>
                <a:cs typeface="Khmer OS Siemreap" panose="02000500000000020004" pitchFamily="2" charset="0"/>
              </a:rPr>
              <a:t>មុនអាយុ៦០ឆ្នាំ និងមានលទ្ធភាពបង់ភាគទានបន្ត(</a:t>
            </a:r>
            <a:r>
              <a:rPr lang="km-KH" b="1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Khmer OS Siemreap" panose="02000500000000020004" pitchFamily="2" charset="0"/>
                <a:cs typeface="Khmer OS Siemreap" panose="02000500000000020004" pitchFamily="2" charset="0"/>
              </a:rPr>
              <a:t>បុគ្គលទី១</a:t>
            </a:r>
            <a:r>
              <a:rPr lang="km-KH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Khmer OS Siemreap" panose="02000500000000020004" pitchFamily="2" charset="0"/>
                <a:cs typeface="Khmer OS Siemreap" panose="02000500000000020004" pitchFamily="2" charset="0"/>
              </a:rPr>
              <a:t>)</a:t>
            </a:r>
            <a:endParaRPr lang="en-US" dirty="0">
              <a:latin typeface="Khmer OS Siemreap" panose="02000500000000020004" pitchFamily="2" charset="0"/>
              <a:cs typeface="Khmer OS Siemreap" panose="02000500000000020004" pitchFamily="2" charset="0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14819FAA-9A29-49D2-B713-3BDB370F8D58}"/>
              </a:ext>
            </a:extLst>
          </p:cNvPr>
          <p:cNvSpPr/>
          <p:nvPr/>
        </p:nvSpPr>
        <p:spPr>
          <a:xfrm>
            <a:off x="1676454" y="3858064"/>
            <a:ext cx="9071750" cy="903580"/>
          </a:xfrm>
          <a:custGeom>
            <a:avLst/>
            <a:gdLst>
              <a:gd name="connsiteX0" fmla="*/ 0 w 7246991"/>
              <a:gd name="connsiteY0" fmla="*/ 0 h 1705819"/>
              <a:gd name="connsiteX1" fmla="*/ 7246991 w 7246991"/>
              <a:gd name="connsiteY1" fmla="*/ 0 h 1705819"/>
              <a:gd name="connsiteX2" fmla="*/ 7246991 w 7246991"/>
              <a:gd name="connsiteY2" fmla="*/ 1705819 h 1705819"/>
              <a:gd name="connsiteX3" fmla="*/ 0 w 7246991"/>
              <a:gd name="connsiteY3" fmla="*/ 1705819 h 1705819"/>
              <a:gd name="connsiteX4" fmla="*/ 0 w 7246991"/>
              <a:gd name="connsiteY4" fmla="*/ 0 h 1705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46991" h="1705819">
                <a:moveTo>
                  <a:pt x="0" y="0"/>
                </a:moveTo>
                <a:lnTo>
                  <a:pt x="7246991" y="0"/>
                </a:lnTo>
                <a:lnTo>
                  <a:pt x="7246991" y="1705819"/>
                </a:lnTo>
                <a:lnTo>
                  <a:pt x="0" y="1705819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0" vert="horz" wrap="square" lIns="13758" tIns="13758" rIns="13758" bIns="13758" numCol="1" spcCol="1270" anchor="ctr" anchorCtr="0">
            <a:noAutofit/>
          </a:bodyPr>
          <a:lstStyle/>
          <a:p>
            <a:pPr marL="461963" indent="-461963" defTabSz="465138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km-KH" b="1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Khmer OS Siemreap" panose="02000500000000020004" pitchFamily="2" charset="0"/>
                <a:cs typeface="Khmer OS Siemreap" panose="02000500000000020004" pitchFamily="2" charset="0"/>
              </a:rPr>
              <a:t> ២.</a:t>
            </a:r>
            <a:r>
              <a:rPr lang="km-KH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Khmer OS Siemreap" panose="02000500000000020004" pitchFamily="2" charset="0"/>
                <a:cs typeface="Khmer OS Siemreap" panose="02000500000000020004" pitchFamily="2" charset="0"/>
              </a:rPr>
              <a:t>	មានអាយុ ៦០ឆ្នាំ និងមានបំណងបង់ភាគទានបន្តដើម្បីទទួលបានសោធនជរាភាពខ្ពស់ជាងសោធនជរាភាពជាក់ស្តែងតាមរបបភាគទានជាកាតព្វកិច្ច(</a:t>
            </a:r>
            <a:r>
              <a:rPr lang="km-KH" b="1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Khmer OS Siemreap" panose="02000500000000020004" pitchFamily="2" charset="0"/>
                <a:cs typeface="Khmer OS Siemreap" panose="02000500000000020004" pitchFamily="2" charset="0"/>
              </a:rPr>
              <a:t>បុគ្គលទី២</a:t>
            </a:r>
            <a:r>
              <a:rPr lang="km-KH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Khmer OS Siemreap" panose="02000500000000020004" pitchFamily="2" charset="0"/>
                <a:cs typeface="Khmer OS Siemreap" panose="02000500000000020004" pitchFamily="2" charset="0"/>
              </a:rPr>
              <a:t>)</a:t>
            </a:r>
            <a:endParaRPr lang="en-US" dirty="0">
              <a:latin typeface="Khmer OS Siemreap" panose="02000500000000020004" pitchFamily="2" charset="0"/>
              <a:cs typeface="Khmer OS Siemreap" panose="02000500000000020004" pitchFamily="2" charset="0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7FFC213-3003-4FD0-B39A-8BD4495CE963}"/>
              </a:ext>
            </a:extLst>
          </p:cNvPr>
          <p:cNvSpPr/>
          <p:nvPr/>
        </p:nvSpPr>
        <p:spPr>
          <a:xfrm>
            <a:off x="1676454" y="5001064"/>
            <a:ext cx="9071750" cy="903580"/>
          </a:xfrm>
          <a:custGeom>
            <a:avLst/>
            <a:gdLst>
              <a:gd name="connsiteX0" fmla="*/ 0 w 7246991"/>
              <a:gd name="connsiteY0" fmla="*/ 0 h 1389744"/>
              <a:gd name="connsiteX1" fmla="*/ 7246991 w 7246991"/>
              <a:gd name="connsiteY1" fmla="*/ 0 h 1389744"/>
              <a:gd name="connsiteX2" fmla="*/ 7246991 w 7246991"/>
              <a:gd name="connsiteY2" fmla="*/ 1389744 h 1389744"/>
              <a:gd name="connsiteX3" fmla="*/ 0 w 7246991"/>
              <a:gd name="connsiteY3" fmla="*/ 1389744 h 1389744"/>
              <a:gd name="connsiteX4" fmla="*/ 0 w 7246991"/>
              <a:gd name="connsiteY4" fmla="*/ 0 h 1389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46991" h="1389744">
                <a:moveTo>
                  <a:pt x="0" y="0"/>
                </a:moveTo>
                <a:lnTo>
                  <a:pt x="7246991" y="0"/>
                </a:lnTo>
                <a:lnTo>
                  <a:pt x="7246991" y="1389744"/>
                </a:lnTo>
                <a:lnTo>
                  <a:pt x="0" y="1389744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0" vert="horz" wrap="square" lIns="13758" tIns="13758" rIns="13758" bIns="13758" numCol="1" spcCol="1270" anchor="ctr" anchorCtr="0">
            <a:noAutofit/>
          </a:bodyPr>
          <a:lstStyle/>
          <a:p>
            <a:pPr marL="461963" indent="-461963" defTabSz="465138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km-KH" b="1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Khmer OS Siemreap" panose="02000500000000020004" pitchFamily="2" charset="0"/>
                <a:cs typeface="Khmer OS Siemreap" panose="02000500000000020004" pitchFamily="2" charset="0"/>
              </a:rPr>
              <a:t> ៣.</a:t>
            </a:r>
            <a:r>
              <a:rPr lang="km-KH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Khmer OS Siemreap" panose="02000500000000020004" pitchFamily="2" charset="0"/>
                <a:cs typeface="Khmer OS Siemreap" panose="02000500000000020004" pitchFamily="2" charset="0"/>
              </a:rPr>
              <a:t>	មានប្រាក់ចំណូលខ្ពស់ជាងប្រាក់ឈ្នួលពិតាន ដែលសាមីជនជាប់កាតព្វកិច្ចក្នុងរបបភាគទានជាកាតព្វកិច្ច(</a:t>
            </a:r>
            <a:r>
              <a:rPr lang="km-KH" b="1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Khmer OS Siemreap" panose="02000500000000020004" pitchFamily="2" charset="0"/>
                <a:cs typeface="Khmer OS Siemreap" panose="02000500000000020004" pitchFamily="2" charset="0"/>
              </a:rPr>
              <a:t>បុគ្គលទី៣</a:t>
            </a:r>
            <a:r>
              <a:rPr lang="km-KH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Khmer OS Siemreap" panose="02000500000000020004" pitchFamily="2" charset="0"/>
                <a:cs typeface="Khmer OS Siemreap" panose="02000500000000020004" pitchFamily="2" charset="0"/>
              </a:rPr>
              <a:t>)</a:t>
            </a:r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9EC38E3A-7464-4DA1-9E2C-AAA1224A3D80}"/>
              </a:ext>
            </a:extLst>
          </p:cNvPr>
          <p:cNvSpPr/>
          <p:nvPr/>
        </p:nvSpPr>
        <p:spPr>
          <a:xfrm>
            <a:off x="5435996" y="2223731"/>
            <a:ext cx="1015203" cy="4353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0497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6585023-F83C-425E-B9DA-DC96B1A87E4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km-KH" sz="4000" dirty="0">
                <a:solidFill>
                  <a:srgbClr val="0000CC"/>
                </a:solidFill>
              </a:rPr>
              <a:t>សូមអរគុណ!</a:t>
            </a:r>
            <a:br>
              <a:rPr lang="km-KH" sz="4000" dirty="0">
                <a:solidFill>
                  <a:srgbClr val="0000CC"/>
                </a:solidFill>
              </a:rPr>
            </a:br>
            <a:r>
              <a:rPr lang="km-KH" sz="4000" dirty="0">
                <a:solidFill>
                  <a:srgbClr val="0000CC"/>
                </a:solidFill>
              </a:rPr>
              <a:t>សំណួរ-ចម្លើយ</a:t>
            </a:r>
            <a:endParaRPr lang="en-GB" sz="4000" dirty="0">
              <a:solidFill>
                <a:srgbClr val="0000CC"/>
              </a:solidFill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BFF9512-DE05-4B4C-8407-80162E6577B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6249" y="5069711"/>
            <a:ext cx="11739836" cy="124295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m-KH" sz="1800" dirty="0">
                <a:solidFill>
                  <a:srgbClr val="0000CC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បេឡាជាតិសន្តិសុខសង្គម (ប.ស.ស.)</a:t>
            </a:r>
            <a:br>
              <a:rPr lang="km-KH" sz="1800" dirty="0">
                <a:solidFill>
                  <a:srgbClr val="0000CC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km-KH" sz="1800" dirty="0">
                <a:solidFill>
                  <a:srgbClr val="0000CC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អគារលេខ៣ មហាវិថីសហព័ន្ធរុស្សី សង្កាត់ទឹកល្អក់ ខណ្ឌទួលគោក រាជធានីភ្នំពេញ</a:t>
            </a:r>
          </a:p>
          <a:p>
            <a:r>
              <a:rPr lang="en-GB" sz="1800" i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</a:t>
            </a:r>
            <a:r>
              <a:rPr lang="en-US" sz="1800" i="1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nssf</a:t>
            </a:r>
            <a:r>
              <a:rPr lang="en-GB" sz="1800" i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.gov.kh</a:t>
            </a:r>
          </a:p>
        </p:txBody>
      </p:sp>
    </p:spTree>
    <p:extLst>
      <p:ext uri="{BB962C8B-B14F-4D97-AF65-F5344CB8AC3E}">
        <p14:creationId xmlns:p14="http://schemas.microsoft.com/office/powerpoint/2010/main" val="584350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4">
      <a:majorFont>
        <a:latin typeface="Times New Roman"/>
        <a:ea typeface=""/>
        <a:cs typeface="Khmer OS Muol Light"/>
      </a:majorFont>
      <a:minorFont>
        <a:latin typeface="Times New Roman"/>
        <a:ea typeface=""/>
        <a:cs typeface="Khmer OS Siemreap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hmer Siemreap">
      <a:majorFont>
        <a:latin typeface="Times New Roman"/>
        <a:ea typeface=""/>
        <a:cs typeface="Khmer OS Muol Light"/>
      </a:majorFont>
      <a:minorFont>
        <a:latin typeface="Times New Roman"/>
        <a:ea typeface=""/>
        <a:cs typeface="Khmer OS Siemreap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9611</TotalTime>
  <Words>946</Words>
  <Application>Microsoft Office PowerPoint</Application>
  <PresentationFormat>Widescreen</PresentationFormat>
  <Paragraphs>212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14</vt:i4>
      </vt:variant>
    </vt:vector>
  </HeadingPairs>
  <TitlesOfParts>
    <vt:vector size="32" baseType="lpstr">
      <vt:lpstr>Arial</vt:lpstr>
      <vt:lpstr>Calibri</vt:lpstr>
      <vt:lpstr>Calibri Light</vt:lpstr>
      <vt:lpstr>Courier New</vt:lpstr>
      <vt:lpstr>DaunPenh</vt:lpstr>
      <vt:lpstr>Khmer OS Battambang</vt:lpstr>
      <vt:lpstr>Khmer OS Metal Chrieng</vt:lpstr>
      <vt:lpstr>Khmer OS Muol Light</vt:lpstr>
      <vt:lpstr>Khmer OS Siemreap</vt:lpstr>
      <vt:lpstr>Khmer OS System</vt:lpstr>
      <vt:lpstr>Limon S1</vt:lpstr>
      <vt:lpstr>MoolBoran</vt:lpstr>
      <vt:lpstr>Times New Roman</vt:lpstr>
      <vt:lpstr>Wingdings</vt:lpstr>
      <vt:lpstr>Office Theme</vt:lpstr>
      <vt:lpstr>Custom Design</vt:lpstr>
      <vt:lpstr>2_Office Theme</vt:lpstr>
      <vt:lpstr>3_Office Theme</vt:lpstr>
      <vt:lpstr>បទបង្ហាញស្តីពី របបសន្តិសុខសង្គមផ្នែកប្រាក់សោធនសម្រាប់ បុគ្គលទាំងឡាយដែលស្ថិតនៅក្រោមបទប្បញ្ញត្តិនៃច្បាប់ស្តីពីការងារ</vt:lpstr>
      <vt:lpstr>មាតិកា</vt:lpstr>
      <vt:lpstr>១.គោលការណ៍សន្តិសុខសង្គមផ្នែកប្រាក់សោធន</vt:lpstr>
      <vt:lpstr>២. កាតព្វកិច្ចចុះបញ្ជី </vt:lpstr>
      <vt:lpstr>៣. អត្រាភាគទាន</vt:lpstr>
      <vt:lpstr>៤.សោធនជរាភាព(ប្រាក់ចូលនិវត្តន៍ឬប្រាក់រឺត្រែត)</vt:lpstr>
      <vt:lpstr>ឧទារហណ៍ ប្រាក់ឈ្នួលជាប់ភាគទានថេររហូតដល់៣០ឆ្នាំ</vt:lpstr>
      <vt:lpstr>ឧបសម្ព័ន្ធ</vt:lpstr>
      <vt:lpstr>៥. សោធនទុព្វលភាព(ពេលធ្លាក់ខ្លួនឈឺឬគ្រោះថ្នាក់ធ្ងន់ធ្ងរ)</vt:lpstr>
      <vt:lpstr>៦. វិភាជន៍បូជាសព(ប្រាក់បូជាសព) និងសោធនឧត្តរជីវី</vt:lpstr>
      <vt:lpstr> ៧. សោធនជរាភាពអយ្យកប្បញ្ញតិ្ត(ថែមឆ្នាំអតីតភាពប្រាក់សោធន)</vt:lpstr>
      <vt:lpstr>PowerPoint Presentation</vt:lpstr>
      <vt:lpstr>៧.លក្ខខណ្ឌចូលរួមតាមរបបភាគទានដោយស្ម័គ្រចិត្ត</vt:lpstr>
      <vt:lpstr>សូមអរគុណ! សំណួរ-ចម្លើយ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ច្បាប់ស្តីពីសហជីព</dc:title>
  <dc:creator>ASUS</dc:creator>
  <cp:lastModifiedBy>Roeung Raingsey</cp:lastModifiedBy>
  <cp:revision>380</cp:revision>
  <cp:lastPrinted>2022-05-26T07:41:39Z</cp:lastPrinted>
  <dcterms:created xsi:type="dcterms:W3CDTF">2020-03-13T07:02:39Z</dcterms:created>
  <dcterms:modified xsi:type="dcterms:W3CDTF">2022-07-21T13:09:37Z</dcterms:modified>
</cp:coreProperties>
</file>