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5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68" d="100"/>
          <a:sy n="68" d="100"/>
        </p:scale>
        <p:origin x="1386" y="72"/>
      </p:cViewPr>
      <p:guideLst>
        <p:guide orient="horz" pos="2160"/>
        <p:guide pos="285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D01061-29A1-4170-A653-FE59A526D3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DD7D63-4A27-4ACF-97AC-479620D1EC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AB03E6-2810-4025-A429-162497A80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D914-92BA-4F91-B344-2A2AA173C653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ED4844-7634-4C9D-AC3A-4F70E3ACB4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C1866E-C48E-464B-A160-51D66F49C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FB72C-CA24-4C07-8F4A-0F928BAA9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615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8F83D-0138-43C5-AB3C-B7E53ADCC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ACB1D6-CA72-4AAF-974E-084F542789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39046D-C1BC-454B-A3F7-DAEE0A76F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D914-92BA-4F91-B344-2A2AA173C653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62EB8-2716-4919-B94C-14A5293B7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A55985-5147-4B95-9095-FD6954DFC7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FB72C-CA24-4C07-8F4A-0F928BAA9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31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296A9E-12F2-444A-AB9A-AAFAB21EC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C2A009-5132-4164-ACF1-815840D837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8C76CE-F4FE-4317-BCF8-64548AE44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D914-92BA-4F91-B344-2A2AA173C653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099B6E-7A2D-4D0D-A862-AA0D5055A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8BB1F3-C831-45F8-ACF4-9F5D75E2C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FB72C-CA24-4C07-8F4A-0F928BAA9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213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B1AEFB-8A57-4DE4-A6B7-E493A75A3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E62036-0505-4E27-B8D4-57CC9BB6DF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315300-D66D-45CE-B773-D9A90BA238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FE0BA3-40CE-4E02-B661-2D53C2745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D914-92BA-4F91-B344-2A2AA173C653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E64640-74B4-47DD-AAF5-D89F35A07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231777-2B54-4D8F-BBBB-0FD050980A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FB72C-CA24-4C07-8F4A-0F928BAA9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579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4E6F01-EC76-4C4F-A5EF-DCB88E73E0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576842-C7F2-4C66-BF23-7A03336284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4F1531D-40C8-4887-A0B5-1292740137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F47486E-FA74-4CC7-A59B-916397E18E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11AA89A-057E-480C-8D15-76CFAA8EA1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32CADDF-5043-4C44-B3EB-9507B238E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D914-92BA-4F91-B344-2A2AA173C653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FA9B2F-110F-4153-85F1-674B8882C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8E6FA9C-262C-4353-BECA-5A6599ED4D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FB72C-CA24-4C07-8F4A-0F928BAA9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787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59A5C-F2A1-4601-8EA4-0D61CA821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E5017A-2338-439F-ABC5-7E34BCA8E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D914-92BA-4F91-B344-2A2AA173C653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F34F71-2438-4E64-B600-70614FF0C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AC001FA-CC14-4BB0-ADD4-20EC1C71C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FB72C-CA24-4C07-8F4A-0F928BAA9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739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ACA0B13-10F4-4D40-B73D-2B9D61854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D914-92BA-4F91-B344-2A2AA173C653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7594BF-A802-4467-93D0-173803A4C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F941E5-3124-4522-B8A8-14F0DAD30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FB72C-CA24-4C07-8F4A-0F928BAA9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944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DFB2B-9C04-4E37-955A-7606BB070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AB77AA-B495-4EED-BD8B-0657C71239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CA3EB8-D647-4D26-B3B1-688E5A4786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E36F55-347D-4C39-94CB-AFD229BE4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D914-92BA-4F91-B344-2A2AA173C653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CA3083-915D-4768-BB98-11D13D0D3E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E39AE2-30A4-4B45-9C88-4388291CD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FB72C-CA24-4C07-8F4A-0F928BAA9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314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944E1-D7DF-4FF1-922F-788F965D8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A2A9E4-7C5A-4E99-86F5-B835377FAB6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B35101-C058-4415-B805-02C0C88576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91F9FC-5448-4BB5-BA9E-2C469D328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D914-92BA-4F91-B344-2A2AA173C653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114471-BC1C-4ADE-8023-D4E304FA7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C525C1-CD0D-4862-8A45-528B73109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FB72C-CA24-4C07-8F4A-0F928BAA9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277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582B8D-DA68-4B94-9891-D42A4108EF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2376AB-5AF7-41FD-A2E3-5C79AB7B4E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23F665-DEE1-4C98-A309-6FDE9C9540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D914-92BA-4F91-B344-2A2AA173C653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7D2337-02AF-4EA3-B71C-857E486D6E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CBF580-EA86-4779-8F58-81061DC6D5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FB72C-CA24-4C07-8F4A-0F928BAA9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351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A8B776B-A2D7-4605-987C-141CF35E3E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BF544F-A153-42D8-8CEE-D8C99E596F8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4967B9-C473-41CD-BB96-26AD98B73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3D914-92BA-4F91-B344-2A2AA173C653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75F656-B057-4484-9C0F-8AD164453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C69E9C-3AC0-473A-8611-C959B3ADF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DFB72C-CA24-4C07-8F4A-0F928BAA9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35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19955A2-C404-4953-A1A4-5379D2E75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1A47E-11B1-4384-BF07-E0A488F1E1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03688F-246F-46C9-88BF-57347AB58E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63D914-92BA-4F91-B344-2A2AA173C653}" type="datetimeFigureOut">
              <a:rPr lang="en-US" smtClean="0"/>
              <a:t>5/30/2019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16FAD8-A7C9-4A9A-BE9D-902FA09F3B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F151C4-1CE6-4EF9-94BD-F1E470C9B8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DFB72C-CA24-4C07-8F4A-0F928BAA9DC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755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canva.com/design/DADaxVWBhSo/bIyhmyddKWZGUDVTv9DE0Q/view?utm_content=DADaxVWBhSo&amp;utm_campaign=designshare&amp;utm_medium=link&amp;utm_source=sharebutton&amp;fbclid=IwAR3_maCiCV2Ujmw6Tk_hi3HCV1A4JKvh4bJAb39TG86as7Uy9PjTIsmNab0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3DE33-A9F0-4E4C-861C-03C937472D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2"/>
            <a:ext cx="6858000" cy="1058129"/>
          </a:xfrm>
        </p:spPr>
        <p:txBody>
          <a:bodyPr>
            <a:normAutofit/>
          </a:bodyPr>
          <a:lstStyle/>
          <a:p>
            <a:r>
              <a:rPr lang="en-US" sz="6000" b="1" dirty="0">
                <a:solidFill>
                  <a:schemeClr val="accent5"/>
                </a:solidFill>
                <a:latin typeface="Algerian" panose="04020705040A02060702" pitchFamily="82" charset="0"/>
              </a:rPr>
              <a:t>CANVA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E32989-4819-44AC-A42C-E00E6C13D6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4986998"/>
            <a:ext cx="6858000" cy="1096571"/>
          </a:xfrm>
        </p:spPr>
        <p:txBody>
          <a:bodyPr/>
          <a:lstStyle/>
          <a:p>
            <a:r>
              <a:rPr lang="en-US" dirty="0">
                <a:hlinkClick r:id="rId2"/>
              </a:rPr>
              <a:t>https://www.canva.com/design/DADaxVWBhSo/bIyhmyddKWZGUDVTv9DE0Q/view?utm_content=DADaxVWBhSo&amp;utm_campaign=designshare&amp;utm_medium=link&amp;utm_source=sharebutton&amp;fbclid=IwAR3_maCiCV2Ujmw6Tk_hi3HCV1A4JKvh4bJAb39TG86as7Uy9PjTIsmNab0</a:t>
            </a:r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79CEA2F-692B-4953-91E7-4E3818E4E871}"/>
              </a:ext>
            </a:extLst>
          </p:cNvPr>
          <p:cNvSpPr txBox="1">
            <a:spLocks/>
          </p:cNvSpPr>
          <p:nvPr/>
        </p:nvSpPr>
        <p:spPr>
          <a:xfrm>
            <a:off x="1104900" y="1987880"/>
            <a:ext cx="6858000" cy="7486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US" sz="2000" b="1" dirty="0"/>
              <a:t>Speaker: Mr. </a:t>
            </a:r>
            <a:r>
              <a:rPr lang="en-US" sz="2000" b="1" dirty="0" err="1"/>
              <a:t>Chy</a:t>
            </a:r>
            <a:r>
              <a:rPr lang="en-US" sz="2000" b="1" dirty="0"/>
              <a:t> </a:t>
            </a:r>
            <a:r>
              <a:rPr lang="en-US" sz="2000" b="1" dirty="0" err="1"/>
              <a:t>Sophat</a:t>
            </a:r>
            <a:endParaRPr lang="en-US" sz="2000" b="1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7A2F6FC-DC19-46A1-A2B8-F4694015790D}"/>
              </a:ext>
            </a:extLst>
          </p:cNvPr>
          <p:cNvSpPr txBox="1">
            <a:spLocks/>
          </p:cNvSpPr>
          <p:nvPr/>
        </p:nvSpPr>
        <p:spPr>
          <a:xfrm>
            <a:off x="1143000" y="4121481"/>
            <a:ext cx="6858000" cy="7486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b="1" dirty="0"/>
              <a:t>Please click the link below to get presentation</a:t>
            </a:r>
          </a:p>
        </p:txBody>
      </p:sp>
    </p:spTree>
    <p:extLst>
      <p:ext uri="{BB962C8B-B14F-4D97-AF65-F5344CB8AC3E}">
        <p14:creationId xmlns:p14="http://schemas.microsoft.com/office/powerpoint/2010/main" val="35807062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</Words>
  <Application>Microsoft Office PowerPoint</Application>
  <PresentationFormat>On-screen Show (4:3)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Algerian</vt:lpstr>
      <vt:lpstr>Arial</vt:lpstr>
      <vt:lpstr>Calibri</vt:lpstr>
      <vt:lpstr>Calibri Light</vt:lpstr>
      <vt:lpstr>Office Theme</vt:lpstr>
      <vt:lpstr>CANVA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CANVA</dc:title>
  <dc:creator>Theary Luy</dc:creator>
  <cp:lastModifiedBy>Theary Luy</cp:lastModifiedBy>
  <cp:revision>1</cp:revision>
  <dcterms:created xsi:type="dcterms:W3CDTF">2019-05-30T07:47:36Z</dcterms:created>
  <dcterms:modified xsi:type="dcterms:W3CDTF">2019-05-30T07:48:26Z</dcterms:modified>
</cp:coreProperties>
</file>