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60" r:id="rId2"/>
    <p:sldMasterId id="2147483670" r:id="rId3"/>
    <p:sldMasterId id="2147483672" r:id="rId4"/>
  </p:sldMasterIdLst>
  <p:notesMasterIdLst>
    <p:notesMasterId r:id="rId19"/>
  </p:notesMasterIdLst>
  <p:handoutMasterIdLst>
    <p:handoutMasterId r:id="rId20"/>
  </p:handoutMasterIdLst>
  <p:sldIdLst>
    <p:sldId id="256" r:id="rId5"/>
    <p:sldId id="263" r:id="rId6"/>
    <p:sldId id="321" r:id="rId7"/>
    <p:sldId id="329" r:id="rId8"/>
    <p:sldId id="322" r:id="rId9"/>
    <p:sldId id="319" r:id="rId10"/>
    <p:sldId id="320" r:id="rId11"/>
    <p:sldId id="311" r:id="rId12"/>
    <p:sldId id="344" r:id="rId13"/>
    <p:sldId id="345" r:id="rId14"/>
    <p:sldId id="332" r:id="rId15"/>
    <p:sldId id="279" r:id="rId16"/>
    <p:sldId id="335" r:id="rId17"/>
    <p:sldId id="280" r:id="rId18"/>
  </p:sldIdLst>
  <p:sldSz cx="9144000" cy="6858000" type="screen4x3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3BFF"/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2" autoAdjust="0"/>
    <p:restoredTop sz="89610" autoAdjust="0"/>
  </p:normalViewPr>
  <p:slideViewPr>
    <p:cSldViewPr snapToGrid="0">
      <p:cViewPr varScale="1">
        <p:scale>
          <a:sx n="61" d="100"/>
          <a:sy n="61" d="100"/>
        </p:scale>
        <p:origin x="1620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E05CAA-CDD8-4647-842E-2AC3D63069D6}" type="doc">
      <dgm:prSet loTypeId="urn:microsoft.com/office/officeart/2011/layout/Circle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09462E7-41D5-4D42-897B-64EF012FD995}">
      <dgm:prSet phldrT="[Text]" custT="1"/>
      <dgm:spPr/>
      <dgm:t>
        <a:bodyPr/>
        <a:lstStyle/>
        <a:p>
          <a:r>
            <a:rPr lang="km-KH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ការផ្សព្វផ្សាយឧបករណ៍មិនបង្កទំនាស់</a:t>
          </a:r>
          <a:endParaRPr lang="en-US" sz="14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89071407-224B-4E02-BACC-7D3B5BF90964}" type="parTrans" cxnId="{969D0ED2-CE96-4276-84B7-3AA0C2F84063}">
      <dgm:prSet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F8E94F9F-2C99-40B4-8D52-831643BCF735}" type="sibTrans" cxnId="{969D0ED2-CE96-4276-84B7-3AA0C2F84063}">
      <dgm:prSet custT="1"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3C8E5289-2171-4D09-833B-FD6FD80DC175}">
      <dgm:prSet phldrT="[Text]" custT="1"/>
      <dgm:spPr/>
      <dgm:t>
        <a:bodyPr/>
        <a:lstStyle/>
        <a:p>
          <a:r>
            <a:rPr lang="km-KH" sz="13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វគ្គបណ្តុះបណ្តាលគ្រូបង្គោល</a:t>
          </a:r>
          <a:endParaRPr lang="en-US" sz="13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83065B63-48C4-424A-95D1-C14A2345F241}" type="parTrans" cxnId="{48769AD1-FE28-4276-B362-537A2BD2B464}">
      <dgm:prSet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C730D0DE-E571-42FF-98F8-FA4227366E97}" type="sibTrans" cxnId="{48769AD1-FE28-4276-B362-537A2BD2B464}">
      <dgm:prSet custT="1"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6F7C19B7-49FC-4D90-B287-A0D9C805D70A}">
      <dgm:prSet phldrT="[Text]" custT="1"/>
      <dgm:spPr/>
      <dgm:t>
        <a:bodyPr/>
        <a:lstStyle/>
        <a:p>
          <a:r>
            <a:rPr lang="km-KH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សិក្ខាសាលា</a:t>
          </a:r>
          <a:endParaRPr lang="en-US" sz="14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  <a:p>
          <a:r>
            <a:rPr lang="km-KH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អនុវត្ត</a:t>
          </a:r>
          <a:endParaRPr lang="en-US" sz="14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3F4C49C5-4F6E-4793-9FED-C9EBA50DA33A}" type="parTrans" cxnId="{660E6B53-7DF6-406F-8870-D9E4C24FE2BC}">
      <dgm:prSet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F468C99D-9EBC-492D-A071-9854749B3302}" type="sibTrans" cxnId="{660E6B53-7DF6-406F-8870-D9E4C24FE2BC}">
      <dgm:prSet custT="1"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FAE0DF46-2ABD-4F53-8A16-6C4F0F09AA63}">
      <dgm:prSet phldrT="[Text]" custT="1"/>
      <dgm:spPr/>
      <dgm:t>
        <a:bodyPr/>
        <a:lstStyle/>
        <a:p>
          <a:r>
            <a:rPr lang="km-KH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បង្វឹក និង</a:t>
          </a:r>
          <a:r>
            <a:rPr lang="en-US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 </a:t>
          </a:r>
          <a:r>
            <a:rPr lang="km-KH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ផ្តល់យោបល់</a:t>
          </a:r>
          <a:endParaRPr lang="en-US" sz="14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426D972D-DCC7-4262-B756-E176CD5EC5C1}" type="parTrans" cxnId="{7D49A8F3-2EFB-4C19-9EDC-67F6131FF024}">
      <dgm:prSet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D0A28141-FFFB-41BB-BB03-5802CD93B096}" type="sibTrans" cxnId="{7D49A8F3-2EFB-4C19-9EDC-67F6131FF024}">
      <dgm:prSet custT="1"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0927D54A-CB49-4966-8C48-C3D1EEA0CA47}">
      <dgm:prSet phldrT="[Text]" custT="1"/>
      <dgm:spPr/>
      <dgm:t>
        <a:bodyPr/>
        <a:lstStyle/>
        <a:p>
          <a:r>
            <a:rPr lang="km-KH" sz="14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បញ្រ្ជាបឧបករណ៍មិនបង្កទំនាស់ក្នុងផែនការគម្រោង</a:t>
          </a:r>
          <a:endParaRPr lang="en-US" sz="14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02E32A06-E489-4559-93A6-4E2E17550F83}" type="parTrans" cxnId="{A958C383-8E9D-412E-9BBA-E7B4F684E833}">
      <dgm:prSet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42F65FD5-7757-4442-AFF7-F1C46B0DB740}" type="sibTrans" cxnId="{A958C383-8E9D-412E-9BBA-E7B4F684E833}">
      <dgm:prSet/>
      <dgm:spPr/>
      <dgm:t>
        <a:bodyPr/>
        <a:lstStyle/>
        <a:p>
          <a:endParaRPr lang="en-US" sz="1400">
            <a:latin typeface="Khmer OS Battambang" panose="02000500000000020004" pitchFamily="2" charset="0"/>
            <a:cs typeface="Khmer OS Battambang" panose="02000500000000020004" pitchFamily="2" charset="0"/>
          </a:endParaRPr>
        </a:p>
      </dgm:t>
    </dgm:pt>
    <dgm:pt modelId="{D7DA6CE9-2A33-4A73-BC77-2FB0171A008A}" type="pres">
      <dgm:prSet presAssocID="{85E05CAA-CDD8-4647-842E-2AC3D63069D6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2E9CF4A4-252D-4CDF-B09B-C51E2B84C143}" type="pres">
      <dgm:prSet presAssocID="{0927D54A-CB49-4966-8C48-C3D1EEA0CA47}" presName="Accent5" presStyleCnt="0"/>
      <dgm:spPr/>
    </dgm:pt>
    <dgm:pt modelId="{FC32985A-7D16-4176-AF12-8F051FDCDEB9}" type="pres">
      <dgm:prSet presAssocID="{0927D54A-CB49-4966-8C48-C3D1EEA0CA47}" presName="Accent" presStyleLbl="node1" presStyleIdx="0" presStyleCnt="5"/>
      <dgm:spPr/>
    </dgm:pt>
    <dgm:pt modelId="{368A4EAD-B128-45D8-9245-1769CBB686E6}" type="pres">
      <dgm:prSet presAssocID="{0927D54A-CB49-4966-8C48-C3D1EEA0CA47}" presName="ParentBackground5" presStyleCnt="0"/>
      <dgm:spPr/>
    </dgm:pt>
    <dgm:pt modelId="{4BD7F452-3FEC-4794-A28D-CC73E0F5BD6D}" type="pres">
      <dgm:prSet presAssocID="{0927D54A-CB49-4966-8C48-C3D1EEA0CA47}" presName="ParentBackground" presStyleLbl="fgAcc1" presStyleIdx="0" presStyleCnt="5"/>
      <dgm:spPr/>
    </dgm:pt>
    <dgm:pt modelId="{DFB55725-5F37-4E07-8391-876787F3E8D1}" type="pres">
      <dgm:prSet presAssocID="{0927D54A-CB49-4966-8C48-C3D1EEA0CA47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267B6664-9AA7-48A3-BE28-AA281604EB08}" type="pres">
      <dgm:prSet presAssocID="{FAE0DF46-2ABD-4F53-8A16-6C4F0F09AA63}" presName="Accent4" presStyleCnt="0"/>
      <dgm:spPr/>
    </dgm:pt>
    <dgm:pt modelId="{D67CAF08-1052-45BF-A68C-C044487C45C4}" type="pres">
      <dgm:prSet presAssocID="{FAE0DF46-2ABD-4F53-8A16-6C4F0F09AA63}" presName="Accent" presStyleLbl="node1" presStyleIdx="1" presStyleCnt="5"/>
      <dgm:spPr/>
    </dgm:pt>
    <dgm:pt modelId="{83C27966-7B5B-47E6-A058-EE7D0BC52FA2}" type="pres">
      <dgm:prSet presAssocID="{FAE0DF46-2ABD-4F53-8A16-6C4F0F09AA63}" presName="ParentBackground4" presStyleCnt="0"/>
      <dgm:spPr/>
    </dgm:pt>
    <dgm:pt modelId="{64B9049E-9747-4F81-9B87-7B88B99E68BE}" type="pres">
      <dgm:prSet presAssocID="{FAE0DF46-2ABD-4F53-8A16-6C4F0F09AA63}" presName="ParentBackground" presStyleLbl="fgAcc1" presStyleIdx="1" presStyleCnt="5"/>
      <dgm:spPr/>
    </dgm:pt>
    <dgm:pt modelId="{8FABA4C0-7F1A-4494-A1D1-6BFB42BE1CC8}" type="pres">
      <dgm:prSet presAssocID="{FAE0DF46-2ABD-4F53-8A16-6C4F0F09AA63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1C3A05A9-7B12-4B4D-8C76-4E7F310A145B}" type="pres">
      <dgm:prSet presAssocID="{6F7C19B7-49FC-4D90-B287-A0D9C805D70A}" presName="Accent3" presStyleCnt="0"/>
      <dgm:spPr/>
    </dgm:pt>
    <dgm:pt modelId="{ADD9265B-CCD8-4E4C-80D2-1AF8095D3BB6}" type="pres">
      <dgm:prSet presAssocID="{6F7C19B7-49FC-4D90-B287-A0D9C805D70A}" presName="Accent" presStyleLbl="node1" presStyleIdx="2" presStyleCnt="5"/>
      <dgm:spPr/>
    </dgm:pt>
    <dgm:pt modelId="{E08ED2E3-D175-4324-A750-4AAB7BD3FB26}" type="pres">
      <dgm:prSet presAssocID="{6F7C19B7-49FC-4D90-B287-A0D9C805D70A}" presName="ParentBackground3" presStyleCnt="0"/>
      <dgm:spPr/>
    </dgm:pt>
    <dgm:pt modelId="{9ACB9BD9-7F7D-4E31-9502-9099391F3997}" type="pres">
      <dgm:prSet presAssocID="{6F7C19B7-49FC-4D90-B287-A0D9C805D70A}" presName="ParentBackground" presStyleLbl="fgAcc1" presStyleIdx="2" presStyleCnt="5"/>
      <dgm:spPr/>
    </dgm:pt>
    <dgm:pt modelId="{A621BDEB-74EC-4708-8CC6-872FAFCD0E34}" type="pres">
      <dgm:prSet presAssocID="{6F7C19B7-49FC-4D90-B287-A0D9C805D70A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757BA0C8-69AC-4018-A210-CEC9C921C723}" type="pres">
      <dgm:prSet presAssocID="{3C8E5289-2171-4D09-833B-FD6FD80DC175}" presName="Accent2" presStyleCnt="0"/>
      <dgm:spPr/>
    </dgm:pt>
    <dgm:pt modelId="{5E53A838-31CD-4E97-B981-43CF8BFE1993}" type="pres">
      <dgm:prSet presAssocID="{3C8E5289-2171-4D09-833B-FD6FD80DC175}" presName="Accent" presStyleLbl="node1" presStyleIdx="3" presStyleCnt="5"/>
      <dgm:spPr/>
    </dgm:pt>
    <dgm:pt modelId="{29EBB32B-97B6-4F09-86E5-B67317D6D48C}" type="pres">
      <dgm:prSet presAssocID="{3C8E5289-2171-4D09-833B-FD6FD80DC175}" presName="ParentBackground2" presStyleCnt="0"/>
      <dgm:spPr/>
    </dgm:pt>
    <dgm:pt modelId="{B72A97FD-AD49-48FA-A1F2-9C782597E77E}" type="pres">
      <dgm:prSet presAssocID="{3C8E5289-2171-4D09-833B-FD6FD80DC175}" presName="ParentBackground" presStyleLbl="fgAcc1" presStyleIdx="3" presStyleCnt="5"/>
      <dgm:spPr/>
    </dgm:pt>
    <dgm:pt modelId="{886A6D87-E592-4F2A-BE50-6F2012FEFD13}" type="pres">
      <dgm:prSet presAssocID="{3C8E5289-2171-4D09-833B-FD6FD80DC175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7A3B4B76-0ED5-4D45-AF72-A5C8B6C7E50B}" type="pres">
      <dgm:prSet presAssocID="{709462E7-41D5-4D42-897B-64EF012FD995}" presName="Accent1" presStyleCnt="0"/>
      <dgm:spPr/>
    </dgm:pt>
    <dgm:pt modelId="{C4553B45-B7C0-4A6D-A636-C5D19D16BE4D}" type="pres">
      <dgm:prSet presAssocID="{709462E7-41D5-4D42-897B-64EF012FD995}" presName="Accent" presStyleLbl="node1" presStyleIdx="4" presStyleCnt="5"/>
      <dgm:spPr/>
    </dgm:pt>
    <dgm:pt modelId="{631F2EF1-F4E7-46E9-9139-FF9F2559114F}" type="pres">
      <dgm:prSet presAssocID="{709462E7-41D5-4D42-897B-64EF012FD995}" presName="ParentBackground1" presStyleCnt="0"/>
      <dgm:spPr/>
    </dgm:pt>
    <dgm:pt modelId="{16815A2F-FCF0-4AB3-98F3-4C65B8A489D2}" type="pres">
      <dgm:prSet presAssocID="{709462E7-41D5-4D42-897B-64EF012FD995}" presName="ParentBackground" presStyleLbl="fgAcc1" presStyleIdx="4" presStyleCnt="5"/>
      <dgm:spPr/>
    </dgm:pt>
    <dgm:pt modelId="{A1BA7A99-A17A-4645-81EE-717B0C33C74C}" type="pres">
      <dgm:prSet presAssocID="{709462E7-41D5-4D42-897B-64EF012FD995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B6968506-E20D-4FF4-AF6E-5589A2D455BE}" type="presOf" srcId="{6F7C19B7-49FC-4D90-B287-A0D9C805D70A}" destId="{A621BDEB-74EC-4708-8CC6-872FAFCD0E34}" srcOrd="1" destOrd="0" presId="urn:microsoft.com/office/officeart/2011/layout/CircleProcess"/>
    <dgm:cxn modelId="{E4527614-BF11-4C5D-B004-F0952FAE3F7B}" type="presOf" srcId="{FAE0DF46-2ABD-4F53-8A16-6C4F0F09AA63}" destId="{64B9049E-9747-4F81-9B87-7B88B99E68BE}" srcOrd="0" destOrd="0" presId="urn:microsoft.com/office/officeart/2011/layout/CircleProcess"/>
    <dgm:cxn modelId="{DA29E214-B04D-410D-9094-3CE58233E0B7}" type="presOf" srcId="{85E05CAA-CDD8-4647-842E-2AC3D63069D6}" destId="{D7DA6CE9-2A33-4A73-BC77-2FB0171A008A}" srcOrd="0" destOrd="0" presId="urn:microsoft.com/office/officeart/2011/layout/CircleProcess"/>
    <dgm:cxn modelId="{D668401C-4A57-4FEC-974B-DD7C855001A8}" type="presOf" srcId="{3C8E5289-2171-4D09-833B-FD6FD80DC175}" destId="{B72A97FD-AD49-48FA-A1F2-9C782597E77E}" srcOrd="0" destOrd="0" presId="urn:microsoft.com/office/officeart/2011/layout/CircleProcess"/>
    <dgm:cxn modelId="{F16B501C-9F1D-43C4-AEEB-C3C073ABF87B}" type="presOf" srcId="{6F7C19B7-49FC-4D90-B287-A0D9C805D70A}" destId="{9ACB9BD9-7F7D-4E31-9502-9099391F3997}" srcOrd="0" destOrd="0" presId="urn:microsoft.com/office/officeart/2011/layout/CircleProcess"/>
    <dgm:cxn modelId="{8F5EBB44-345F-423F-BABE-4A796FA30C7A}" type="presOf" srcId="{FAE0DF46-2ABD-4F53-8A16-6C4F0F09AA63}" destId="{8FABA4C0-7F1A-4494-A1D1-6BFB42BE1CC8}" srcOrd="1" destOrd="0" presId="urn:microsoft.com/office/officeart/2011/layout/CircleProcess"/>
    <dgm:cxn modelId="{3629DF64-F353-4B94-BBCF-3D802DC07E0A}" type="presOf" srcId="{3C8E5289-2171-4D09-833B-FD6FD80DC175}" destId="{886A6D87-E592-4F2A-BE50-6F2012FEFD13}" srcOrd="1" destOrd="0" presId="urn:microsoft.com/office/officeart/2011/layout/CircleProcess"/>
    <dgm:cxn modelId="{660E6B53-7DF6-406F-8870-D9E4C24FE2BC}" srcId="{85E05CAA-CDD8-4647-842E-2AC3D63069D6}" destId="{6F7C19B7-49FC-4D90-B287-A0D9C805D70A}" srcOrd="2" destOrd="0" parTransId="{3F4C49C5-4F6E-4793-9FED-C9EBA50DA33A}" sibTransId="{F468C99D-9EBC-492D-A071-9854749B3302}"/>
    <dgm:cxn modelId="{56DCF77B-2180-4A3F-BD9B-02DBC05999AF}" type="presOf" srcId="{0927D54A-CB49-4966-8C48-C3D1EEA0CA47}" destId="{DFB55725-5F37-4E07-8391-876787F3E8D1}" srcOrd="1" destOrd="0" presId="urn:microsoft.com/office/officeart/2011/layout/CircleProcess"/>
    <dgm:cxn modelId="{A958C383-8E9D-412E-9BBA-E7B4F684E833}" srcId="{85E05CAA-CDD8-4647-842E-2AC3D63069D6}" destId="{0927D54A-CB49-4966-8C48-C3D1EEA0CA47}" srcOrd="4" destOrd="0" parTransId="{02E32A06-E489-4559-93A6-4E2E17550F83}" sibTransId="{42F65FD5-7757-4442-AFF7-F1C46B0DB740}"/>
    <dgm:cxn modelId="{48769AD1-FE28-4276-B362-537A2BD2B464}" srcId="{85E05CAA-CDD8-4647-842E-2AC3D63069D6}" destId="{3C8E5289-2171-4D09-833B-FD6FD80DC175}" srcOrd="1" destOrd="0" parTransId="{83065B63-48C4-424A-95D1-C14A2345F241}" sibTransId="{C730D0DE-E571-42FF-98F8-FA4227366E97}"/>
    <dgm:cxn modelId="{969D0ED2-CE96-4276-84B7-3AA0C2F84063}" srcId="{85E05CAA-CDD8-4647-842E-2AC3D63069D6}" destId="{709462E7-41D5-4D42-897B-64EF012FD995}" srcOrd="0" destOrd="0" parTransId="{89071407-224B-4E02-BACC-7D3B5BF90964}" sibTransId="{F8E94F9F-2C99-40B4-8D52-831643BCF735}"/>
    <dgm:cxn modelId="{0D451DE6-BD49-42AD-A50F-ACFBC498AF9B}" type="presOf" srcId="{709462E7-41D5-4D42-897B-64EF012FD995}" destId="{16815A2F-FCF0-4AB3-98F3-4C65B8A489D2}" srcOrd="0" destOrd="0" presId="urn:microsoft.com/office/officeart/2011/layout/CircleProcess"/>
    <dgm:cxn modelId="{6D0608ED-5B62-4AD6-9E45-9CE382E786EA}" type="presOf" srcId="{709462E7-41D5-4D42-897B-64EF012FD995}" destId="{A1BA7A99-A17A-4645-81EE-717B0C33C74C}" srcOrd="1" destOrd="0" presId="urn:microsoft.com/office/officeart/2011/layout/CircleProcess"/>
    <dgm:cxn modelId="{B70899F0-4A57-4A0E-8ED7-AB0935E8B682}" type="presOf" srcId="{0927D54A-CB49-4966-8C48-C3D1EEA0CA47}" destId="{4BD7F452-3FEC-4794-A28D-CC73E0F5BD6D}" srcOrd="0" destOrd="0" presId="urn:microsoft.com/office/officeart/2011/layout/CircleProcess"/>
    <dgm:cxn modelId="{7D49A8F3-2EFB-4C19-9EDC-67F6131FF024}" srcId="{85E05CAA-CDD8-4647-842E-2AC3D63069D6}" destId="{FAE0DF46-2ABD-4F53-8A16-6C4F0F09AA63}" srcOrd="3" destOrd="0" parTransId="{426D972D-DCC7-4262-B756-E176CD5EC5C1}" sibTransId="{D0A28141-FFFB-41BB-BB03-5802CD93B096}"/>
    <dgm:cxn modelId="{360BC90A-B946-40BF-BC91-A3587F2B3C88}" type="presParOf" srcId="{D7DA6CE9-2A33-4A73-BC77-2FB0171A008A}" destId="{2E9CF4A4-252D-4CDF-B09B-C51E2B84C143}" srcOrd="0" destOrd="0" presId="urn:microsoft.com/office/officeart/2011/layout/CircleProcess"/>
    <dgm:cxn modelId="{0EFCEBE2-692A-4D5B-AB81-89A9008422FF}" type="presParOf" srcId="{2E9CF4A4-252D-4CDF-B09B-C51E2B84C143}" destId="{FC32985A-7D16-4176-AF12-8F051FDCDEB9}" srcOrd="0" destOrd="0" presId="urn:microsoft.com/office/officeart/2011/layout/CircleProcess"/>
    <dgm:cxn modelId="{96CB7330-7836-4601-B4B2-CD9CF0F24E08}" type="presParOf" srcId="{D7DA6CE9-2A33-4A73-BC77-2FB0171A008A}" destId="{368A4EAD-B128-45D8-9245-1769CBB686E6}" srcOrd="1" destOrd="0" presId="urn:microsoft.com/office/officeart/2011/layout/CircleProcess"/>
    <dgm:cxn modelId="{1CBC8E25-79D8-4622-9C41-43D366D502BF}" type="presParOf" srcId="{368A4EAD-B128-45D8-9245-1769CBB686E6}" destId="{4BD7F452-3FEC-4794-A28D-CC73E0F5BD6D}" srcOrd="0" destOrd="0" presId="urn:microsoft.com/office/officeart/2011/layout/CircleProcess"/>
    <dgm:cxn modelId="{5257E322-9F8B-4021-81FA-DD35D85E371F}" type="presParOf" srcId="{D7DA6CE9-2A33-4A73-BC77-2FB0171A008A}" destId="{DFB55725-5F37-4E07-8391-876787F3E8D1}" srcOrd="2" destOrd="0" presId="urn:microsoft.com/office/officeart/2011/layout/CircleProcess"/>
    <dgm:cxn modelId="{AFF180E1-D736-4234-8E07-66CE25E70EBE}" type="presParOf" srcId="{D7DA6CE9-2A33-4A73-BC77-2FB0171A008A}" destId="{267B6664-9AA7-48A3-BE28-AA281604EB08}" srcOrd="3" destOrd="0" presId="urn:microsoft.com/office/officeart/2011/layout/CircleProcess"/>
    <dgm:cxn modelId="{C51FAB5F-185A-4F73-9CE6-1679715939AF}" type="presParOf" srcId="{267B6664-9AA7-48A3-BE28-AA281604EB08}" destId="{D67CAF08-1052-45BF-A68C-C044487C45C4}" srcOrd="0" destOrd="0" presId="urn:microsoft.com/office/officeart/2011/layout/CircleProcess"/>
    <dgm:cxn modelId="{2EEB2C12-A17D-49EB-BC33-9C8E0FA6E51E}" type="presParOf" srcId="{D7DA6CE9-2A33-4A73-BC77-2FB0171A008A}" destId="{83C27966-7B5B-47E6-A058-EE7D0BC52FA2}" srcOrd="4" destOrd="0" presId="urn:microsoft.com/office/officeart/2011/layout/CircleProcess"/>
    <dgm:cxn modelId="{CC120234-4B33-4CDF-B0B9-18E12B71D1A0}" type="presParOf" srcId="{83C27966-7B5B-47E6-A058-EE7D0BC52FA2}" destId="{64B9049E-9747-4F81-9B87-7B88B99E68BE}" srcOrd="0" destOrd="0" presId="urn:microsoft.com/office/officeart/2011/layout/CircleProcess"/>
    <dgm:cxn modelId="{EDE2AC8B-E5C7-458F-889B-ACC924AE4AE0}" type="presParOf" srcId="{D7DA6CE9-2A33-4A73-BC77-2FB0171A008A}" destId="{8FABA4C0-7F1A-4494-A1D1-6BFB42BE1CC8}" srcOrd="5" destOrd="0" presId="urn:microsoft.com/office/officeart/2011/layout/CircleProcess"/>
    <dgm:cxn modelId="{58DA2A1B-0DCD-4FFD-A473-3DA3EC4CF069}" type="presParOf" srcId="{D7DA6CE9-2A33-4A73-BC77-2FB0171A008A}" destId="{1C3A05A9-7B12-4B4D-8C76-4E7F310A145B}" srcOrd="6" destOrd="0" presId="urn:microsoft.com/office/officeart/2011/layout/CircleProcess"/>
    <dgm:cxn modelId="{3D8B8E42-517A-4919-9653-C76E0F38B35B}" type="presParOf" srcId="{1C3A05A9-7B12-4B4D-8C76-4E7F310A145B}" destId="{ADD9265B-CCD8-4E4C-80D2-1AF8095D3BB6}" srcOrd="0" destOrd="0" presId="urn:microsoft.com/office/officeart/2011/layout/CircleProcess"/>
    <dgm:cxn modelId="{B0ACC117-4A4E-4C41-9FC8-A7B2ED5EF819}" type="presParOf" srcId="{D7DA6CE9-2A33-4A73-BC77-2FB0171A008A}" destId="{E08ED2E3-D175-4324-A750-4AAB7BD3FB26}" srcOrd="7" destOrd="0" presId="urn:microsoft.com/office/officeart/2011/layout/CircleProcess"/>
    <dgm:cxn modelId="{BDCE23D5-7A34-42AC-B55F-F705BAD35142}" type="presParOf" srcId="{E08ED2E3-D175-4324-A750-4AAB7BD3FB26}" destId="{9ACB9BD9-7F7D-4E31-9502-9099391F3997}" srcOrd="0" destOrd="0" presId="urn:microsoft.com/office/officeart/2011/layout/CircleProcess"/>
    <dgm:cxn modelId="{E62D39DA-DD9F-4A2F-B30D-EC28D58BB0DC}" type="presParOf" srcId="{D7DA6CE9-2A33-4A73-BC77-2FB0171A008A}" destId="{A621BDEB-74EC-4708-8CC6-872FAFCD0E34}" srcOrd="8" destOrd="0" presId="urn:microsoft.com/office/officeart/2011/layout/CircleProcess"/>
    <dgm:cxn modelId="{D3AA6B4D-8A19-4A7C-86F2-7CD566591B8B}" type="presParOf" srcId="{D7DA6CE9-2A33-4A73-BC77-2FB0171A008A}" destId="{757BA0C8-69AC-4018-A210-CEC9C921C723}" srcOrd="9" destOrd="0" presId="urn:microsoft.com/office/officeart/2011/layout/CircleProcess"/>
    <dgm:cxn modelId="{B4D10FCE-4F6D-4AE4-884D-2BFDAE1C1954}" type="presParOf" srcId="{757BA0C8-69AC-4018-A210-CEC9C921C723}" destId="{5E53A838-31CD-4E97-B981-43CF8BFE1993}" srcOrd="0" destOrd="0" presId="urn:microsoft.com/office/officeart/2011/layout/CircleProcess"/>
    <dgm:cxn modelId="{06624EB5-7AC8-462C-A82E-A75FE3A7FC12}" type="presParOf" srcId="{D7DA6CE9-2A33-4A73-BC77-2FB0171A008A}" destId="{29EBB32B-97B6-4F09-86E5-B67317D6D48C}" srcOrd="10" destOrd="0" presId="urn:microsoft.com/office/officeart/2011/layout/CircleProcess"/>
    <dgm:cxn modelId="{FC0966D0-26A0-4014-BC36-033921E958E1}" type="presParOf" srcId="{29EBB32B-97B6-4F09-86E5-B67317D6D48C}" destId="{B72A97FD-AD49-48FA-A1F2-9C782597E77E}" srcOrd="0" destOrd="0" presId="urn:microsoft.com/office/officeart/2011/layout/CircleProcess"/>
    <dgm:cxn modelId="{7265FB40-8D73-401C-8690-489C5C5085BE}" type="presParOf" srcId="{D7DA6CE9-2A33-4A73-BC77-2FB0171A008A}" destId="{886A6D87-E592-4F2A-BE50-6F2012FEFD13}" srcOrd="11" destOrd="0" presId="urn:microsoft.com/office/officeart/2011/layout/CircleProcess"/>
    <dgm:cxn modelId="{94467541-BD6B-4656-B482-D02B359469DB}" type="presParOf" srcId="{D7DA6CE9-2A33-4A73-BC77-2FB0171A008A}" destId="{7A3B4B76-0ED5-4D45-AF72-A5C8B6C7E50B}" srcOrd="12" destOrd="0" presId="urn:microsoft.com/office/officeart/2011/layout/CircleProcess"/>
    <dgm:cxn modelId="{29655E1B-E8BB-42A9-B136-79D0AAF0985D}" type="presParOf" srcId="{7A3B4B76-0ED5-4D45-AF72-A5C8B6C7E50B}" destId="{C4553B45-B7C0-4A6D-A636-C5D19D16BE4D}" srcOrd="0" destOrd="0" presId="urn:microsoft.com/office/officeart/2011/layout/CircleProcess"/>
    <dgm:cxn modelId="{3513A967-98CA-4A5C-BB60-5AE3D10C0BC1}" type="presParOf" srcId="{D7DA6CE9-2A33-4A73-BC77-2FB0171A008A}" destId="{631F2EF1-F4E7-46E9-9139-FF9F2559114F}" srcOrd="13" destOrd="0" presId="urn:microsoft.com/office/officeart/2011/layout/CircleProcess"/>
    <dgm:cxn modelId="{98A93A6A-CA2D-463D-9F90-5AEEB924D293}" type="presParOf" srcId="{631F2EF1-F4E7-46E9-9139-FF9F2559114F}" destId="{16815A2F-FCF0-4AB3-98F3-4C65B8A489D2}" srcOrd="0" destOrd="0" presId="urn:microsoft.com/office/officeart/2011/layout/CircleProcess"/>
    <dgm:cxn modelId="{2EF1BC0D-3BFA-4E19-8754-E3450111EE57}" type="presParOf" srcId="{D7DA6CE9-2A33-4A73-BC77-2FB0171A008A}" destId="{A1BA7A99-A17A-4645-81EE-717B0C33C74C}" srcOrd="14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32985A-7D16-4176-AF12-8F051FDCDEB9}">
      <dsp:nvSpPr>
        <dsp:cNvPr id="0" name=""/>
        <dsp:cNvSpPr/>
      </dsp:nvSpPr>
      <dsp:spPr>
        <a:xfrm>
          <a:off x="7789206" y="1061547"/>
          <a:ext cx="1776065" cy="177635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7F452-3FEC-4794-A28D-CC73E0F5BD6D}">
      <dsp:nvSpPr>
        <dsp:cNvPr id="0" name=""/>
        <dsp:cNvSpPr/>
      </dsp:nvSpPr>
      <dsp:spPr>
        <a:xfrm>
          <a:off x="7847809" y="1120770"/>
          <a:ext cx="1657913" cy="165791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បញ្រ្ជាបឧបករណ៍មិនបង្កទំនាស់ក្នុងផែនការគម្រោង</a:t>
          </a:r>
          <a:endParaRPr lang="en-US" sz="1400" kern="12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sp:txBody>
      <dsp:txXfrm>
        <a:off x="8085059" y="1357659"/>
        <a:ext cx="1184358" cy="1184133"/>
      </dsp:txXfrm>
    </dsp:sp>
    <dsp:sp modelId="{D67CAF08-1052-45BF-A68C-C044487C45C4}">
      <dsp:nvSpPr>
        <dsp:cNvPr id="0" name=""/>
        <dsp:cNvSpPr/>
      </dsp:nvSpPr>
      <dsp:spPr>
        <a:xfrm rot="2700000">
          <a:off x="5952749" y="1061639"/>
          <a:ext cx="1775860" cy="1775860"/>
        </a:xfrm>
        <a:prstGeom prst="teardrop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B9049E-9747-4F81-9B87-7B88B99E68BE}">
      <dsp:nvSpPr>
        <dsp:cNvPr id="0" name=""/>
        <dsp:cNvSpPr/>
      </dsp:nvSpPr>
      <dsp:spPr>
        <a:xfrm>
          <a:off x="6013140" y="1120770"/>
          <a:ext cx="1657913" cy="165791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បង្វឹក និង</a:t>
          </a:r>
          <a:r>
            <a:rPr lang="en-US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 </a:t>
          </a:r>
          <a:r>
            <a:rPr lang="km-KH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ផ្តល់យោបល់</a:t>
          </a:r>
          <a:endParaRPr lang="en-US" sz="1400" kern="12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sp:txBody>
      <dsp:txXfrm>
        <a:off x="6249445" y="1357659"/>
        <a:ext cx="1184358" cy="1184133"/>
      </dsp:txXfrm>
    </dsp:sp>
    <dsp:sp modelId="{ADD9265B-CCD8-4E4C-80D2-1AF8095D3BB6}">
      <dsp:nvSpPr>
        <dsp:cNvPr id="0" name=""/>
        <dsp:cNvSpPr/>
      </dsp:nvSpPr>
      <dsp:spPr>
        <a:xfrm rot="2700000">
          <a:off x="4118080" y="1061639"/>
          <a:ext cx="1775860" cy="1775860"/>
        </a:xfrm>
        <a:prstGeom prst="teardrop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CB9BD9-7F7D-4E31-9502-9099391F3997}">
      <dsp:nvSpPr>
        <dsp:cNvPr id="0" name=""/>
        <dsp:cNvSpPr/>
      </dsp:nvSpPr>
      <dsp:spPr>
        <a:xfrm>
          <a:off x="4177526" y="1120770"/>
          <a:ext cx="1657913" cy="165791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សិក្ខាសាលា</a:t>
          </a:r>
          <a:endParaRPr lang="en-US" sz="1400" kern="12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អនុវត្ត</a:t>
          </a:r>
          <a:endParaRPr lang="en-US" sz="1400" kern="12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sp:txBody>
      <dsp:txXfrm>
        <a:off x="4413831" y="1357659"/>
        <a:ext cx="1184358" cy="1184133"/>
      </dsp:txXfrm>
    </dsp:sp>
    <dsp:sp modelId="{5E53A838-31CD-4E97-B981-43CF8BFE1993}">
      <dsp:nvSpPr>
        <dsp:cNvPr id="0" name=""/>
        <dsp:cNvSpPr/>
      </dsp:nvSpPr>
      <dsp:spPr>
        <a:xfrm rot="2700000">
          <a:off x="2282466" y="1061639"/>
          <a:ext cx="1775860" cy="1775860"/>
        </a:xfrm>
        <a:prstGeom prst="teardrop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2A97FD-AD49-48FA-A1F2-9C782597E77E}">
      <dsp:nvSpPr>
        <dsp:cNvPr id="0" name=""/>
        <dsp:cNvSpPr/>
      </dsp:nvSpPr>
      <dsp:spPr>
        <a:xfrm>
          <a:off x="2341912" y="1120770"/>
          <a:ext cx="1657913" cy="165791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3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វគ្គបណ្តុះបណ្តាលគ្រូបង្គោល</a:t>
          </a:r>
          <a:endParaRPr lang="en-US" sz="1300" kern="12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sp:txBody>
      <dsp:txXfrm>
        <a:off x="2579162" y="1357659"/>
        <a:ext cx="1184358" cy="1184133"/>
      </dsp:txXfrm>
    </dsp:sp>
    <dsp:sp modelId="{C4553B45-B7C0-4A6D-A636-C5D19D16BE4D}">
      <dsp:nvSpPr>
        <dsp:cNvPr id="0" name=""/>
        <dsp:cNvSpPr/>
      </dsp:nvSpPr>
      <dsp:spPr>
        <a:xfrm rot="2700000">
          <a:off x="446851" y="1061639"/>
          <a:ext cx="1775860" cy="1775860"/>
        </a:xfrm>
        <a:prstGeom prst="teardrop">
          <a:avLst>
            <a:gd name="adj" fmla="val 1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815A2F-FCF0-4AB3-98F3-4C65B8A489D2}">
      <dsp:nvSpPr>
        <dsp:cNvPr id="0" name=""/>
        <dsp:cNvSpPr/>
      </dsp:nvSpPr>
      <dsp:spPr>
        <a:xfrm>
          <a:off x="506297" y="1120770"/>
          <a:ext cx="1657913" cy="165791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400" kern="1200" dirty="0">
              <a:latin typeface="Khmer OS Battambang" panose="02000500000000020004" pitchFamily="2" charset="0"/>
              <a:cs typeface="Khmer OS Battambang" panose="02000500000000020004" pitchFamily="2" charset="0"/>
            </a:rPr>
            <a:t>ការផ្សព្វផ្សាយឧបករណ៍មិនបង្កទំនាស់</a:t>
          </a:r>
          <a:endParaRPr lang="en-US" sz="1400" kern="1200" dirty="0">
            <a:latin typeface="Khmer OS Battambang" panose="02000500000000020004" pitchFamily="2" charset="0"/>
            <a:cs typeface="Khmer OS Battambang" panose="02000500000000020004" pitchFamily="2" charset="0"/>
          </a:endParaRPr>
        </a:p>
      </dsp:txBody>
      <dsp:txXfrm>
        <a:off x="743547" y="1357659"/>
        <a:ext cx="1184358" cy="1184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FC4AD6-5A2F-4608-84B3-75F9668C293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DF4103-C6F6-4508-83A8-62E3C77984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88E683-4C82-4EC6-B5DE-DA3AA94348F3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704C00-D719-4C43-9000-B2ED5AD29F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4E613-373C-48A6-9119-7951A8C478E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82F57-54FC-457C-9048-F117A39F4E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5298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755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2755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F7A06CB9-336F-45B5-9AFD-CC683E69F2A0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69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270"/>
            <a:ext cx="5510530" cy="3945493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7547"/>
            <a:ext cx="2984870" cy="50275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7547"/>
            <a:ext cx="2984870" cy="50275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F0B01144-CC2D-4A1C-841F-7DBCAE081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60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01144-CC2D-4A1C-841F-7DBCAE0814E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18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01144-CC2D-4A1C-841F-7DBCAE0814E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26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2749620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268" y="286605"/>
            <a:ext cx="8515184" cy="9860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536" y="1736037"/>
            <a:ext cx="8276648" cy="413305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/>
          <a:lstStyle/>
          <a:p>
            <a:fld id="{7618B36D-2F79-4924-B4B4-895588F4D11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40" y="6459788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5345" y="6459788"/>
            <a:ext cx="984019" cy="365125"/>
          </a:xfrm>
          <a:prstGeom prst="rect">
            <a:avLst/>
          </a:prstGeom>
        </p:spPr>
        <p:txBody>
          <a:bodyPr/>
          <a:lstStyle/>
          <a:p>
            <a:fld id="{E25B840E-49F2-4DB2-BE0A-53BEB8510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687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6EEFE-780D-4ABB-B112-B6F5E82CE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85F52C-EBB7-4E61-B4F4-96489246D8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B1162-AE43-47A5-9C80-80F6B1CE2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8B36D-2F79-4924-B4B4-895588F4D11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F79C0-1157-4FA5-8EFE-453942A4A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0FAD0-4C03-4176-AC43-AF8865DAB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B840E-49F2-4DB2-BE0A-53BEB8510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374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4667492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6EEFE-780D-4ABB-B112-B6F5E82CE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85F52C-EBB7-4E61-B4F4-96489246D8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B1162-AE43-47A5-9C80-80F6B1CE2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8B36D-2F79-4924-B4B4-895588F4D11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F79C0-1157-4FA5-8EFE-453942A4A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0FAD0-4C03-4176-AC43-AF8865DAB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B840E-49F2-4DB2-BE0A-53BEB8510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265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74CC0-EA4B-41F2-ADF9-FC21B5F6EB6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291848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C9CE79-A16A-410B-A665-9DFBB91921C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60961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74CC0-EA4B-41F2-ADF9-FC21B5F6EB6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800172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B73D09-147A-4E37-8AA2-06AD6D15C9C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63206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22B40D-2015-490B-9652-FD0675902D4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560401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30689-1D5F-43FD-97F9-172ADD44EC8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5838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2A89F9-DD0F-49C1-B71B-87847BD58D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518905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27F372-ABBF-408C-8CC3-DB1D68ED7A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912785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906ED3-3B60-4739-9690-0B356749A6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1701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953D84-255C-4460-B987-5D8031CD910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240944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3765E-62E8-42DD-8305-46C6D42C5EF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795519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D031BA-D8F0-4C61-A5DF-FCB13F71C2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950086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/>
              <a:t>19 January 2017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90800" y="6423025"/>
            <a:ext cx="4724400" cy="365125"/>
          </a:xfr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/>
              <a:t>Page | </a:t>
            </a:r>
            <a:fld id="{1E3BA2FF-4641-433B-BFDE-1E2093CB877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169185"/>
      </p:ext>
    </p:extLst>
  </p:cSld>
  <p:clrMapOvr>
    <a:masterClrMapping/>
  </p:clrMapOvr>
  <p:transition spd="slow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079879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39688" y="6456365"/>
            <a:ext cx="1905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19 January 2017</a:t>
            </a:r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01938" y="6423027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423027"/>
            <a:ext cx="127793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Page  </a:t>
            </a:r>
            <a:fld id="{89E03A14-6CB2-4A6B-A897-8A98CC62289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20CF3BB-AF59-4BA7-A7DA-C9BFE639B6BA}"/>
              </a:ext>
            </a:extLst>
          </p:cNvPr>
          <p:cNvSpPr txBox="1">
            <a:spLocks/>
          </p:cNvSpPr>
          <p:nvPr/>
        </p:nvSpPr>
        <p:spPr>
          <a:xfrm>
            <a:off x="156878" y="0"/>
            <a:ext cx="8823324" cy="834886"/>
          </a:xfrm>
          <a:prstGeom prst="rect">
            <a:avLst/>
          </a:prstGeom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endParaRPr lang="en-US" sz="4000" dirty="0">
              <a:solidFill>
                <a:schemeClr val="bg1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C8FC955-F3BE-462E-8F75-AD77B8B59A42}"/>
              </a:ext>
            </a:extLst>
          </p:cNvPr>
          <p:cNvGrpSpPr/>
          <p:nvPr userDrawn="1"/>
        </p:nvGrpSpPr>
        <p:grpSpPr>
          <a:xfrm>
            <a:off x="0" y="5791200"/>
            <a:ext cx="9144000" cy="609600"/>
            <a:chOff x="0" y="5791200"/>
            <a:chExt cx="9144000" cy="609600"/>
          </a:xfrm>
        </p:grpSpPr>
        <p:sp>
          <p:nvSpPr>
            <p:cNvPr id="11" name="Rectangle 10"/>
            <p:cNvSpPr/>
            <p:nvPr/>
          </p:nvSpPr>
          <p:spPr bwMode="auto">
            <a:xfrm>
              <a:off x="0" y="5791200"/>
              <a:ext cx="9144000" cy="6096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9" tIns="45719" rIns="91439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</p:txBody>
        </p:sp>
        <p:pic>
          <p:nvPicPr>
            <p:cNvPr id="3083" name="Picture 10" descr="CCC-logo-small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38" y="5848350"/>
              <a:ext cx="1184275" cy="5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1" name="TextBox 9"/>
            <p:cNvSpPr txBox="1">
              <a:spLocks noChangeArrowheads="1"/>
            </p:cNvSpPr>
            <p:nvPr/>
          </p:nvSpPr>
          <p:spPr bwMode="auto">
            <a:xfrm>
              <a:off x="2779713" y="5940425"/>
              <a:ext cx="4038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800" b="1" baseline="3000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800"/>
            </a:p>
          </p:txBody>
        </p:sp>
        <p:pic>
          <p:nvPicPr>
            <p:cNvPr id="19" name="Content Placeholder 5">
              <a:extLst>
                <a:ext uri="{FF2B5EF4-FFF2-40B4-BE49-F238E27FC236}">
                  <a16:creationId xmlns:a16="http://schemas.microsoft.com/office/drawing/2014/main" id="{622653BC-87CF-4568-AD67-8B164AE4EFB4}"/>
                </a:ext>
              </a:extLst>
            </p:cNvPr>
            <p:cNvPicPr>
              <a:picLocks/>
            </p:cNvPicPr>
            <p:nvPr userDrawn="1"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9148" y="5814695"/>
              <a:ext cx="1143001" cy="5816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9161153"/>
      </p:ext>
    </p:extLst>
  </p:cSld>
  <p:clrMap bg1="lt1" tx1="dk1" bg2="lt2" tx2="dk2" accent1="accent1" accent2="accent2" accent3="accent3" accent4="accent4" accent5="accent5" accent6="accent6" hlink="hlink" folHlink="folHlink"/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0" y="762000"/>
            <a:ext cx="9144000" cy="5438661"/>
          </a:xfrm>
          <a:prstGeom prst="rect">
            <a:avLst/>
          </a:prstGeom>
          <a:solidFill>
            <a:srgbClr val="0033CC"/>
          </a:solidFill>
        </p:spPr>
        <p:txBody>
          <a:bodyPr lIns="82296" tIns="41148" rIns="82296" bIns="41148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75"/>
              </a:spcBef>
              <a:defRPr/>
            </a:pPr>
            <a:br>
              <a:rPr lang="en-GB" sz="3600">
                <a:solidFill>
                  <a:srgbClr val="1807B5"/>
                </a:solidFill>
              </a:rPr>
            </a:br>
            <a:r>
              <a:rPr lang="en-US" sz="3600">
                <a:latin typeface="Chalkboard"/>
              </a:rPr>
              <a:t> </a:t>
            </a: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160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600">
                <a:latin typeface="Lucida Sans Unicode" pitchFamily="34" charset="0"/>
                <a:cs typeface="Lucida Sans Unicode" pitchFamily="34" charset="0"/>
              </a:rPr>
            </a:br>
            <a:endParaRPr lang="en-US" sz="36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785862-05C6-4FED-937D-C07D6A43E52C}"/>
              </a:ext>
            </a:extLst>
          </p:cNvPr>
          <p:cNvGrpSpPr/>
          <p:nvPr userDrawn="1"/>
        </p:nvGrpSpPr>
        <p:grpSpPr>
          <a:xfrm>
            <a:off x="0" y="6234554"/>
            <a:ext cx="9144000" cy="609600"/>
            <a:chOff x="0" y="5791200"/>
            <a:chExt cx="9144000" cy="609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2813A5-1835-46ED-9C3A-36C0C87E5FF1}"/>
                </a:ext>
              </a:extLst>
            </p:cNvPr>
            <p:cNvSpPr/>
            <p:nvPr/>
          </p:nvSpPr>
          <p:spPr bwMode="auto">
            <a:xfrm>
              <a:off x="0" y="5791200"/>
              <a:ext cx="9144000" cy="6096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9" tIns="45719" rIns="91439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</p:txBody>
        </p:sp>
        <p:pic>
          <p:nvPicPr>
            <p:cNvPr id="13" name="Picture 10" descr="CCC-logo-small.jpg">
              <a:extLst>
                <a:ext uri="{FF2B5EF4-FFF2-40B4-BE49-F238E27FC236}">
                  <a16:creationId xmlns:a16="http://schemas.microsoft.com/office/drawing/2014/main" id="{12C965FA-41DC-4E0E-B7CA-9961BFF20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38" y="5848350"/>
              <a:ext cx="1184275" cy="5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9">
              <a:extLst>
                <a:ext uri="{FF2B5EF4-FFF2-40B4-BE49-F238E27FC236}">
                  <a16:creationId xmlns:a16="http://schemas.microsoft.com/office/drawing/2014/main" id="{81D86249-217C-4BCC-9E68-7607AB6012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79713" y="5940425"/>
              <a:ext cx="4038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800" b="1" baseline="3000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800"/>
            </a:p>
          </p:txBody>
        </p:sp>
        <p:pic>
          <p:nvPicPr>
            <p:cNvPr id="15" name="Content Placeholder 5">
              <a:extLst>
                <a:ext uri="{FF2B5EF4-FFF2-40B4-BE49-F238E27FC236}">
                  <a16:creationId xmlns:a16="http://schemas.microsoft.com/office/drawing/2014/main" id="{D98B6C29-FB23-4493-84D8-FDB22AF46ADD}"/>
                </a:ext>
              </a:extLst>
            </p:cNvPr>
            <p:cNvPicPr>
              <a:picLocks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9148" y="5805170"/>
              <a:ext cx="1143001" cy="5816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9080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0" y="762001"/>
            <a:ext cx="9144000" cy="4684955"/>
          </a:xfrm>
          <a:prstGeom prst="rect">
            <a:avLst/>
          </a:prstGeom>
          <a:solidFill>
            <a:srgbClr val="0033CC"/>
          </a:solidFill>
          <a:ln w="57150">
            <a:solidFill>
              <a:schemeClr val="bg1"/>
            </a:solidFill>
          </a:ln>
        </p:spPr>
        <p:txBody>
          <a:bodyPr lIns="82296" tIns="41148" rIns="82296" bIns="41148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75"/>
              </a:spcBef>
            </a:pPr>
            <a:br>
              <a:rPr lang="en-GB" sz="3600">
                <a:solidFill>
                  <a:srgbClr val="1807B5"/>
                </a:solidFill>
              </a:rPr>
            </a:br>
            <a:r>
              <a:rPr lang="en-US" sz="3600">
                <a:latin typeface="Chalkboard"/>
              </a:rPr>
              <a:t> </a:t>
            </a: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160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600">
                <a:latin typeface="Lucida Sans Unicode" pitchFamily="34" charset="0"/>
                <a:cs typeface="Lucida Sans Unicode" pitchFamily="34" charset="0"/>
              </a:rPr>
            </a:br>
            <a:endParaRPr lang="en-US" sz="36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0" y="5462195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2A5EA96-C286-482E-8B38-7196438B7893}"/>
              </a:ext>
            </a:extLst>
          </p:cNvPr>
          <p:cNvGrpSpPr/>
          <p:nvPr userDrawn="1"/>
        </p:nvGrpSpPr>
        <p:grpSpPr>
          <a:xfrm>
            <a:off x="0" y="6234554"/>
            <a:ext cx="9144000" cy="609600"/>
            <a:chOff x="0" y="5791200"/>
            <a:chExt cx="9144000" cy="60960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9FA4A3C-4618-4940-91D0-457EBEF4A31C}"/>
                </a:ext>
              </a:extLst>
            </p:cNvPr>
            <p:cNvSpPr/>
            <p:nvPr/>
          </p:nvSpPr>
          <p:spPr bwMode="auto">
            <a:xfrm>
              <a:off x="0" y="5791200"/>
              <a:ext cx="9144000" cy="6096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9" tIns="45719" rIns="91439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</p:txBody>
        </p:sp>
        <p:pic>
          <p:nvPicPr>
            <p:cNvPr id="18" name="Picture 10" descr="CCC-logo-small.jpg">
              <a:extLst>
                <a:ext uri="{FF2B5EF4-FFF2-40B4-BE49-F238E27FC236}">
                  <a16:creationId xmlns:a16="http://schemas.microsoft.com/office/drawing/2014/main" id="{A9315BB1-6178-48F7-A665-C1C82302BF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38" y="5848350"/>
              <a:ext cx="1184275" cy="5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9">
              <a:extLst>
                <a:ext uri="{FF2B5EF4-FFF2-40B4-BE49-F238E27FC236}">
                  <a16:creationId xmlns:a16="http://schemas.microsoft.com/office/drawing/2014/main" id="{399FA793-80D1-407D-B217-F79E5D9EFF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79713" y="5940425"/>
              <a:ext cx="4038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800" b="1" baseline="3000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800"/>
            </a:p>
          </p:txBody>
        </p:sp>
        <p:pic>
          <p:nvPicPr>
            <p:cNvPr id="21" name="Content Placeholder 5">
              <a:extLst>
                <a:ext uri="{FF2B5EF4-FFF2-40B4-BE49-F238E27FC236}">
                  <a16:creationId xmlns:a16="http://schemas.microsoft.com/office/drawing/2014/main" id="{FAEA8303-FEDA-4648-B8FC-1A475810A398}"/>
                </a:ext>
              </a:extLst>
            </p:cNvPr>
            <p:cNvPicPr>
              <a:picLocks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9148" y="5805170"/>
              <a:ext cx="1143001" cy="5816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108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84" r:id="rId2"/>
    <p:sldLayoutId id="2147483687" r:id="rId3"/>
  </p:sldLayoutIdLst>
  <p:transition spd="slow">
    <p:wipe dir="r"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75F0EED-9724-4DCA-8D92-5C15E90A3FF1}"/>
              </a:ext>
            </a:extLst>
          </p:cNvPr>
          <p:cNvSpPr txBox="1">
            <a:spLocks/>
          </p:cNvSpPr>
          <p:nvPr userDrawn="1"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53C001-C689-4EC3-B67A-FF24F6A73A13}"/>
              </a:ext>
            </a:extLst>
          </p:cNvPr>
          <p:cNvSpPr/>
          <p:nvPr userDrawn="1"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b="1">
              <a:solidFill>
                <a:srgbClr val="FFFF00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1673" y="56791"/>
            <a:ext cx="8700654" cy="7889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63626"/>
            <a:ext cx="8229600" cy="47020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125" y="6442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25687" y="6453337"/>
            <a:ext cx="44926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27275" y="645333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fld id="{41898977-7BC0-45EC-82F6-8F24F047F69C}" type="slidenum">
              <a:rPr lang="en-US" smtClean="0"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68BAD07-C8CD-4906-A225-0C552D7A41FE}"/>
              </a:ext>
            </a:extLst>
          </p:cNvPr>
          <p:cNvGrpSpPr/>
          <p:nvPr userDrawn="1"/>
        </p:nvGrpSpPr>
        <p:grpSpPr>
          <a:xfrm>
            <a:off x="0" y="5791200"/>
            <a:ext cx="9144000" cy="609600"/>
            <a:chOff x="0" y="5791200"/>
            <a:chExt cx="9144000" cy="6096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D3442B8-FB3B-42FF-B0F4-FDF866FFA616}"/>
                </a:ext>
              </a:extLst>
            </p:cNvPr>
            <p:cNvSpPr/>
            <p:nvPr/>
          </p:nvSpPr>
          <p:spPr bwMode="auto">
            <a:xfrm>
              <a:off x="0" y="5791200"/>
              <a:ext cx="9144000" cy="6096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9" tIns="45719" rIns="91439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</p:txBody>
        </p:sp>
        <p:pic>
          <p:nvPicPr>
            <p:cNvPr id="17" name="Picture 10" descr="CCC-logo-small.jpg">
              <a:extLst>
                <a:ext uri="{FF2B5EF4-FFF2-40B4-BE49-F238E27FC236}">
                  <a16:creationId xmlns:a16="http://schemas.microsoft.com/office/drawing/2014/main" id="{77CBD27C-8658-4F32-BF12-89E4FD5A08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38" y="5848350"/>
              <a:ext cx="1184275" cy="5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9">
              <a:extLst>
                <a:ext uri="{FF2B5EF4-FFF2-40B4-BE49-F238E27FC236}">
                  <a16:creationId xmlns:a16="http://schemas.microsoft.com/office/drawing/2014/main" id="{6E200D1D-71F6-4866-AD94-268A890BBA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79713" y="5940425"/>
              <a:ext cx="4038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800" b="1" baseline="3000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800"/>
            </a:p>
          </p:txBody>
        </p:sp>
        <p:pic>
          <p:nvPicPr>
            <p:cNvPr id="19" name="Content Placeholder 5">
              <a:extLst>
                <a:ext uri="{FF2B5EF4-FFF2-40B4-BE49-F238E27FC236}">
                  <a16:creationId xmlns:a16="http://schemas.microsoft.com/office/drawing/2014/main" id="{258F589C-C4BD-453B-A998-6341420CF71B}"/>
                </a:ext>
              </a:extLst>
            </p:cNvPr>
            <p:cNvPicPr>
              <a:picLocks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9148" y="5805170"/>
              <a:ext cx="1143001" cy="5816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8445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5" r:id="rId12"/>
    <p:sldLayoutId id="2147483686" r:id="rId13"/>
  </p:sldLayoutIdLst>
  <p:transition spd="slow">
    <p:fade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F92E5-FF19-4496-9996-2B91A86881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286" y="1512278"/>
            <a:ext cx="8587956" cy="2706796"/>
          </a:xfrm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km-KH" sz="4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ឧបករណ៍មិនបង្កទំនាស់ </a:t>
            </a:r>
            <a:br>
              <a:rPr lang="km-KH" sz="4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en-US" sz="4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(Do No Harm)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C86C29-9BB4-46A0-924B-332862D52A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18714" y="4515728"/>
            <a:ext cx="6858000" cy="742071"/>
          </a:xfrm>
        </p:spPr>
        <p:txBody>
          <a:bodyPr anchor="b"/>
          <a:lstStyle/>
          <a:p>
            <a:pPr algn="r"/>
            <a:r>
              <a:rPr lang="km-KH" dirty="0">
                <a:solidFill>
                  <a:schemeClr val="bg1"/>
                </a:solidFill>
              </a:rPr>
              <a:t> ១២ វិច្ឆិកា ២០១៨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34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6CF1D-A902-4534-9124-AB5E88EBB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តើឧបករណ៍មិនបង្កទំនាស់មានប្រភពមកពីណា</a:t>
            </a:r>
            <a:r>
              <a:rPr lang="en-US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D9DC76C-11FC-44F7-AAEE-80676463B5ED}"/>
              </a:ext>
            </a:extLst>
          </p:cNvPr>
          <p:cNvGrpSpPr/>
          <p:nvPr/>
        </p:nvGrpSpPr>
        <p:grpSpPr>
          <a:xfrm>
            <a:off x="0" y="2983830"/>
            <a:ext cx="1843113" cy="2775285"/>
            <a:chOff x="221673" y="1684420"/>
            <a:chExt cx="2008180" cy="2775285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D302828-AD78-4CB0-AEBC-E35F4F2835E0}"/>
                </a:ext>
              </a:extLst>
            </p:cNvPr>
            <p:cNvSpPr/>
            <p:nvPr/>
          </p:nvSpPr>
          <p:spPr>
            <a:xfrm>
              <a:off x="221673" y="1684420"/>
              <a:ext cx="1992138" cy="449179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accent6"/>
                  </a:solidFill>
                </a:rPr>
                <a:t>1994-1996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2B40ED26-46AF-4E4C-B646-0D51D58107CE}"/>
                </a:ext>
              </a:extLst>
            </p:cNvPr>
            <p:cNvSpPr/>
            <p:nvPr/>
          </p:nvSpPr>
          <p:spPr>
            <a:xfrm>
              <a:off x="221673" y="2133600"/>
              <a:ext cx="2008180" cy="2326105"/>
            </a:xfrm>
            <a:prstGeom prst="roundRect">
              <a:avLst>
                <a:gd name="adj" fmla="val 3783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វិធីសាស្រ្តរៀនសូត្ររួមគ្នា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កម្មវិធីកសាងសមត្ថភាពមូលដ្ឋានដើម្បីសន្តិភាព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១៥ ករណីសិក្សា</a:t>
              </a:r>
              <a:endParaRPr lang="en-US" sz="1400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008FDA2-BD04-471D-9C57-6EF2BAE65E55}"/>
              </a:ext>
            </a:extLst>
          </p:cNvPr>
          <p:cNvGrpSpPr/>
          <p:nvPr/>
        </p:nvGrpSpPr>
        <p:grpSpPr>
          <a:xfrm>
            <a:off x="1839779" y="2539682"/>
            <a:ext cx="1828391" cy="2839452"/>
            <a:chOff x="221673" y="1684420"/>
            <a:chExt cx="2008180" cy="2775285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C1849D8-A4F5-40E6-8867-F1FF12E19589}"/>
                </a:ext>
              </a:extLst>
            </p:cNvPr>
            <p:cNvSpPr/>
            <p:nvPr/>
          </p:nvSpPr>
          <p:spPr>
            <a:xfrm>
              <a:off x="221673" y="1684420"/>
              <a:ext cx="1992138" cy="449179"/>
            </a:xfrm>
            <a:prstGeom prst="round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accent3"/>
                  </a:solidFill>
                </a:rPr>
                <a:t>1996-1997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1333236-AEEB-4D7B-89A9-41F869B18A13}"/>
                </a:ext>
              </a:extLst>
            </p:cNvPr>
            <p:cNvSpPr/>
            <p:nvPr/>
          </p:nvSpPr>
          <p:spPr>
            <a:xfrm>
              <a:off x="221673" y="2133600"/>
              <a:ext cx="2008180" cy="2326105"/>
            </a:xfrm>
            <a:prstGeom prst="roundRect">
              <a:avLst>
                <a:gd name="adj" fmla="val 378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ចងក្រងឯកសារផ្អែកលើបញ្ហា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សិក្ខាសាលាពិគ្រោះយោបល់ ​(២៣)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ទំនាក់ទំនងរវាងទំនាស់ និង ជំនួយ</a:t>
              </a:r>
              <a:endParaRPr lang="en-US" sz="1400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93CFC0C-3D8B-4722-B7B3-8A3997281663}"/>
              </a:ext>
            </a:extLst>
          </p:cNvPr>
          <p:cNvGrpSpPr/>
          <p:nvPr/>
        </p:nvGrpSpPr>
        <p:grpSpPr>
          <a:xfrm>
            <a:off x="3697498" y="2115399"/>
            <a:ext cx="1810451" cy="2979822"/>
            <a:chOff x="221673" y="1684420"/>
            <a:chExt cx="2008180" cy="2775285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927790C-D47A-4EAA-B152-170C32EF3584}"/>
                </a:ext>
              </a:extLst>
            </p:cNvPr>
            <p:cNvSpPr/>
            <p:nvPr/>
          </p:nvSpPr>
          <p:spPr>
            <a:xfrm>
              <a:off x="221673" y="1684420"/>
              <a:ext cx="1992138" cy="449179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1997-2001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D272EA49-FE75-46A3-B787-FB18D4E6D36E}"/>
                </a:ext>
              </a:extLst>
            </p:cNvPr>
            <p:cNvSpPr/>
            <p:nvPr/>
          </p:nvSpPr>
          <p:spPr>
            <a:xfrm>
              <a:off x="221673" y="2133600"/>
              <a:ext cx="2008180" cy="2326105"/>
            </a:xfrm>
            <a:prstGeom prst="roundRect">
              <a:avLst>
                <a:gd name="adj" fmla="val 3783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អង្គការ (១២) បានអនុវត្ត និងឆ្លងការសិក្ខាសាលាពិគ្រោះយោបល់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តេស្ត  ពិភាក្សា  បង្កើតជម្រើស តេស្ត </a:t>
              </a:r>
              <a:endParaRPr lang="en-US" sz="1400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4184413-7A79-477B-B720-6EE134846D59}"/>
              </a:ext>
            </a:extLst>
          </p:cNvPr>
          <p:cNvGrpSpPr/>
          <p:nvPr/>
        </p:nvGrpSpPr>
        <p:grpSpPr>
          <a:xfrm>
            <a:off x="5490438" y="1615268"/>
            <a:ext cx="1795989" cy="3084097"/>
            <a:chOff x="221673" y="1684420"/>
            <a:chExt cx="2008180" cy="2775285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33579A60-6CA2-473C-B3A5-48B02CFB15B2}"/>
                </a:ext>
              </a:extLst>
            </p:cNvPr>
            <p:cNvSpPr/>
            <p:nvPr/>
          </p:nvSpPr>
          <p:spPr>
            <a:xfrm>
              <a:off x="221673" y="1684420"/>
              <a:ext cx="1992138" cy="449179"/>
            </a:xfrm>
            <a:prstGeom prst="round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accent2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2006-2012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98D036C0-52F2-4881-A7CF-7FAC41077444}"/>
                </a:ext>
              </a:extLst>
            </p:cNvPr>
            <p:cNvSpPr/>
            <p:nvPr/>
          </p:nvSpPr>
          <p:spPr>
            <a:xfrm>
              <a:off x="221673" y="2133600"/>
              <a:ext cx="2008180" cy="2326105"/>
            </a:xfrm>
            <a:prstGeom prst="roundRect">
              <a:avLst>
                <a:gd name="adj" fmla="val 3783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សិក្សាលើ ការយកចិត្តទុកដាក់នឹងទំនាស់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១៩ ករណីសិក្សា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១៧ ប្រទេស</a:t>
              </a:r>
              <a:endParaRPr lang="en-US" sz="1400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B3C334A-0FC2-4696-91B7-BFDC175EDBC1}"/>
              </a:ext>
            </a:extLst>
          </p:cNvPr>
          <p:cNvGrpSpPr/>
          <p:nvPr/>
        </p:nvGrpSpPr>
        <p:grpSpPr>
          <a:xfrm>
            <a:off x="7288123" y="1227415"/>
            <a:ext cx="1776897" cy="3084097"/>
            <a:chOff x="221673" y="1684420"/>
            <a:chExt cx="2008180" cy="2775285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D37F03EE-FF6B-4EDD-83C4-DE20796B6C71}"/>
                </a:ext>
              </a:extLst>
            </p:cNvPr>
            <p:cNvSpPr/>
            <p:nvPr/>
          </p:nvSpPr>
          <p:spPr>
            <a:xfrm>
              <a:off x="221673" y="1684420"/>
              <a:ext cx="1992138" cy="449179"/>
            </a:xfrm>
            <a:prstGeom prst="round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accent4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2001-</a:t>
              </a:r>
              <a:r>
                <a:rPr lang="km-KH" sz="1400" b="1" dirty="0">
                  <a:ln w="0"/>
                  <a:solidFill>
                    <a:schemeClr val="accent4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បច្ចុប្បន្ន</a:t>
              </a:r>
              <a:endParaRPr lang="en-US" b="1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6C28BAA9-5770-4D2A-87DB-F8E458F805D0}"/>
                </a:ext>
              </a:extLst>
            </p:cNvPr>
            <p:cNvSpPr/>
            <p:nvPr/>
          </p:nvSpPr>
          <p:spPr>
            <a:xfrm>
              <a:off x="221673" y="2133600"/>
              <a:ext cx="2008180" cy="2326105"/>
            </a:xfrm>
            <a:prstGeom prst="roundRect">
              <a:avLst>
                <a:gd name="adj" fmla="val 3783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ការបញ្ជ្រាបឧបករណ៍មិនបង្កទំនាស់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ពង្រីការប្រើប្រាស់ ក្របខណ្ឌ</a:t>
              </a:r>
            </a:p>
            <a:p>
              <a:pPr marL="176213" indent="-17621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m-KH" sz="14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បន្តការសិក្សារៀនសូត្រ ពីការអនុវត្ត</a:t>
              </a:r>
              <a:endParaRPr lang="en-US" sz="1400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05268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D0649-EE72-4AD7-8F48-B8A9E09A7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កម្មវិធីឧបករណ៍មិនបង្កទំនាស់ និង ការយកចិត្តទុកដាក់នឹងទំនាស់</a:t>
            </a:r>
            <a:endParaRPr lang="en-US" sz="20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C25293-0029-4031-9794-E26EF4ED38A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33045" y="1218374"/>
            <a:ext cx="787791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defTabSz="457200">
              <a:lnSpc>
                <a:spcPct val="150000"/>
              </a:lnSpc>
              <a:buNone/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កម្មវិធីបានទទួលការគាំទ្រថវិកាពីអង្គការ</a:t>
            </a:r>
            <a:r>
              <a:rPr lang="en-US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Bread for the World (</a:t>
            </a:r>
            <a:r>
              <a:rPr lang="en-US" sz="1800" dirty="0" err="1">
                <a:latin typeface="Khmer OS Battambang" panose="02000500000000020004" pitchFamily="2" charset="0"/>
                <a:cs typeface="Khmer OS Battambang" panose="02000500000000020004" pitchFamily="2" charset="0"/>
              </a:rPr>
              <a:t>BfdW</a:t>
            </a:r>
            <a:r>
              <a:rPr lang="en-US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) </a:t>
            </a: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តាំងពីឆ្នាំ២០១៥។ ក្រុមការងារឧបករណ៍មិនបង្កទំនាស់កម្ពុជាក៏បានបង្កើតឡើងក្នុងឆ្នាំ ២០១៤ ផងដែរ។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2FA1DDD6-3902-4D77-95DB-442E19BD02E7}"/>
              </a:ext>
            </a:extLst>
          </p:cNvPr>
          <p:cNvSpPr txBox="1">
            <a:spLocks/>
          </p:cNvSpPr>
          <p:nvPr/>
        </p:nvSpPr>
        <p:spPr>
          <a:xfrm>
            <a:off x="633045" y="2587519"/>
            <a:ext cx="810691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ct val="150000"/>
              </a:lnSpc>
              <a:defRPr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 marL="914400" indent="-4572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km-KH" dirty="0">
                <a:solidFill>
                  <a:srgbClr val="3B3B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គោលដៅ</a:t>
            </a:r>
            <a:endParaRPr lang="en-US" dirty="0">
              <a:solidFill>
                <a:srgbClr val="3B3BFF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l"/>
            <a:r>
              <a:rPr lang="km-KH" dirty="0"/>
              <a:t>អង្គការសង្គមស៊ីវិលកម្ពុជា អនុវត្តកម្មវិធីរបស់ខ្លួនដោយមាន</a:t>
            </a:r>
            <a:r>
              <a:rPr lang="km-KH" dirty="0">
                <a:solidFill>
                  <a:srgbClr val="3B3BFF"/>
                </a:solidFill>
              </a:rPr>
              <a:t>ការយកចិត្តទុកដាក់នឹងទំនាស់ </a:t>
            </a:r>
            <a:r>
              <a:rPr lang="km-KH" dirty="0"/>
              <a:t>ដោយមិនមានបង្កទំនាស់ដល់សហគមន៍។ 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97BAC5FB-D883-4ED3-AFEE-CF5623E8401D}"/>
              </a:ext>
            </a:extLst>
          </p:cNvPr>
          <p:cNvSpPr txBox="1">
            <a:spLocks/>
          </p:cNvSpPr>
          <p:nvPr/>
        </p:nvSpPr>
        <p:spPr>
          <a:xfrm>
            <a:off x="633045" y="3935128"/>
            <a:ext cx="787791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ct val="150000"/>
              </a:lnSpc>
              <a:defRPr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 marL="914400" indent="-4572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km-KH" dirty="0">
                <a:solidFill>
                  <a:srgbClr val="3B3B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គោលបំណង</a:t>
            </a:r>
            <a:endParaRPr lang="en-US" dirty="0">
              <a:solidFill>
                <a:srgbClr val="3B3BFF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l"/>
            <a:r>
              <a:rPr lang="km-KH" dirty="0"/>
              <a:t>ត្រឹមឆ្នាំ ២០២០ អង្គការសង្គមស៊ីវិលកម្ពុជា  ធ្វើការ</a:t>
            </a:r>
            <a:r>
              <a:rPr lang="km-KH" dirty="0">
                <a:solidFill>
                  <a:srgbClr val="3B3BFF"/>
                </a:solidFill>
              </a:rPr>
              <a:t>កែលម្អផែនការគម្រោង ការអនុវត្ត និង ប្រព័ន្ធត្រួតពិនិត្យ</a:t>
            </a:r>
            <a:r>
              <a:rPr lang="km-KH" dirty="0"/>
              <a:t>របស់ខ្លួន ដោយបានប្រើប្រាស់</a:t>
            </a:r>
            <a:r>
              <a:rPr lang="km-KH" dirty="0">
                <a:solidFill>
                  <a:srgbClr val="3B3BFF"/>
                </a:solidFill>
              </a:rPr>
              <a:t>ក្របខណ្ឌឧបករណ៍មិនបង្កទំនាស់</a:t>
            </a:r>
            <a:r>
              <a:rPr lang="km-KH" dirty="0"/>
              <a:t>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246077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3ADCF-E234-4519-A9FC-624C82D5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47" y="48127"/>
            <a:ext cx="8713780" cy="797652"/>
          </a:xfrm>
        </p:spPr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សកម្មភាពសំខាន់ៗរបស់គម្រោង</a:t>
            </a:r>
            <a:endParaRPr lang="en-US" sz="2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F4C29BB-04AA-433D-AD54-50070137E9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4063905"/>
              </p:ext>
            </p:extLst>
          </p:nvPr>
        </p:nvGraphicFramePr>
        <p:xfrm>
          <a:off x="-414069" y="1570007"/>
          <a:ext cx="9644331" cy="3899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10445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F4D8A-5DD0-4755-B73D-63F52C440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m-KH" sz="27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ក្រុមការងារឧបករណ៍មិនបង្កទំនាស់កម្ពុជា</a:t>
            </a:r>
            <a:r>
              <a:rPr lang="en-US" sz="27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dirty="0"/>
              <a:t>(DNHC)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796228-7A4C-4D25-B3DB-33E9E3F403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66" b="41843"/>
          <a:stretch/>
        </p:blipFill>
        <p:spPr>
          <a:xfrm>
            <a:off x="0" y="914399"/>
            <a:ext cx="9159372" cy="3530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5BA8E7-784E-4362-B87F-F57439E7CF35}"/>
              </a:ext>
            </a:extLst>
          </p:cNvPr>
          <p:cNvSpPr txBox="1"/>
          <p:nvPr/>
        </p:nvSpPr>
        <p:spPr>
          <a:xfrm>
            <a:off x="795476" y="4754880"/>
            <a:ext cx="75684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សមាជិក 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DNHC 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គឺជាគ្រូបណ្តុះបណ្តាល និង អ្នកសម្របសម្រួល ឧបករណ៍មិនបង្កទំនាស់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(DNH)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នៅកម្ពុជា។ បច្ចុប្បន្នមានសមាជិកសរុប ២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0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នាក់។</a:t>
            </a: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561639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46261" y="0"/>
            <a:ext cx="8515350" cy="8202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អ្វីជាឧបករណ៍មិនបង្កទំនាស់</a:t>
            </a:r>
            <a:r>
              <a:rPr lang="en-US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5C36A9D-28FD-43AA-B2B2-A431F110928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6775" y="1158801"/>
            <a:ext cx="7976382" cy="454039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ជាឧបករណ៍ដែលអាចជួយអ្នកប្រើប្រាស់ឲ្យយល់កាន់តែច្បាស់ពី</a:t>
            </a:r>
            <a:r>
              <a:rPr lang="km-KH" sz="1800" dirty="0">
                <a:solidFill>
                  <a:srgbClr val="3B3BFF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បរិបទ</a:t>
            </a: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ដែលខ្លួនកំពុងធ្វើការ តាមរយៈការវិភាគពីទំនាក់ទំនងដែលទាក់ទងនឹងទំនាស់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ជាឧបករណ៍ដែលអាចជួយស្ថាប័នរបស់អ្នក ឲ្យក្រឡេកមើលពីសកម្មភាព និងឥរិយាបថរបស់ខ្លួន និងរបៀបដែលពួកវាមានឥទ្ធិពលទៅលើ</a:t>
            </a:r>
            <a:r>
              <a:rPr lang="km-KH" sz="1800" dirty="0">
                <a:solidFill>
                  <a:srgbClr val="3B3BFF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កត្តាបែកបាក់ និងកត្តាផ្សារភ្ជាប់</a:t>
            </a:r>
            <a:endParaRPr lang="en-US" sz="1800" dirty="0">
              <a:solidFill>
                <a:srgbClr val="3B3BFF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ជាឧបករណ៍សម្រាប់អនុវត្ត</a:t>
            </a:r>
            <a:r>
              <a:rPr lang="km-KH" sz="1800" dirty="0">
                <a:solidFill>
                  <a:srgbClr val="3B3BFF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ការយកចិត្តទុកដាក់នឹងទំនាស់</a:t>
            </a: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នៅក្នុងគោលនយោបាយ ផ្តល់ជំនួយ ដើម្បីគាំទ្រដល់គម្រោងក្នុងការកាត់បន្ថយផលជះអវិជ្ជមានជាអប្បបរមា និងបង្កើនផលជះវិជ្ជមានជាអតិបរមា​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37960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46261" y="0"/>
            <a:ext cx="8515350" cy="8202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អត្ថប្រយោជន៍របស់ឧបករណ៍មិនបង្កទំនាស់</a:t>
            </a:r>
            <a:endParaRPr lang="en-US" sz="2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5C36A9D-28FD-43AA-B2B2-A431F110928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6261" y="1060325"/>
            <a:ext cx="8515350" cy="4763700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តើជំនួយអភិវឌ្ឍ ជំនួយមនុស្សធម៌ ឬ ការងារកសាងសន្តិភាព អាចធ្វើឲ្យស្ថានភាពទំនាស់កាន់តែធ្ងន់ធ្ងរឡើង ឬ កាន់តែថយចុះ តាមរយៈវិធីដែលពួកគេធ្វើការ និងជម្រើសដែលពួកគេបានជ្រើសដោយរបៀបណា?</a:t>
            </a:r>
          </a:p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តើអ្វីខ្លះជាឥទ្ធិពលសំខាន់ៗ ទៅលើការងារផ្តល់ជំនួយក្នុងបរិបទផ្សេងគ្នា? និង តើអ្វីខ្លះជាឥទ្ធិពលរបស់បរិបទទៅលើការងារផ្តល់ជំនួយ?</a:t>
            </a:r>
          </a:p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តើអ្វីខ្លះជាវិធីសាស្រ្តអនុវត្តជាក់ស្តែង ដើម្បីបញ្ចូលការយកចិត្តទុកដាក់នឹងទំនាស់ទៅក្នុងការវិភាគបរិបទ និងទៅក្នុងការរៀបចំកម្មវិធី ការអនុវត្ត ការត្រួតពិនិត្យ និងវាយតម្លៃ?</a:t>
            </a:r>
          </a:p>
          <a:p>
            <a:pPr>
              <a:lnSpc>
                <a:spcPct val="150000"/>
              </a:lnSpc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នៅក្នុងការលើកកម្ពស់គណនេយ្យភាព និងការរៀនសូត្រនៅគ្រប់កម្រិតចាប់តាំងពីអ្នកផ្តល់សេវា រហូតដល់សហគមន៍មូលដ្ឋាន និងទៅដល់ការិយាល័យកណ្តាល និងម្ចាស់ជំនួយ  តើការយកចិត្តទុកដាក់នឹងទំនាស់ អាចត្រូវបានត្រួពិនិត្យ និង វាយតម្លៃប្រកបដោយប្រសិទ្ធភាពតាមបៀបណា?</a:t>
            </a:r>
          </a:p>
          <a:p>
            <a:pPr>
              <a:lnSpc>
                <a:spcPct val="150000"/>
              </a:lnSpc>
            </a:pP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77070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0053B-0F7A-4585-99A7-9741131DF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673" y="56791"/>
            <a:ext cx="8700654" cy="788987"/>
          </a:xfrm>
        </p:spPr>
        <p:txBody>
          <a:bodyPr>
            <a:normAutofit fontScale="90000"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ជំហានទាំង៧ នៃដំណើរការឧបករណ៍មិនបង្កទំនាស់</a:t>
            </a:r>
            <a:endParaRPr lang="en-US" sz="2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4F49B5E4-DD55-4ED3-9CD8-F8AE91CD1C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817" y="1458666"/>
            <a:ext cx="3498996" cy="35715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0EAA6D-1FD7-4926-88C5-56B3D6CD6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751" y="1508980"/>
            <a:ext cx="5737249" cy="357151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BC68023-1F00-4249-82A1-A3D098B55771}"/>
              </a:ext>
            </a:extLst>
          </p:cNvPr>
          <p:cNvSpPr txBox="1">
            <a:spLocks/>
          </p:cNvSpPr>
          <p:nvPr/>
        </p:nvSpPr>
        <p:spPr>
          <a:xfrm>
            <a:off x="3556301" y="1138135"/>
            <a:ext cx="5438148" cy="3708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1600" dirty="0">
                <a:solidFill>
                  <a:srgbClr val="3B3B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ក្របខណ្ឌឧបករណ៍មិនបង្កទំនាស់</a:t>
            </a:r>
            <a:endParaRPr lang="en-US" sz="1600" dirty="0">
              <a:solidFill>
                <a:srgbClr val="3B3BFF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33244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AC924-D927-4CEA-A6E2-264799963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ករណីសិក្សា៖</a:t>
            </a:r>
            <a:endParaRPr lang="en-US" sz="2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D45F9E1-35A0-4ABD-8EB8-C8D3E5B5EC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318" y="938019"/>
            <a:ext cx="4149640" cy="483713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9D57C0D-A238-43E2-90FE-A69A5B81C8C2}"/>
              </a:ext>
            </a:extLst>
          </p:cNvPr>
          <p:cNvSpPr/>
          <p:nvPr/>
        </p:nvSpPr>
        <p:spPr>
          <a:xfrm>
            <a:off x="221673" y="1866307"/>
            <a:ext cx="4572000" cy="28161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km-KH" sz="2400" u="sng" dirty="0">
                <a:solidFill>
                  <a:srgbClr val="4472C4"/>
                </a:solidFill>
                <a:latin typeface="Arial" panose="020B0604020202020204" pitchFamily="34" charset="0"/>
                <a:ea typeface="Calibri" panose="020F0502020204030204" pitchFamily="34" charset="0"/>
                <a:cs typeface="Khmer OS Muol Light" panose="02000500000000020004" pitchFamily="2" charset="0"/>
              </a:rPr>
              <a:t>គម្រោងសហគមន៍នេសាទ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km-KH" sz="2400" u="sng" dirty="0">
                <a:solidFill>
                  <a:srgbClr val="4472C4"/>
                </a:solidFill>
                <a:latin typeface="Arial" panose="020B0604020202020204" pitchFamily="34" charset="0"/>
                <a:ea typeface="Calibri" panose="020F0502020204030204" pitchFamily="34" charset="0"/>
                <a:cs typeface="Khmer OS Muol Light" panose="02000500000000020004" pitchFamily="2" charset="0"/>
              </a:rPr>
              <a:t>អេ អែហ្វ អែស ស៊ី </a:t>
            </a:r>
            <a:endParaRPr lang="en-US" sz="16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km-KH" sz="2400" u="sng" dirty="0">
              <a:solidFill>
                <a:srgbClr val="4472C4"/>
              </a:solidFill>
              <a:ea typeface="Calibri" panose="020F0502020204030204" pitchFamily="34" charset="0"/>
              <a:cs typeface="Khmer OS Muol Light" panose="02000500000000020004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400" u="sng" dirty="0">
                <a:solidFill>
                  <a:srgbClr val="4472C4"/>
                </a:solidFill>
                <a:ea typeface="Calibri" panose="020F0502020204030204" pitchFamily="34" charset="0"/>
                <a:cs typeface="Khmer OS Muol Light" panose="02000500000000020004" pitchFamily="2" charset="0"/>
              </a:rPr>
              <a:t>និង</a:t>
            </a:r>
            <a:r>
              <a:rPr lang="km-KH" sz="1000" u="sng" dirty="0">
                <a:solidFill>
                  <a:srgbClr val="4472C4"/>
                </a:solidFill>
                <a:ea typeface="Calibri" panose="020F0502020204030204" pitchFamily="34" charset="0"/>
                <a:cs typeface="Khmer OS Muol Light" panose="02000500000000020004" pitchFamily="2" charset="0"/>
              </a:rPr>
              <a:t> </a:t>
            </a:r>
            <a:r>
              <a:rPr lang="km-KH" sz="2400" u="sng" dirty="0">
                <a:solidFill>
                  <a:srgbClr val="4472C4"/>
                </a:solidFill>
                <a:ea typeface="Calibri" panose="020F0502020204030204" pitchFamily="34" charset="0"/>
                <a:cs typeface="Khmer OS Muol Light" panose="02000500000000020004" pitchFamily="2" charset="0"/>
              </a:rPr>
              <a:t>ជម្លោះនេសាទក្នុង</a:t>
            </a:r>
          </a:p>
          <a:p>
            <a:pPr algn="ctr">
              <a:lnSpc>
                <a:spcPct val="150000"/>
              </a:lnSpc>
            </a:pPr>
            <a:r>
              <a:rPr lang="km-KH" sz="2400" u="sng" dirty="0">
                <a:solidFill>
                  <a:srgbClr val="4472C4"/>
                </a:solidFill>
                <a:ea typeface="Calibri" panose="020F0502020204030204" pitchFamily="34" charset="0"/>
                <a:cs typeface="Khmer OS Muol Light" panose="02000500000000020004" pitchFamily="2" charset="0"/>
              </a:rPr>
              <a:t>ឆកសមុទ្រកំពង់សោម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28634330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AC924-D927-4CEA-A6E2-264799963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ករណីសិក្សា៖</a:t>
            </a:r>
            <a:endParaRPr lang="en-US" sz="2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AF5731-099C-4DF4-8A3C-212C761292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800" y="1249956"/>
            <a:ext cx="4105840" cy="4105840"/>
          </a:xfrm>
          <a:prstGeom prst="rect">
            <a:avLst/>
          </a:prstGeom>
        </p:spPr>
      </p:pic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2116FE52-63E4-4047-A7B5-F8820A6066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71" y="1376080"/>
            <a:ext cx="3918857" cy="36631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ធ្វើការកំណត់ តំបន់ នៃទំនាស់ (គម្លាតទីតាំងភូមិសាស្រ្ត និង គម្លាតសង្គម) ដែលមានទាក់ទងនឹងកម្មវិធីផ្តល់ជំនួយរបស់ </a:t>
            </a:r>
            <a:r>
              <a:rPr lang="en-US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AFSC</a:t>
            </a:r>
            <a:endParaRPr lang="km-KH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កំណត់ទំនាស់រវាងក្រុម និងក្រុម ដែលបណ្តាលឲ្យ (ឬអាចបង្កឲ្យ) មានហិង្សាក្នុងបរិបទនេះ៖ តើនរណាជាក្រុមក្នុងទំនាស់នេះ ហើយតើវាជាទំនាស់អ្វី?</a:t>
            </a: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946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AC924-D927-4CEA-A6E2-264799963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ជំហានទី២៖ កត្តាបែកបាក់</a:t>
            </a:r>
            <a:endParaRPr lang="en-US" sz="2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92C1F76-EBF4-4095-BD2C-98ED039BD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71" y="1376080"/>
            <a:ext cx="3918857" cy="366311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km-KH" sz="20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មូលហេតុ ឬ បង្កើន៖</a:t>
            </a:r>
            <a:endParaRPr lang="en-US" sz="20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ភាពតានតឹង</a:t>
            </a: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ការសង្ស័យ</a:t>
            </a: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ភាពមិនទុកចិត្តគ្នា</a:t>
            </a: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ការបែកបាក់គ្នា</a:t>
            </a: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សមត្ថភាពបង្កឲ្យមានទំនាស់ ឬ ហិង្សារវាងក្រុមមនុស្ស</a:t>
            </a: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FA5915-0A7D-4A88-B787-1ACE213706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16" t="26605" r="12437"/>
          <a:stretch/>
        </p:blipFill>
        <p:spPr>
          <a:xfrm>
            <a:off x="3918857" y="1152300"/>
            <a:ext cx="4880572" cy="2676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47132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D1574-2C5F-4D9C-8490-ECFB90BD4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ជំហានទី៣៖ កត្តាផ្សាភ្ជាប់</a:t>
            </a:r>
            <a:endParaRPr lang="en-US" sz="28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4DCD20-1904-428A-A171-F90E0FA98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438" t="16702" r="12681" b="1"/>
          <a:stretch/>
        </p:blipFill>
        <p:spPr>
          <a:xfrm>
            <a:off x="4042227" y="2493218"/>
            <a:ext cx="4880100" cy="305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DAF20EF2-D988-41CC-A60E-0E27F6BCE7B7}"/>
              </a:ext>
            </a:extLst>
          </p:cNvPr>
          <p:cNvSpPr txBox="1">
            <a:spLocks/>
          </p:cNvSpPr>
          <p:nvPr/>
        </p:nvSpPr>
        <p:spPr>
          <a:xfrm>
            <a:off x="221673" y="1312694"/>
            <a:ext cx="4042227" cy="42326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នាំមនុស្សឲ្យមកធ្វើការជាមួយគ្នា ចេះសាមគ្គីគ្នា ទោះបីជាពួកគេមានភាពខុសគ្នាក៏ដោយ។</a:t>
            </a: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កត្តាផ្សារភ្ជាប់អាចបង្កើន៖</a:t>
            </a: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lvl="1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ការទុកចិត្តគ្នា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lvl="1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ការពឹងពាក់គ្នាទៅវិញទៅមក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lvl="1">
              <a:lnSpc>
                <a:spcPct val="15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km-KH" sz="18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ភាពស្មើគ្នា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8242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D1574-2C5F-4D9C-8490-ECFB90BD4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ពិភាក្សាក្រុម</a:t>
            </a:r>
            <a:endParaRPr lang="en-US" sz="28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AF20EF2-D988-41CC-A60E-0E27F6BCE7B7}"/>
              </a:ext>
            </a:extLst>
          </p:cNvPr>
          <p:cNvSpPr txBox="1">
            <a:spLocks/>
          </p:cNvSpPr>
          <p:nvPr/>
        </p:nvSpPr>
        <p:spPr>
          <a:xfrm>
            <a:off x="221674" y="1010653"/>
            <a:ext cx="8858154" cy="17325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km-KH" sz="2000" dirty="0">
                <a:solidFill>
                  <a:srgbClr val="00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តើកត្តាបែកបាក់ ឬ ប្រភពនៃភាពតានតឹងដែលមានស្រាប់នៅក្នុងសហគមន៍មានអ្វីខ្លះ? </a:t>
            </a:r>
            <a:endParaRPr lang="en-US" sz="1800" dirty="0">
              <a:solidFill>
                <a:srgbClr val="00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តើកត្តាផ្សាភ្ជាប់ ឬសមត្ថភាពមូលដ្ឋានដើម្បីកសាងសន្តភាពដែលមានស្រាប់នៅក្នុង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 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សហគមន៍មានអ្វីខ្លះ?</a:t>
            </a: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endParaRPr lang="en-US" sz="18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56C286-E694-47E5-A3B1-C30551558AE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41" y="2659140"/>
            <a:ext cx="3235260" cy="30914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B9D6CE-8D7D-4652-B722-981F766E2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425" y="2644471"/>
            <a:ext cx="2941104" cy="294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617830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5AC4E-AE31-4657-9378-50EB49FAC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កត្តាបែកបាក់ និង កត្តាផ្សារភ្ជាប់គឺ៖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42D9D-0F0F-4F3F-9FF1-F72B11CA8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3627"/>
            <a:ext cx="8229600" cy="4720486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buFont typeface="Arial"/>
              <a:buChar char="•"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តែងតែមានវត្តមាននៅក្នុងក្រុម (សង្គម គ្រួសារ កន្លែងធ្វើការ...) សូម្បីតែមិនមានទំនាស់អ្វីធ្ងន់ធ្ងរក៏ដោយ</a:t>
            </a:r>
            <a:endParaRPr lang="en-US" sz="2000" i="1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lvl="0">
              <a:lnSpc>
                <a:spcPct val="150000"/>
              </a:lnSpc>
              <a:buFont typeface="Arial"/>
              <a:buChar char="•"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វាអាចប្រែប្រួលភាពខ្លាំង ភាពសំខាន់ និងអត្ថន័យទៅតាមពេលវេលា</a:t>
            </a: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lvl="0">
              <a:lnSpc>
                <a:spcPct val="150000"/>
              </a:lnSpc>
              <a:buFont typeface="Arial"/>
              <a:buChar char="•"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វាអាចធ្វើអទិភាពបាន (ឧទា៖ ពួកវាមួយចំនួនអាចមានអំណាច ឬឥទ្ធិពលជាងចំណុចផ្សេងទៀត)</a:t>
            </a: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អាចចាប់វាជាក្រុម/ប្រភេទបានទៅតាម៖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ជាតិសាសន៍ ទីតាំងភូមិសាស្រ្ត អំណាច ហេដ្ឋារចនាសម្ព័ន្ធ ភាពជាអ្នកដឹកនាំ ទីកន្លែងសាធារណៈ នយោ​បាយ យេនឌ័រ បញ្ហាសហគមន៍។ល។</a:t>
            </a: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3618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CC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CC Theme" id="{25403C65-72FA-4BB2-AB42-44416D02643B}" vid="{5F6E8202-7A23-4432-93E3-B73B9753BF02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CCC Theme</Template>
  <TotalTime>4785</TotalTime>
  <Words>1048</Words>
  <Application>Microsoft Office PowerPoint</Application>
  <PresentationFormat>On-screen Show (4:3)</PresentationFormat>
  <Paragraphs>80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Chalkboard</vt:lpstr>
      <vt:lpstr>DaunPenh</vt:lpstr>
      <vt:lpstr>Khmer OS Battambang</vt:lpstr>
      <vt:lpstr>Khmer OS Muol Light</vt:lpstr>
      <vt:lpstr>Lucida Sans Unicode</vt:lpstr>
      <vt:lpstr>Tahoma</vt:lpstr>
      <vt:lpstr>2_Custom Design</vt:lpstr>
      <vt:lpstr>CCC Theme</vt:lpstr>
      <vt:lpstr>1_Custom Design</vt:lpstr>
      <vt:lpstr>2_Office Theme</vt:lpstr>
      <vt:lpstr>ឧបករណ៍មិនបង្កទំនាស់  (Do No Harm)</vt:lpstr>
      <vt:lpstr>តើឧបករណ៍មិនបង្កទំនាស់មានប្រភពមកពីណា?</vt:lpstr>
      <vt:lpstr>កម្មវិធីឧបករណ៍មិនបង្កទំនាស់ និង ការយកចិត្តទុកដាក់នឹងទំនាស់</vt:lpstr>
      <vt:lpstr>សកម្មភាពសំខាន់ៗរបស់គម្រោង</vt:lpstr>
      <vt:lpstr>ក្រុមការងារឧបករណ៍មិនបង្កទំនាស់កម្ពុជា (DNHC)</vt:lpstr>
      <vt:lpstr>អ្វីជាឧបករណ៍មិនបង្កទំនាស់?</vt:lpstr>
      <vt:lpstr>អត្ថប្រយោជន៍របស់ឧបករណ៍មិនបង្កទំនាស់</vt:lpstr>
      <vt:lpstr>ជំហានទាំង៧ នៃដំណើរការឧបករណ៍មិនបង្កទំនាស់</vt:lpstr>
      <vt:lpstr>ករណីសិក្សា៖</vt:lpstr>
      <vt:lpstr>ករណីសិក្សា៖</vt:lpstr>
      <vt:lpstr>ជំហានទី២៖ កត្តាបែកបាក់</vt:lpstr>
      <vt:lpstr>ជំហានទី៣៖ កត្តាផ្សាភ្ជាប់</vt:lpstr>
      <vt:lpstr>ពិភាក្សាក្រុម</vt:lpstr>
      <vt:lpstr>កត្តាបែកបាក់ និង កត្តាផ្សារភ្ជាប់គឺ៖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Theary Luy</dc:creator>
  <cp:lastModifiedBy>Theary Luy</cp:lastModifiedBy>
  <cp:revision>179</cp:revision>
  <dcterms:created xsi:type="dcterms:W3CDTF">2018-04-09T01:50:47Z</dcterms:created>
  <dcterms:modified xsi:type="dcterms:W3CDTF">2018-11-12T05:52:13Z</dcterms:modified>
</cp:coreProperties>
</file>