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423" r:id="rId2"/>
    <p:sldId id="598" r:id="rId3"/>
    <p:sldId id="601" r:id="rId4"/>
    <p:sldId id="566" r:id="rId5"/>
    <p:sldId id="570" r:id="rId6"/>
    <p:sldId id="604" r:id="rId7"/>
    <p:sldId id="605" r:id="rId8"/>
    <p:sldId id="588" r:id="rId9"/>
    <p:sldId id="602" r:id="rId10"/>
    <p:sldId id="606" r:id="rId11"/>
    <p:sldId id="607" r:id="rId12"/>
    <p:sldId id="608" r:id="rId13"/>
  </p:sldIdLst>
  <p:sldSz cx="9906000" cy="6858000" type="A4"/>
  <p:notesSz cx="9296400" cy="7010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F8AE58FC-48D7-4AB8-B3A2-84A425E6A9F5}">
          <p14:sldIdLst>
            <p14:sldId id="423"/>
            <p14:sldId id="598"/>
            <p14:sldId id="601"/>
            <p14:sldId id="566"/>
            <p14:sldId id="570"/>
            <p14:sldId id="604"/>
            <p14:sldId id="605"/>
            <p14:sldId id="588"/>
            <p14:sldId id="602"/>
            <p14:sldId id="606"/>
            <p14:sldId id="607"/>
            <p14:sldId id="608"/>
          </p14:sldIdLst>
        </p14:section>
        <p14:section name="Untitled Section" id="{9DC71AD9-6078-4006-AE75-AC97332FDE8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un Borithy" initials="LB" lastIdx="3" clrIdx="0"/>
  <p:cmAuthor id="1" name="kbunthong" initials="k" lastIdx="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ACE6"/>
    <a:srgbClr val="0033CC"/>
    <a:srgbClr val="990099"/>
    <a:srgbClr val="D60093"/>
    <a:srgbClr val="CC0099"/>
    <a:srgbClr val="1807B8"/>
    <a:srgbClr val="FFCC99"/>
    <a:srgbClr val="FCD8BA"/>
    <a:srgbClr val="FDE4CF"/>
    <a:srgbClr val="FCCD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92" autoAdjust="0"/>
    <p:restoredTop sz="74245" autoAdjust="0"/>
  </p:normalViewPr>
  <p:slideViewPr>
    <p:cSldViewPr>
      <p:cViewPr varScale="1">
        <p:scale>
          <a:sx n="68" d="100"/>
          <a:sy n="68" d="100"/>
        </p:scale>
        <p:origin x="1092" y="5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777C04-FE8E-4744-972C-C587833431C8}" type="doc">
      <dgm:prSet loTypeId="urn:microsoft.com/office/officeart/2005/8/layout/cycle8" loCatId="cycle" qsTypeId="urn:microsoft.com/office/officeart/2005/8/quickstyle/simple5" qsCatId="simple" csTypeId="urn:microsoft.com/office/officeart/2005/8/colors/colorful2" csCatId="colorful" phldr="1"/>
      <dgm:spPr/>
    </dgm:pt>
    <dgm:pt modelId="{43CA79FE-164D-4335-A575-8B36B6A3BC13}">
      <dgm:prSet phldrT="[Text]" custT="1"/>
      <dgm:spPr/>
      <dgm:t>
        <a:bodyPr/>
        <a:lstStyle/>
        <a:p>
          <a:r>
            <a:rPr lang="en-US" sz="2800" dirty="0"/>
            <a:t>Coordinator</a:t>
          </a:r>
        </a:p>
      </dgm:t>
    </dgm:pt>
    <dgm:pt modelId="{FE0CB5FB-9420-4A26-B39B-6F8C059187BD}" type="parTrans" cxnId="{30C4AC27-04A8-4BB1-AF35-4046247165C0}">
      <dgm:prSet/>
      <dgm:spPr/>
      <dgm:t>
        <a:bodyPr/>
        <a:lstStyle/>
        <a:p>
          <a:endParaRPr lang="en-US"/>
        </a:p>
      </dgm:t>
    </dgm:pt>
    <dgm:pt modelId="{E76AAD59-F0FC-4A7A-AF50-913F179C86DD}" type="sibTrans" cxnId="{30C4AC27-04A8-4BB1-AF35-4046247165C0}">
      <dgm:prSet/>
      <dgm:spPr/>
      <dgm:t>
        <a:bodyPr/>
        <a:lstStyle/>
        <a:p>
          <a:endParaRPr lang="en-US"/>
        </a:p>
      </dgm:t>
    </dgm:pt>
    <dgm:pt modelId="{16914D79-4494-4D80-8375-68A89A82DE33}">
      <dgm:prSet phldrT="[Text]" custT="1"/>
      <dgm:spPr/>
      <dgm:t>
        <a:bodyPr/>
        <a:lstStyle/>
        <a:p>
          <a:r>
            <a:rPr lang="en-US" sz="2800" dirty="0"/>
            <a:t>Advocate</a:t>
          </a:r>
        </a:p>
      </dgm:t>
    </dgm:pt>
    <dgm:pt modelId="{8D6CEBA7-F044-4740-B6EF-E38D07F7CA49}" type="parTrans" cxnId="{0D7F9B6B-8BE8-4CEF-B374-DF810C747757}">
      <dgm:prSet/>
      <dgm:spPr/>
      <dgm:t>
        <a:bodyPr/>
        <a:lstStyle/>
        <a:p>
          <a:endParaRPr lang="en-US"/>
        </a:p>
      </dgm:t>
    </dgm:pt>
    <dgm:pt modelId="{D97F97F6-D87B-4A71-9224-53D60CF35194}" type="sibTrans" cxnId="{0D7F9B6B-8BE8-4CEF-B374-DF810C747757}">
      <dgm:prSet/>
      <dgm:spPr/>
      <dgm:t>
        <a:bodyPr/>
        <a:lstStyle/>
        <a:p>
          <a:endParaRPr lang="en-US"/>
        </a:p>
      </dgm:t>
    </dgm:pt>
    <dgm:pt modelId="{9F8EBBEF-A782-4C09-87BB-350B9BCE72B8}">
      <dgm:prSet phldrT="[Text]" custT="1"/>
      <dgm:spPr/>
      <dgm:t>
        <a:bodyPr/>
        <a:lstStyle/>
        <a:p>
          <a:r>
            <a:rPr lang="en-US" sz="2800" dirty="0"/>
            <a:t>Governance Champion</a:t>
          </a:r>
        </a:p>
      </dgm:t>
    </dgm:pt>
    <dgm:pt modelId="{977F8CA4-9469-4E27-A1A8-6D097D08BAA4}" type="parTrans" cxnId="{846EA385-6A4A-4C8C-A1B3-A65BC0F99024}">
      <dgm:prSet/>
      <dgm:spPr/>
      <dgm:t>
        <a:bodyPr/>
        <a:lstStyle/>
        <a:p>
          <a:endParaRPr lang="en-US"/>
        </a:p>
      </dgm:t>
    </dgm:pt>
    <dgm:pt modelId="{EECB2C61-D5F3-4A86-915E-769A34D5DB9F}" type="sibTrans" cxnId="{846EA385-6A4A-4C8C-A1B3-A65BC0F99024}">
      <dgm:prSet/>
      <dgm:spPr/>
      <dgm:t>
        <a:bodyPr/>
        <a:lstStyle/>
        <a:p>
          <a:endParaRPr lang="en-US"/>
        </a:p>
      </dgm:t>
    </dgm:pt>
    <dgm:pt modelId="{BA4C80C3-4F43-4536-8119-AD76F17BCC3F}" type="pres">
      <dgm:prSet presAssocID="{BA777C04-FE8E-4744-972C-C587833431C8}" presName="compositeShape" presStyleCnt="0">
        <dgm:presLayoutVars>
          <dgm:chMax val="7"/>
          <dgm:dir/>
          <dgm:resizeHandles val="exact"/>
        </dgm:presLayoutVars>
      </dgm:prSet>
      <dgm:spPr/>
    </dgm:pt>
    <dgm:pt modelId="{4AE6F034-E35D-4ED2-9ABA-0C3A0E38E426}" type="pres">
      <dgm:prSet presAssocID="{BA777C04-FE8E-4744-972C-C587833431C8}" presName="wedge1" presStyleLbl="node1" presStyleIdx="0" presStyleCnt="3"/>
      <dgm:spPr/>
    </dgm:pt>
    <dgm:pt modelId="{0E030572-3A9D-4402-B580-3F7A75688A31}" type="pres">
      <dgm:prSet presAssocID="{BA777C04-FE8E-4744-972C-C587833431C8}" presName="dummy1a" presStyleCnt="0"/>
      <dgm:spPr/>
    </dgm:pt>
    <dgm:pt modelId="{B3162F96-49E5-42FD-A3FF-F74D0D8CE9DE}" type="pres">
      <dgm:prSet presAssocID="{BA777C04-FE8E-4744-972C-C587833431C8}" presName="dummy1b" presStyleCnt="0"/>
      <dgm:spPr/>
    </dgm:pt>
    <dgm:pt modelId="{8D2B1249-6075-42FC-A4AE-D999722514CE}" type="pres">
      <dgm:prSet presAssocID="{BA777C04-FE8E-4744-972C-C587833431C8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3D8DDEED-17D1-412E-A796-EC9C13F32242}" type="pres">
      <dgm:prSet presAssocID="{BA777C04-FE8E-4744-972C-C587833431C8}" presName="wedge2" presStyleLbl="node1" presStyleIdx="1" presStyleCnt="3"/>
      <dgm:spPr/>
    </dgm:pt>
    <dgm:pt modelId="{E2723086-0BF2-495F-917E-CBD97B6EE15E}" type="pres">
      <dgm:prSet presAssocID="{BA777C04-FE8E-4744-972C-C587833431C8}" presName="dummy2a" presStyleCnt="0"/>
      <dgm:spPr/>
    </dgm:pt>
    <dgm:pt modelId="{72284FC4-9D94-415A-8FDF-0553B914321D}" type="pres">
      <dgm:prSet presAssocID="{BA777C04-FE8E-4744-972C-C587833431C8}" presName="dummy2b" presStyleCnt="0"/>
      <dgm:spPr/>
    </dgm:pt>
    <dgm:pt modelId="{29CCD6A1-464A-4F1B-A20F-72F2C54881FC}" type="pres">
      <dgm:prSet presAssocID="{BA777C04-FE8E-4744-972C-C587833431C8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54DA3B1F-9F83-4B74-A4C5-73ED74463017}" type="pres">
      <dgm:prSet presAssocID="{BA777C04-FE8E-4744-972C-C587833431C8}" presName="wedge3" presStyleLbl="node1" presStyleIdx="2" presStyleCnt="3" custLinFactNeighborX="-246"/>
      <dgm:spPr/>
    </dgm:pt>
    <dgm:pt modelId="{87CDC266-0BC6-43E8-87D9-A7D04A3085DB}" type="pres">
      <dgm:prSet presAssocID="{BA777C04-FE8E-4744-972C-C587833431C8}" presName="dummy3a" presStyleCnt="0"/>
      <dgm:spPr/>
    </dgm:pt>
    <dgm:pt modelId="{CC1E496A-B085-4959-8B13-CF39DD203F90}" type="pres">
      <dgm:prSet presAssocID="{BA777C04-FE8E-4744-972C-C587833431C8}" presName="dummy3b" presStyleCnt="0"/>
      <dgm:spPr/>
    </dgm:pt>
    <dgm:pt modelId="{1D86D8E0-3645-43C2-BE8A-BEDAFE84C2ED}" type="pres">
      <dgm:prSet presAssocID="{BA777C04-FE8E-4744-972C-C587833431C8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A9A471E3-F57C-4DCA-8BD1-8C5A5A1EE40B}" type="pres">
      <dgm:prSet presAssocID="{E76AAD59-F0FC-4A7A-AF50-913F179C86DD}" presName="arrowWedge1" presStyleLbl="fgSibTrans2D1" presStyleIdx="0" presStyleCnt="3"/>
      <dgm:spPr/>
    </dgm:pt>
    <dgm:pt modelId="{C9851477-55A9-4907-848F-FA8D6815BE30}" type="pres">
      <dgm:prSet presAssocID="{D97F97F6-D87B-4A71-9224-53D60CF35194}" presName="arrowWedge2" presStyleLbl="fgSibTrans2D1" presStyleIdx="1" presStyleCnt="3"/>
      <dgm:spPr/>
    </dgm:pt>
    <dgm:pt modelId="{173436DF-08F9-4B49-91D4-CF1684760E19}" type="pres">
      <dgm:prSet presAssocID="{EECB2C61-D5F3-4A86-915E-769A34D5DB9F}" presName="arrowWedge3" presStyleLbl="fgSibTrans2D1" presStyleIdx="2" presStyleCnt="3"/>
      <dgm:spPr/>
    </dgm:pt>
  </dgm:ptLst>
  <dgm:cxnLst>
    <dgm:cxn modelId="{30C4AC27-04A8-4BB1-AF35-4046247165C0}" srcId="{BA777C04-FE8E-4744-972C-C587833431C8}" destId="{43CA79FE-164D-4335-A575-8B36B6A3BC13}" srcOrd="0" destOrd="0" parTransId="{FE0CB5FB-9420-4A26-B39B-6F8C059187BD}" sibTransId="{E76AAD59-F0FC-4A7A-AF50-913F179C86DD}"/>
    <dgm:cxn modelId="{0D7F9B6B-8BE8-4CEF-B374-DF810C747757}" srcId="{BA777C04-FE8E-4744-972C-C587833431C8}" destId="{16914D79-4494-4D80-8375-68A89A82DE33}" srcOrd="1" destOrd="0" parTransId="{8D6CEBA7-F044-4740-B6EF-E38D07F7CA49}" sibTransId="{D97F97F6-D87B-4A71-9224-53D60CF35194}"/>
    <dgm:cxn modelId="{25A50054-2C3E-4CF6-A13B-0AA41575EEA7}" type="presOf" srcId="{43CA79FE-164D-4335-A575-8B36B6A3BC13}" destId="{8D2B1249-6075-42FC-A4AE-D999722514CE}" srcOrd="1" destOrd="0" presId="urn:microsoft.com/office/officeart/2005/8/layout/cycle8"/>
    <dgm:cxn modelId="{846EA385-6A4A-4C8C-A1B3-A65BC0F99024}" srcId="{BA777C04-FE8E-4744-972C-C587833431C8}" destId="{9F8EBBEF-A782-4C09-87BB-350B9BCE72B8}" srcOrd="2" destOrd="0" parTransId="{977F8CA4-9469-4E27-A1A8-6D097D08BAA4}" sibTransId="{EECB2C61-D5F3-4A86-915E-769A34D5DB9F}"/>
    <dgm:cxn modelId="{004B05AA-3CD1-4012-8835-47679B66F477}" type="presOf" srcId="{9F8EBBEF-A782-4C09-87BB-350B9BCE72B8}" destId="{1D86D8E0-3645-43C2-BE8A-BEDAFE84C2ED}" srcOrd="1" destOrd="0" presId="urn:microsoft.com/office/officeart/2005/8/layout/cycle8"/>
    <dgm:cxn modelId="{B32929AA-C8D2-4B98-A60B-9F6D87BB8043}" type="presOf" srcId="{16914D79-4494-4D80-8375-68A89A82DE33}" destId="{3D8DDEED-17D1-412E-A796-EC9C13F32242}" srcOrd="0" destOrd="0" presId="urn:microsoft.com/office/officeart/2005/8/layout/cycle8"/>
    <dgm:cxn modelId="{4C5429B5-D434-421F-AA40-9A2ECEA05FA6}" type="presOf" srcId="{16914D79-4494-4D80-8375-68A89A82DE33}" destId="{29CCD6A1-464A-4F1B-A20F-72F2C54881FC}" srcOrd="1" destOrd="0" presId="urn:microsoft.com/office/officeart/2005/8/layout/cycle8"/>
    <dgm:cxn modelId="{5D8869BF-6EEC-430C-B6C6-B4B342A50DDD}" type="presOf" srcId="{9F8EBBEF-A782-4C09-87BB-350B9BCE72B8}" destId="{54DA3B1F-9F83-4B74-A4C5-73ED74463017}" srcOrd="0" destOrd="0" presId="urn:microsoft.com/office/officeart/2005/8/layout/cycle8"/>
    <dgm:cxn modelId="{92063EFB-72A9-4271-8073-4ECF008628C5}" type="presOf" srcId="{43CA79FE-164D-4335-A575-8B36B6A3BC13}" destId="{4AE6F034-E35D-4ED2-9ABA-0C3A0E38E426}" srcOrd="0" destOrd="0" presId="urn:microsoft.com/office/officeart/2005/8/layout/cycle8"/>
    <dgm:cxn modelId="{ADA0DCFB-1BFE-4081-9441-3E15F989B07F}" type="presOf" srcId="{BA777C04-FE8E-4744-972C-C587833431C8}" destId="{BA4C80C3-4F43-4536-8119-AD76F17BCC3F}" srcOrd="0" destOrd="0" presId="urn:microsoft.com/office/officeart/2005/8/layout/cycle8"/>
    <dgm:cxn modelId="{67737DC4-6A28-4D57-B667-8DF33588B441}" type="presParOf" srcId="{BA4C80C3-4F43-4536-8119-AD76F17BCC3F}" destId="{4AE6F034-E35D-4ED2-9ABA-0C3A0E38E426}" srcOrd="0" destOrd="0" presId="urn:microsoft.com/office/officeart/2005/8/layout/cycle8"/>
    <dgm:cxn modelId="{7E84AD25-2D6F-4453-ADFB-9C5EB538D1DD}" type="presParOf" srcId="{BA4C80C3-4F43-4536-8119-AD76F17BCC3F}" destId="{0E030572-3A9D-4402-B580-3F7A75688A31}" srcOrd="1" destOrd="0" presId="urn:microsoft.com/office/officeart/2005/8/layout/cycle8"/>
    <dgm:cxn modelId="{66531818-4B88-4529-97CE-9BACC16846FB}" type="presParOf" srcId="{BA4C80C3-4F43-4536-8119-AD76F17BCC3F}" destId="{B3162F96-49E5-42FD-A3FF-F74D0D8CE9DE}" srcOrd="2" destOrd="0" presId="urn:microsoft.com/office/officeart/2005/8/layout/cycle8"/>
    <dgm:cxn modelId="{1968C1D4-32A9-400E-94DD-9AB11C50E0AB}" type="presParOf" srcId="{BA4C80C3-4F43-4536-8119-AD76F17BCC3F}" destId="{8D2B1249-6075-42FC-A4AE-D999722514CE}" srcOrd="3" destOrd="0" presId="urn:microsoft.com/office/officeart/2005/8/layout/cycle8"/>
    <dgm:cxn modelId="{25C00785-3131-4695-8DAD-A9C4520B6CF5}" type="presParOf" srcId="{BA4C80C3-4F43-4536-8119-AD76F17BCC3F}" destId="{3D8DDEED-17D1-412E-A796-EC9C13F32242}" srcOrd="4" destOrd="0" presId="urn:microsoft.com/office/officeart/2005/8/layout/cycle8"/>
    <dgm:cxn modelId="{C45104CF-DF61-4808-9A1A-6DC075AC093B}" type="presParOf" srcId="{BA4C80C3-4F43-4536-8119-AD76F17BCC3F}" destId="{E2723086-0BF2-495F-917E-CBD97B6EE15E}" srcOrd="5" destOrd="0" presId="urn:microsoft.com/office/officeart/2005/8/layout/cycle8"/>
    <dgm:cxn modelId="{E074C136-93CB-4C30-B9B3-7D348095EC42}" type="presParOf" srcId="{BA4C80C3-4F43-4536-8119-AD76F17BCC3F}" destId="{72284FC4-9D94-415A-8FDF-0553B914321D}" srcOrd="6" destOrd="0" presId="urn:microsoft.com/office/officeart/2005/8/layout/cycle8"/>
    <dgm:cxn modelId="{1A329BE2-2889-42A6-93D5-D617EA62E889}" type="presParOf" srcId="{BA4C80C3-4F43-4536-8119-AD76F17BCC3F}" destId="{29CCD6A1-464A-4F1B-A20F-72F2C54881FC}" srcOrd="7" destOrd="0" presId="urn:microsoft.com/office/officeart/2005/8/layout/cycle8"/>
    <dgm:cxn modelId="{037C2361-FB62-4F3B-A406-C3CBDD9EE947}" type="presParOf" srcId="{BA4C80C3-4F43-4536-8119-AD76F17BCC3F}" destId="{54DA3B1F-9F83-4B74-A4C5-73ED74463017}" srcOrd="8" destOrd="0" presId="urn:microsoft.com/office/officeart/2005/8/layout/cycle8"/>
    <dgm:cxn modelId="{9B933B09-6BF4-4CF3-A633-F928576D00C7}" type="presParOf" srcId="{BA4C80C3-4F43-4536-8119-AD76F17BCC3F}" destId="{87CDC266-0BC6-43E8-87D9-A7D04A3085DB}" srcOrd="9" destOrd="0" presId="urn:microsoft.com/office/officeart/2005/8/layout/cycle8"/>
    <dgm:cxn modelId="{5258EC28-30F3-4807-950A-F178097C46D9}" type="presParOf" srcId="{BA4C80C3-4F43-4536-8119-AD76F17BCC3F}" destId="{CC1E496A-B085-4959-8B13-CF39DD203F90}" srcOrd="10" destOrd="0" presId="urn:microsoft.com/office/officeart/2005/8/layout/cycle8"/>
    <dgm:cxn modelId="{864EFEC7-0596-4D31-B944-FF437A82BED3}" type="presParOf" srcId="{BA4C80C3-4F43-4536-8119-AD76F17BCC3F}" destId="{1D86D8E0-3645-43C2-BE8A-BEDAFE84C2ED}" srcOrd="11" destOrd="0" presId="urn:microsoft.com/office/officeart/2005/8/layout/cycle8"/>
    <dgm:cxn modelId="{D645927D-97B0-4820-92BB-748ED2403ECF}" type="presParOf" srcId="{BA4C80C3-4F43-4536-8119-AD76F17BCC3F}" destId="{A9A471E3-F57C-4DCA-8BD1-8C5A5A1EE40B}" srcOrd="12" destOrd="0" presId="urn:microsoft.com/office/officeart/2005/8/layout/cycle8"/>
    <dgm:cxn modelId="{E65D6917-134B-490A-8413-9F2C4B87AAC5}" type="presParOf" srcId="{BA4C80C3-4F43-4536-8119-AD76F17BCC3F}" destId="{C9851477-55A9-4907-848F-FA8D6815BE30}" srcOrd="13" destOrd="0" presId="urn:microsoft.com/office/officeart/2005/8/layout/cycle8"/>
    <dgm:cxn modelId="{30E1F318-7E06-4C54-9919-7A5C62ECC02E}" type="presParOf" srcId="{BA4C80C3-4F43-4536-8119-AD76F17BCC3F}" destId="{173436DF-08F9-4B49-91D4-CF1684760E19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E961CB-36DF-44D8-AAA3-7BBBD2A4527C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BA572CDB-B722-4CBD-8628-FEFDF714D668}">
      <dgm:prSet phldrT="[Text]" custT="1"/>
      <dgm:spPr/>
      <dgm:t>
        <a:bodyPr/>
        <a:lstStyle/>
        <a:p>
          <a:r>
            <a:rPr lang="en-US" sz="3000" dirty="0"/>
            <a:t>Sender </a:t>
          </a:r>
        </a:p>
      </dgm:t>
    </dgm:pt>
    <dgm:pt modelId="{E4647604-3C81-44B2-8DFF-B7AC5DC5BBBC}" type="parTrans" cxnId="{57570716-5E06-4843-857F-9760C7952481}">
      <dgm:prSet/>
      <dgm:spPr/>
      <dgm:t>
        <a:bodyPr/>
        <a:lstStyle/>
        <a:p>
          <a:endParaRPr lang="en-US" sz="2400"/>
        </a:p>
      </dgm:t>
    </dgm:pt>
    <dgm:pt modelId="{814F00A2-6DDF-4AB2-A30C-43A34D7B3323}" type="sibTrans" cxnId="{57570716-5E06-4843-857F-9760C7952481}">
      <dgm:prSet/>
      <dgm:spPr/>
      <dgm:t>
        <a:bodyPr/>
        <a:lstStyle/>
        <a:p>
          <a:endParaRPr lang="en-US" sz="2400"/>
        </a:p>
      </dgm:t>
    </dgm:pt>
    <dgm:pt modelId="{018678D1-7D10-4F31-AF4E-9193F92E8F30}">
      <dgm:prSet phldrT="[Text]" custT="1"/>
      <dgm:spPr/>
      <dgm:t>
        <a:bodyPr/>
        <a:lstStyle/>
        <a:p>
          <a:r>
            <a:rPr lang="en-US" sz="3000" dirty="0"/>
            <a:t>Encoding </a:t>
          </a:r>
        </a:p>
      </dgm:t>
    </dgm:pt>
    <dgm:pt modelId="{96FF3B81-757E-49F9-A849-65673AEEE0ED}" type="parTrans" cxnId="{82A00922-62F3-4808-A38D-6D2E26776795}">
      <dgm:prSet/>
      <dgm:spPr/>
      <dgm:t>
        <a:bodyPr/>
        <a:lstStyle/>
        <a:p>
          <a:endParaRPr lang="en-US" sz="2400"/>
        </a:p>
      </dgm:t>
    </dgm:pt>
    <dgm:pt modelId="{9F710213-6C77-41C5-AD21-3E8117ED96C3}" type="sibTrans" cxnId="{82A00922-62F3-4808-A38D-6D2E26776795}">
      <dgm:prSet/>
      <dgm:spPr/>
      <dgm:t>
        <a:bodyPr/>
        <a:lstStyle/>
        <a:p>
          <a:endParaRPr lang="en-US" sz="2400"/>
        </a:p>
      </dgm:t>
    </dgm:pt>
    <dgm:pt modelId="{E46FC24A-9A5B-46D7-9EA7-C18FF212C2DA}">
      <dgm:prSet phldrT="[Text]" custT="1"/>
      <dgm:spPr/>
      <dgm:t>
        <a:bodyPr/>
        <a:lstStyle/>
        <a:p>
          <a:r>
            <a:rPr lang="en-US" sz="3000" dirty="0"/>
            <a:t>Receiver </a:t>
          </a:r>
        </a:p>
      </dgm:t>
    </dgm:pt>
    <dgm:pt modelId="{6E46FCA6-EE0D-4640-B41E-D6B8E3378577}" type="parTrans" cxnId="{A521E0BF-B8F2-4CB2-9568-B4B78C6E997B}">
      <dgm:prSet/>
      <dgm:spPr/>
      <dgm:t>
        <a:bodyPr/>
        <a:lstStyle/>
        <a:p>
          <a:endParaRPr lang="en-US" sz="2400"/>
        </a:p>
      </dgm:t>
    </dgm:pt>
    <dgm:pt modelId="{BB3D332F-A0F3-4CFC-8E37-E7A59BE43090}" type="sibTrans" cxnId="{A521E0BF-B8F2-4CB2-9568-B4B78C6E997B}">
      <dgm:prSet/>
      <dgm:spPr/>
      <dgm:t>
        <a:bodyPr/>
        <a:lstStyle/>
        <a:p>
          <a:endParaRPr lang="en-US" sz="2400"/>
        </a:p>
      </dgm:t>
    </dgm:pt>
    <dgm:pt modelId="{7F507ADE-1E79-4CB0-9F95-FFA428A60502}">
      <dgm:prSet custT="1"/>
      <dgm:spPr/>
      <dgm:t>
        <a:bodyPr/>
        <a:lstStyle/>
        <a:p>
          <a:r>
            <a:rPr lang="en-US" sz="3000" dirty="0"/>
            <a:t>Message</a:t>
          </a:r>
        </a:p>
      </dgm:t>
    </dgm:pt>
    <dgm:pt modelId="{0E6A7C2C-5CE1-4487-A2E1-7AD0ED0F093E}" type="parTrans" cxnId="{C673ADA6-19E4-4A2C-A69E-3004930E0B07}">
      <dgm:prSet/>
      <dgm:spPr/>
      <dgm:t>
        <a:bodyPr/>
        <a:lstStyle/>
        <a:p>
          <a:endParaRPr lang="en-US" sz="2400"/>
        </a:p>
      </dgm:t>
    </dgm:pt>
    <dgm:pt modelId="{E29FAA88-7691-4FD7-900A-881D9BF7F302}" type="sibTrans" cxnId="{C673ADA6-19E4-4A2C-A69E-3004930E0B07}">
      <dgm:prSet/>
      <dgm:spPr/>
      <dgm:t>
        <a:bodyPr/>
        <a:lstStyle/>
        <a:p>
          <a:endParaRPr lang="en-US" sz="2400"/>
        </a:p>
      </dgm:t>
    </dgm:pt>
    <dgm:pt modelId="{972C6F26-8942-4F02-BDE3-74340F247888}">
      <dgm:prSet custT="1"/>
      <dgm:spPr/>
      <dgm:t>
        <a:bodyPr/>
        <a:lstStyle/>
        <a:p>
          <a:r>
            <a:rPr lang="en-US" sz="3000" dirty="0"/>
            <a:t>Channel </a:t>
          </a:r>
        </a:p>
      </dgm:t>
    </dgm:pt>
    <dgm:pt modelId="{C1030D6E-DB29-4FED-8F8F-50A7F02F6F52}" type="parTrans" cxnId="{EC985148-F898-4A1A-95F1-2E5D429F4A1B}">
      <dgm:prSet/>
      <dgm:spPr/>
      <dgm:t>
        <a:bodyPr/>
        <a:lstStyle/>
        <a:p>
          <a:endParaRPr lang="en-US" sz="2400"/>
        </a:p>
      </dgm:t>
    </dgm:pt>
    <dgm:pt modelId="{D4BD6FE0-3EA1-43A7-8A9D-404C20903753}" type="sibTrans" cxnId="{EC985148-F898-4A1A-95F1-2E5D429F4A1B}">
      <dgm:prSet/>
      <dgm:spPr/>
      <dgm:t>
        <a:bodyPr/>
        <a:lstStyle/>
        <a:p>
          <a:endParaRPr lang="en-US" sz="2400"/>
        </a:p>
      </dgm:t>
    </dgm:pt>
    <dgm:pt modelId="{1E3ADD89-3194-4AC2-8121-08E4AF664AAC}">
      <dgm:prSet custT="1"/>
      <dgm:spPr/>
      <dgm:t>
        <a:bodyPr/>
        <a:lstStyle/>
        <a:p>
          <a:r>
            <a:rPr lang="en-US" sz="3000" dirty="0"/>
            <a:t>Encoding </a:t>
          </a:r>
        </a:p>
      </dgm:t>
    </dgm:pt>
    <dgm:pt modelId="{CDC7B40B-93CF-4151-A2C0-DBCC19E42D0E}" type="parTrans" cxnId="{F40E6090-9400-406F-9284-A40B9B535B00}">
      <dgm:prSet/>
      <dgm:spPr/>
      <dgm:t>
        <a:bodyPr/>
        <a:lstStyle/>
        <a:p>
          <a:endParaRPr lang="en-US"/>
        </a:p>
      </dgm:t>
    </dgm:pt>
    <dgm:pt modelId="{F72C228C-4573-488F-92EB-E2AB2F8BB5D4}" type="sibTrans" cxnId="{F40E6090-9400-406F-9284-A40B9B535B00}">
      <dgm:prSet/>
      <dgm:spPr/>
      <dgm:t>
        <a:bodyPr/>
        <a:lstStyle/>
        <a:p>
          <a:endParaRPr lang="en-US"/>
        </a:p>
      </dgm:t>
    </dgm:pt>
    <dgm:pt modelId="{B64322C3-3760-4BE5-897A-C8785A92EF91}">
      <dgm:prSet custT="1"/>
      <dgm:spPr/>
      <dgm:t>
        <a:bodyPr/>
        <a:lstStyle/>
        <a:p>
          <a:r>
            <a:rPr lang="en-US" sz="3000" dirty="0"/>
            <a:t>Feedback</a:t>
          </a:r>
        </a:p>
      </dgm:t>
    </dgm:pt>
    <dgm:pt modelId="{F18F5C78-BABF-4F73-91B2-DE3B7EFAB64A}" type="parTrans" cxnId="{FEE9B60D-91FE-497A-AB77-D801B08BE645}">
      <dgm:prSet/>
      <dgm:spPr/>
      <dgm:t>
        <a:bodyPr/>
        <a:lstStyle/>
        <a:p>
          <a:endParaRPr lang="en-US"/>
        </a:p>
      </dgm:t>
    </dgm:pt>
    <dgm:pt modelId="{DE627449-EDFD-4368-9F68-26621692936C}" type="sibTrans" cxnId="{FEE9B60D-91FE-497A-AB77-D801B08BE645}">
      <dgm:prSet/>
      <dgm:spPr/>
      <dgm:t>
        <a:bodyPr/>
        <a:lstStyle/>
        <a:p>
          <a:endParaRPr lang="en-US"/>
        </a:p>
      </dgm:t>
    </dgm:pt>
    <dgm:pt modelId="{11CCF236-72C9-4F5B-A03A-CD76D2329C21}" type="pres">
      <dgm:prSet presAssocID="{B4E961CB-36DF-44D8-AAA3-7BBBD2A4527C}" presName="linear" presStyleCnt="0">
        <dgm:presLayoutVars>
          <dgm:dir/>
          <dgm:animLvl val="lvl"/>
          <dgm:resizeHandles val="exact"/>
        </dgm:presLayoutVars>
      </dgm:prSet>
      <dgm:spPr/>
    </dgm:pt>
    <dgm:pt modelId="{710CA895-9597-4B5E-B628-C8C2E27EEF02}" type="pres">
      <dgm:prSet presAssocID="{BA572CDB-B722-4CBD-8628-FEFDF714D668}" presName="parentLin" presStyleCnt="0"/>
      <dgm:spPr/>
    </dgm:pt>
    <dgm:pt modelId="{06699FE9-3143-4D7D-B16B-FA219B1D4B9C}" type="pres">
      <dgm:prSet presAssocID="{BA572CDB-B722-4CBD-8628-FEFDF714D668}" presName="parentLeftMargin" presStyleLbl="node1" presStyleIdx="0" presStyleCnt="7"/>
      <dgm:spPr/>
    </dgm:pt>
    <dgm:pt modelId="{CC7494EC-5387-4846-BD1F-141405E35FBF}" type="pres">
      <dgm:prSet presAssocID="{BA572CDB-B722-4CBD-8628-FEFDF714D668}" presName="parentText" presStyleLbl="node1" presStyleIdx="0" presStyleCnt="7" custScaleX="136002">
        <dgm:presLayoutVars>
          <dgm:chMax val="0"/>
          <dgm:bulletEnabled val="1"/>
        </dgm:presLayoutVars>
      </dgm:prSet>
      <dgm:spPr/>
    </dgm:pt>
    <dgm:pt modelId="{1FA51A4D-F882-4DD6-B747-6156DD55C4FC}" type="pres">
      <dgm:prSet presAssocID="{BA572CDB-B722-4CBD-8628-FEFDF714D668}" presName="negativeSpace" presStyleCnt="0"/>
      <dgm:spPr/>
    </dgm:pt>
    <dgm:pt modelId="{785F6560-EB78-4D54-926F-0B7F470F4212}" type="pres">
      <dgm:prSet presAssocID="{BA572CDB-B722-4CBD-8628-FEFDF714D668}" presName="childText" presStyleLbl="conFgAcc1" presStyleIdx="0" presStyleCnt="7">
        <dgm:presLayoutVars>
          <dgm:bulletEnabled val="1"/>
        </dgm:presLayoutVars>
      </dgm:prSet>
      <dgm:spPr/>
    </dgm:pt>
    <dgm:pt modelId="{2134F7DF-A909-4318-8DF9-3977661998EA}" type="pres">
      <dgm:prSet presAssocID="{814F00A2-6DDF-4AB2-A30C-43A34D7B3323}" presName="spaceBetweenRectangles" presStyleCnt="0"/>
      <dgm:spPr/>
    </dgm:pt>
    <dgm:pt modelId="{BC17412B-ACE3-4D84-A3A1-C084A7EB1680}" type="pres">
      <dgm:prSet presAssocID="{018678D1-7D10-4F31-AF4E-9193F92E8F30}" presName="parentLin" presStyleCnt="0"/>
      <dgm:spPr/>
    </dgm:pt>
    <dgm:pt modelId="{269C5E15-8CF4-4BBF-B678-24B2A4D2D294}" type="pres">
      <dgm:prSet presAssocID="{018678D1-7D10-4F31-AF4E-9193F92E8F30}" presName="parentLeftMargin" presStyleLbl="node1" presStyleIdx="0" presStyleCnt="7"/>
      <dgm:spPr/>
    </dgm:pt>
    <dgm:pt modelId="{C8C61562-6CBB-4A7E-82AF-240ACD2A5286}" type="pres">
      <dgm:prSet presAssocID="{018678D1-7D10-4F31-AF4E-9193F92E8F30}" presName="parentText" presStyleLbl="node1" presStyleIdx="1" presStyleCnt="7" custScaleX="136990">
        <dgm:presLayoutVars>
          <dgm:chMax val="0"/>
          <dgm:bulletEnabled val="1"/>
        </dgm:presLayoutVars>
      </dgm:prSet>
      <dgm:spPr/>
    </dgm:pt>
    <dgm:pt modelId="{189764A2-5357-4006-BBC9-D9EE71AE11DD}" type="pres">
      <dgm:prSet presAssocID="{018678D1-7D10-4F31-AF4E-9193F92E8F30}" presName="negativeSpace" presStyleCnt="0"/>
      <dgm:spPr/>
    </dgm:pt>
    <dgm:pt modelId="{95DC78D8-3FEC-4181-AB4F-83A659BA6A69}" type="pres">
      <dgm:prSet presAssocID="{018678D1-7D10-4F31-AF4E-9193F92E8F30}" presName="childText" presStyleLbl="conFgAcc1" presStyleIdx="1" presStyleCnt="7">
        <dgm:presLayoutVars>
          <dgm:bulletEnabled val="1"/>
        </dgm:presLayoutVars>
      </dgm:prSet>
      <dgm:spPr/>
    </dgm:pt>
    <dgm:pt modelId="{25BE8B5A-8DA4-487A-83FA-22A42E5FFB05}" type="pres">
      <dgm:prSet presAssocID="{9F710213-6C77-41C5-AD21-3E8117ED96C3}" presName="spaceBetweenRectangles" presStyleCnt="0"/>
      <dgm:spPr/>
    </dgm:pt>
    <dgm:pt modelId="{F292B4A4-6A9A-40BE-A835-51B2DD66300B}" type="pres">
      <dgm:prSet presAssocID="{7F507ADE-1E79-4CB0-9F95-FFA428A60502}" presName="parentLin" presStyleCnt="0"/>
      <dgm:spPr/>
    </dgm:pt>
    <dgm:pt modelId="{BA060616-F4E9-47FA-A3C9-B4701CCFC15B}" type="pres">
      <dgm:prSet presAssocID="{7F507ADE-1E79-4CB0-9F95-FFA428A60502}" presName="parentLeftMargin" presStyleLbl="node1" presStyleIdx="1" presStyleCnt="7"/>
      <dgm:spPr/>
    </dgm:pt>
    <dgm:pt modelId="{1C99A723-CBF4-43C8-AE69-E77F269C61AC}" type="pres">
      <dgm:prSet presAssocID="{7F507ADE-1E79-4CB0-9F95-FFA428A60502}" presName="parentText" presStyleLbl="node1" presStyleIdx="2" presStyleCnt="7" custScaleX="136701">
        <dgm:presLayoutVars>
          <dgm:chMax val="0"/>
          <dgm:bulletEnabled val="1"/>
        </dgm:presLayoutVars>
      </dgm:prSet>
      <dgm:spPr/>
    </dgm:pt>
    <dgm:pt modelId="{3C7DB13A-3B4F-440F-9D3A-5BD37AE6C559}" type="pres">
      <dgm:prSet presAssocID="{7F507ADE-1E79-4CB0-9F95-FFA428A60502}" presName="negativeSpace" presStyleCnt="0"/>
      <dgm:spPr/>
    </dgm:pt>
    <dgm:pt modelId="{9E884A15-146F-472D-9C93-F5D64B749B7E}" type="pres">
      <dgm:prSet presAssocID="{7F507ADE-1E79-4CB0-9F95-FFA428A60502}" presName="childText" presStyleLbl="conFgAcc1" presStyleIdx="2" presStyleCnt="7">
        <dgm:presLayoutVars>
          <dgm:bulletEnabled val="1"/>
        </dgm:presLayoutVars>
      </dgm:prSet>
      <dgm:spPr/>
    </dgm:pt>
    <dgm:pt modelId="{6B0FDE09-9570-48C7-B50D-1CD83815C782}" type="pres">
      <dgm:prSet presAssocID="{E29FAA88-7691-4FD7-900A-881D9BF7F302}" presName="spaceBetweenRectangles" presStyleCnt="0"/>
      <dgm:spPr/>
    </dgm:pt>
    <dgm:pt modelId="{8DE78398-BA7C-4156-8E28-100D9AF3AB33}" type="pres">
      <dgm:prSet presAssocID="{972C6F26-8942-4F02-BDE3-74340F247888}" presName="parentLin" presStyleCnt="0"/>
      <dgm:spPr/>
    </dgm:pt>
    <dgm:pt modelId="{C743BFEB-4F02-47A4-B7D8-CC9438B6A2AC}" type="pres">
      <dgm:prSet presAssocID="{972C6F26-8942-4F02-BDE3-74340F247888}" presName="parentLeftMargin" presStyleLbl="node1" presStyleIdx="2" presStyleCnt="7"/>
      <dgm:spPr/>
    </dgm:pt>
    <dgm:pt modelId="{4D3AED44-3588-4C6F-B82F-E3D7377AC85A}" type="pres">
      <dgm:prSet presAssocID="{972C6F26-8942-4F02-BDE3-74340F247888}" presName="parentText" presStyleLbl="node1" presStyleIdx="3" presStyleCnt="7" custScaleX="139286">
        <dgm:presLayoutVars>
          <dgm:chMax val="0"/>
          <dgm:bulletEnabled val="1"/>
        </dgm:presLayoutVars>
      </dgm:prSet>
      <dgm:spPr/>
    </dgm:pt>
    <dgm:pt modelId="{AD9D047E-3D8D-4F42-9D45-9BF139FDF5A8}" type="pres">
      <dgm:prSet presAssocID="{972C6F26-8942-4F02-BDE3-74340F247888}" presName="negativeSpace" presStyleCnt="0"/>
      <dgm:spPr/>
    </dgm:pt>
    <dgm:pt modelId="{8C57F110-7C2E-4B10-9407-3AB994643738}" type="pres">
      <dgm:prSet presAssocID="{972C6F26-8942-4F02-BDE3-74340F247888}" presName="childText" presStyleLbl="conFgAcc1" presStyleIdx="3" presStyleCnt="7">
        <dgm:presLayoutVars>
          <dgm:bulletEnabled val="1"/>
        </dgm:presLayoutVars>
      </dgm:prSet>
      <dgm:spPr/>
    </dgm:pt>
    <dgm:pt modelId="{29D089BD-CCBB-4777-A350-11CD653A6881}" type="pres">
      <dgm:prSet presAssocID="{D4BD6FE0-3EA1-43A7-8A9D-404C20903753}" presName="spaceBetweenRectangles" presStyleCnt="0"/>
      <dgm:spPr/>
    </dgm:pt>
    <dgm:pt modelId="{0B12A4EA-B630-4800-9B60-3B4073ED6DDD}" type="pres">
      <dgm:prSet presAssocID="{E46FC24A-9A5B-46D7-9EA7-C18FF212C2DA}" presName="parentLin" presStyleCnt="0"/>
      <dgm:spPr/>
    </dgm:pt>
    <dgm:pt modelId="{4BE55D16-B299-454E-89BC-78D6BD5230C1}" type="pres">
      <dgm:prSet presAssocID="{E46FC24A-9A5B-46D7-9EA7-C18FF212C2DA}" presName="parentLeftMargin" presStyleLbl="node1" presStyleIdx="3" presStyleCnt="7"/>
      <dgm:spPr/>
    </dgm:pt>
    <dgm:pt modelId="{8CF7CA69-DD41-4810-80FB-6B3115D5BF7B}" type="pres">
      <dgm:prSet presAssocID="{E46FC24A-9A5B-46D7-9EA7-C18FF212C2DA}" presName="parentText" presStyleLbl="node1" presStyleIdx="4" presStyleCnt="7" custScaleX="135714">
        <dgm:presLayoutVars>
          <dgm:chMax val="0"/>
          <dgm:bulletEnabled val="1"/>
        </dgm:presLayoutVars>
      </dgm:prSet>
      <dgm:spPr/>
    </dgm:pt>
    <dgm:pt modelId="{692C6858-9E28-45D5-80FD-A794CBC1FF94}" type="pres">
      <dgm:prSet presAssocID="{E46FC24A-9A5B-46D7-9EA7-C18FF212C2DA}" presName="negativeSpace" presStyleCnt="0"/>
      <dgm:spPr/>
    </dgm:pt>
    <dgm:pt modelId="{9F6D219E-829F-45E1-A0E5-2719DF4FF732}" type="pres">
      <dgm:prSet presAssocID="{E46FC24A-9A5B-46D7-9EA7-C18FF212C2DA}" presName="childText" presStyleLbl="conFgAcc1" presStyleIdx="4" presStyleCnt="7" custLinFactNeighborY="24390">
        <dgm:presLayoutVars>
          <dgm:bulletEnabled val="1"/>
        </dgm:presLayoutVars>
      </dgm:prSet>
      <dgm:spPr/>
    </dgm:pt>
    <dgm:pt modelId="{37B024D5-B6F3-4620-AC45-C8E485CE480D}" type="pres">
      <dgm:prSet presAssocID="{BB3D332F-A0F3-4CFC-8E37-E7A59BE43090}" presName="spaceBetweenRectangles" presStyleCnt="0"/>
      <dgm:spPr/>
    </dgm:pt>
    <dgm:pt modelId="{E8BBD644-BC27-4856-BAA5-060C61503D03}" type="pres">
      <dgm:prSet presAssocID="{1E3ADD89-3194-4AC2-8121-08E4AF664AAC}" presName="parentLin" presStyleCnt="0"/>
      <dgm:spPr/>
    </dgm:pt>
    <dgm:pt modelId="{DA470E54-BD15-42FA-AEDC-7755D59B8E0D}" type="pres">
      <dgm:prSet presAssocID="{1E3ADD89-3194-4AC2-8121-08E4AF664AAC}" presName="parentLeftMargin" presStyleLbl="node1" presStyleIdx="4" presStyleCnt="7"/>
      <dgm:spPr/>
    </dgm:pt>
    <dgm:pt modelId="{D6A67E08-9103-49A6-ABF2-7BD201E5FF5A}" type="pres">
      <dgm:prSet presAssocID="{1E3ADD89-3194-4AC2-8121-08E4AF664AAC}" presName="parentText" presStyleLbl="node1" presStyleIdx="5" presStyleCnt="7" custScaleX="142857" custLinFactNeighborX="21949">
        <dgm:presLayoutVars>
          <dgm:chMax val="0"/>
          <dgm:bulletEnabled val="1"/>
        </dgm:presLayoutVars>
      </dgm:prSet>
      <dgm:spPr/>
    </dgm:pt>
    <dgm:pt modelId="{90CD14B6-5D1D-4165-B14B-1AA50988FA1B}" type="pres">
      <dgm:prSet presAssocID="{1E3ADD89-3194-4AC2-8121-08E4AF664AAC}" presName="negativeSpace" presStyleCnt="0"/>
      <dgm:spPr/>
    </dgm:pt>
    <dgm:pt modelId="{AA2DACE1-4458-46B7-A1A2-A5BF55D7176B}" type="pres">
      <dgm:prSet presAssocID="{1E3ADD89-3194-4AC2-8121-08E4AF664AAC}" presName="childText" presStyleLbl="conFgAcc1" presStyleIdx="5" presStyleCnt="7">
        <dgm:presLayoutVars>
          <dgm:bulletEnabled val="1"/>
        </dgm:presLayoutVars>
      </dgm:prSet>
      <dgm:spPr/>
    </dgm:pt>
    <dgm:pt modelId="{890211CC-1A84-4CEA-96DD-B0B57542B5A7}" type="pres">
      <dgm:prSet presAssocID="{F72C228C-4573-488F-92EB-E2AB2F8BB5D4}" presName="spaceBetweenRectangles" presStyleCnt="0"/>
      <dgm:spPr/>
    </dgm:pt>
    <dgm:pt modelId="{D15BAA3F-FB39-4FF4-962D-9291F4CE5DC7}" type="pres">
      <dgm:prSet presAssocID="{B64322C3-3760-4BE5-897A-C8785A92EF91}" presName="parentLin" presStyleCnt="0"/>
      <dgm:spPr/>
    </dgm:pt>
    <dgm:pt modelId="{DA49FCA0-AD7C-4F8F-882E-E20016D323E6}" type="pres">
      <dgm:prSet presAssocID="{B64322C3-3760-4BE5-897A-C8785A92EF91}" presName="parentLeftMargin" presStyleLbl="node1" presStyleIdx="5" presStyleCnt="7"/>
      <dgm:spPr/>
    </dgm:pt>
    <dgm:pt modelId="{2C6233A1-6876-441D-BFDE-434C7B8D89B8}" type="pres">
      <dgm:prSet presAssocID="{B64322C3-3760-4BE5-897A-C8785A92EF91}" presName="parentText" presStyleLbl="node1" presStyleIdx="6" presStyleCnt="7" custScaleX="139359">
        <dgm:presLayoutVars>
          <dgm:chMax val="0"/>
          <dgm:bulletEnabled val="1"/>
        </dgm:presLayoutVars>
      </dgm:prSet>
      <dgm:spPr/>
    </dgm:pt>
    <dgm:pt modelId="{2D8A6CD2-0BC0-431D-B395-11863DE69429}" type="pres">
      <dgm:prSet presAssocID="{B64322C3-3760-4BE5-897A-C8785A92EF91}" presName="negativeSpace" presStyleCnt="0"/>
      <dgm:spPr/>
    </dgm:pt>
    <dgm:pt modelId="{5000CBE0-1643-4CDF-BCC3-742F14932CD4}" type="pres">
      <dgm:prSet presAssocID="{B64322C3-3760-4BE5-897A-C8785A92EF91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02711C0B-B562-437A-9064-88CEA738413A}" type="presOf" srcId="{018678D1-7D10-4F31-AF4E-9193F92E8F30}" destId="{C8C61562-6CBB-4A7E-82AF-240ACD2A5286}" srcOrd="1" destOrd="0" presId="urn:microsoft.com/office/officeart/2005/8/layout/list1"/>
    <dgm:cxn modelId="{DBEDB20B-DDB1-4074-A55C-4EE91F06323E}" type="presOf" srcId="{E46FC24A-9A5B-46D7-9EA7-C18FF212C2DA}" destId="{8CF7CA69-DD41-4810-80FB-6B3115D5BF7B}" srcOrd="1" destOrd="0" presId="urn:microsoft.com/office/officeart/2005/8/layout/list1"/>
    <dgm:cxn modelId="{FEE9B60D-91FE-497A-AB77-D801B08BE645}" srcId="{B4E961CB-36DF-44D8-AAA3-7BBBD2A4527C}" destId="{B64322C3-3760-4BE5-897A-C8785A92EF91}" srcOrd="6" destOrd="0" parTransId="{F18F5C78-BABF-4F73-91B2-DE3B7EFAB64A}" sibTransId="{DE627449-EDFD-4368-9F68-26621692936C}"/>
    <dgm:cxn modelId="{57570716-5E06-4843-857F-9760C7952481}" srcId="{B4E961CB-36DF-44D8-AAA3-7BBBD2A4527C}" destId="{BA572CDB-B722-4CBD-8628-FEFDF714D668}" srcOrd="0" destOrd="0" parTransId="{E4647604-3C81-44B2-8DFF-B7AC5DC5BBBC}" sibTransId="{814F00A2-6DDF-4AB2-A30C-43A34D7B3323}"/>
    <dgm:cxn modelId="{82A00922-62F3-4808-A38D-6D2E26776795}" srcId="{B4E961CB-36DF-44D8-AAA3-7BBBD2A4527C}" destId="{018678D1-7D10-4F31-AF4E-9193F92E8F30}" srcOrd="1" destOrd="0" parTransId="{96FF3B81-757E-49F9-A849-65673AEEE0ED}" sibTransId="{9F710213-6C77-41C5-AD21-3E8117ED96C3}"/>
    <dgm:cxn modelId="{1181785D-1305-460F-87AE-6F52029E0D61}" type="presOf" srcId="{E46FC24A-9A5B-46D7-9EA7-C18FF212C2DA}" destId="{4BE55D16-B299-454E-89BC-78D6BD5230C1}" srcOrd="0" destOrd="0" presId="urn:microsoft.com/office/officeart/2005/8/layout/list1"/>
    <dgm:cxn modelId="{D0F68944-E1D0-4102-A80C-084AB18A4DBA}" type="presOf" srcId="{7F507ADE-1E79-4CB0-9F95-FFA428A60502}" destId="{BA060616-F4E9-47FA-A3C9-B4701CCFC15B}" srcOrd="0" destOrd="0" presId="urn:microsoft.com/office/officeart/2005/8/layout/list1"/>
    <dgm:cxn modelId="{EC985148-F898-4A1A-95F1-2E5D429F4A1B}" srcId="{B4E961CB-36DF-44D8-AAA3-7BBBD2A4527C}" destId="{972C6F26-8942-4F02-BDE3-74340F247888}" srcOrd="3" destOrd="0" parTransId="{C1030D6E-DB29-4FED-8F8F-50A7F02F6F52}" sibTransId="{D4BD6FE0-3EA1-43A7-8A9D-404C20903753}"/>
    <dgm:cxn modelId="{BADE686F-4E11-412D-8338-46C8E0ACCCD4}" type="presOf" srcId="{972C6F26-8942-4F02-BDE3-74340F247888}" destId="{C743BFEB-4F02-47A4-B7D8-CC9438B6A2AC}" srcOrd="0" destOrd="0" presId="urn:microsoft.com/office/officeart/2005/8/layout/list1"/>
    <dgm:cxn modelId="{F40E6090-9400-406F-9284-A40B9B535B00}" srcId="{B4E961CB-36DF-44D8-AAA3-7BBBD2A4527C}" destId="{1E3ADD89-3194-4AC2-8121-08E4AF664AAC}" srcOrd="5" destOrd="0" parTransId="{CDC7B40B-93CF-4151-A2C0-DBCC19E42D0E}" sibTransId="{F72C228C-4573-488F-92EB-E2AB2F8BB5D4}"/>
    <dgm:cxn modelId="{C0E88391-D639-4C42-B8E0-9A4D88635E57}" type="presOf" srcId="{B64322C3-3760-4BE5-897A-C8785A92EF91}" destId="{2C6233A1-6876-441D-BFDE-434C7B8D89B8}" srcOrd="1" destOrd="0" presId="urn:microsoft.com/office/officeart/2005/8/layout/list1"/>
    <dgm:cxn modelId="{8CAAC0A5-F4F2-49F2-9C1A-920E8EB58AFA}" type="presOf" srcId="{BA572CDB-B722-4CBD-8628-FEFDF714D668}" destId="{CC7494EC-5387-4846-BD1F-141405E35FBF}" srcOrd="1" destOrd="0" presId="urn:microsoft.com/office/officeart/2005/8/layout/list1"/>
    <dgm:cxn modelId="{C673ADA6-19E4-4A2C-A69E-3004930E0B07}" srcId="{B4E961CB-36DF-44D8-AAA3-7BBBD2A4527C}" destId="{7F507ADE-1E79-4CB0-9F95-FFA428A60502}" srcOrd="2" destOrd="0" parTransId="{0E6A7C2C-5CE1-4487-A2E1-7AD0ED0F093E}" sibTransId="{E29FAA88-7691-4FD7-900A-881D9BF7F302}"/>
    <dgm:cxn modelId="{E73588BF-1D71-45D2-BFA8-E27179AC7BFE}" type="presOf" srcId="{018678D1-7D10-4F31-AF4E-9193F92E8F30}" destId="{269C5E15-8CF4-4BBF-B678-24B2A4D2D294}" srcOrd="0" destOrd="0" presId="urn:microsoft.com/office/officeart/2005/8/layout/list1"/>
    <dgm:cxn modelId="{A521E0BF-B8F2-4CB2-9568-B4B78C6E997B}" srcId="{B4E961CB-36DF-44D8-AAA3-7BBBD2A4527C}" destId="{E46FC24A-9A5B-46D7-9EA7-C18FF212C2DA}" srcOrd="4" destOrd="0" parTransId="{6E46FCA6-EE0D-4640-B41E-D6B8E3378577}" sibTransId="{BB3D332F-A0F3-4CFC-8E37-E7A59BE43090}"/>
    <dgm:cxn modelId="{9BD6BDC3-5741-401D-A8F1-C3B79FA9CE16}" type="presOf" srcId="{B4E961CB-36DF-44D8-AAA3-7BBBD2A4527C}" destId="{11CCF236-72C9-4F5B-A03A-CD76D2329C21}" srcOrd="0" destOrd="0" presId="urn:microsoft.com/office/officeart/2005/8/layout/list1"/>
    <dgm:cxn modelId="{52B422CC-F4AA-4A1A-A062-6CAFF8558AF3}" type="presOf" srcId="{7F507ADE-1E79-4CB0-9F95-FFA428A60502}" destId="{1C99A723-CBF4-43C8-AE69-E77F269C61AC}" srcOrd="1" destOrd="0" presId="urn:microsoft.com/office/officeart/2005/8/layout/list1"/>
    <dgm:cxn modelId="{9CFD4DD9-F4C1-48D9-9287-18DCA754BFAB}" type="presOf" srcId="{1E3ADD89-3194-4AC2-8121-08E4AF664AAC}" destId="{DA470E54-BD15-42FA-AEDC-7755D59B8E0D}" srcOrd="0" destOrd="0" presId="urn:microsoft.com/office/officeart/2005/8/layout/list1"/>
    <dgm:cxn modelId="{76D5DFE5-14E4-423D-930E-3718115E177F}" type="presOf" srcId="{1E3ADD89-3194-4AC2-8121-08E4AF664AAC}" destId="{D6A67E08-9103-49A6-ABF2-7BD201E5FF5A}" srcOrd="1" destOrd="0" presId="urn:microsoft.com/office/officeart/2005/8/layout/list1"/>
    <dgm:cxn modelId="{2D6194F6-0781-40D2-AAE8-2903C7D30C63}" type="presOf" srcId="{BA572CDB-B722-4CBD-8628-FEFDF714D668}" destId="{06699FE9-3143-4D7D-B16B-FA219B1D4B9C}" srcOrd="0" destOrd="0" presId="urn:microsoft.com/office/officeart/2005/8/layout/list1"/>
    <dgm:cxn modelId="{787C99FC-ED59-44B4-B2BD-782FF4BF4EE3}" type="presOf" srcId="{972C6F26-8942-4F02-BDE3-74340F247888}" destId="{4D3AED44-3588-4C6F-B82F-E3D7377AC85A}" srcOrd="1" destOrd="0" presId="urn:microsoft.com/office/officeart/2005/8/layout/list1"/>
    <dgm:cxn modelId="{DC4ADCFF-B42C-4E5B-99FB-8AEFF1D15C1E}" type="presOf" srcId="{B64322C3-3760-4BE5-897A-C8785A92EF91}" destId="{DA49FCA0-AD7C-4F8F-882E-E20016D323E6}" srcOrd="0" destOrd="0" presId="urn:microsoft.com/office/officeart/2005/8/layout/list1"/>
    <dgm:cxn modelId="{B305CC50-ABC3-4FCA-99F7-487DA2CC3584}" type="presParOf" srcId="{11CCF236-72C9-4F5B-A03A-CD76D2329C21}" destId="{710CA895-9597-4B5E-B628-C8C2E27EEF02}" srcOrd="0" destOrd="0" presId="urn:microsoft.com/office/officeart/2005/8/layout/list1"/>
    <dgm:cxn modelId="{06D20223-72A2-4E76-897E-749CD50DE3C3}" type="presParOf" srcId="{710CA895-9597-4B5E-B628-C8C2E27EEF02}" destId="{06699FE9-3143-4D7D-B16B-FA219B1D4B9C}" srcOrd="0" destOrd="0" presId="urn:microsoft.com/office/officeart/2005/8/layout/list1"/>
    <dgm:cxn modelId="{7A45418C-D7FA-473E-8199-02331DD295FF}" type="presParOf" srcId="{710CA895-9597-4B5E-B628-C8C2E27EEF02}" destId="{CC7494EC-5387-4846-BD1F-141405E35FBF}" srcOrd="1" destOrd="0" presId="urn:microsoft.com/office/officeart/2005/8/layout/list1"/>
    <dgm:cxn modelId="{F95B9FF0-86D8-4684-881D-5E2B844243F4}" type="presParOf" srcId="{11CCF236-72C9-4F5B-A03A-CD76D2329C21}" destId="{1FA51A4D-F882-4DD6-B747-6156DD55C4FC}" srcOrd="1" destOrd="0" presId="urn:microsoft.com/office/officeart/2005/8/layout/list1"/>
    <dgm:cxn modelId="{181650B3-A7E6-4D8E-8BC3-FCBACBDA4C46}" type="presParOf" srcId="{11CCF236-72C9-4F5B-A03A-CD76D2329C21}" destId="{785F6560-EB78-4D54-926F-0B7F470F4212}" srcOrd="2" destOrd="0" presId="urn:microsoft.com/office/officeart/2005/8/layout/list1"/>
    <dgm:cxn modelId="{A475568F-98D9-4044-B6F6-287583274CC1}" type="presParOf" srcId="{11CCF236-72C9-4F5B-A03A-CD76D2329C21}" destId="{2134F7DF-A909-4318-8DF9-3977661998EA}" srcOrd="3" destOrd="0" presId="urn:microsoft.com/office/officeart/2005/8/layout/list1"/>
    <dgm:cxn modelId="{9BC4EFAE-984A-4390-ACDF-119F7BBFBC32}" type="presParOf" srcId="{11CCF236-72C9-4F5B-A03A-CD76D2329C21}" destId="{BC17412B-ACE3-4D84-A3A1-C084A7EB1680}" srcOrd="4" destOrd="0" presId="urn:microsoft.com/office/officeart/2005/8/layout/list1"/>
    <dgm:cxn modelId="{193E3C27-DF6E-4F29-A1D3-1AE8C7F53885}" type="presParOf" srcId="{BC17412B-ACE3-4D84-A3A1-C084A7EB1680}" destId="{269C5E15-8CF4-4BBF-B678-24B2A4D2D294}" srcOrd="0" destOrd="0" presId="urn:microsoft.com/office/officeart/2005/8/layout/list1"/>
    <dgm:cxn modelId="{E0D00BB1-732F-4912-ADA3-9C53FC1BA4E3}" type="presParOf" srcId="{BC17412B-ACE3-4D84-A3A1-C084A7EB1680}" destId="{C8C61562-6CBB-4A7E-82AF-240ACD2A5286}" srcOrd="1" destOrd="0" presId="urn:microsoft.com/office/officeart/2005/8/layout/list1"/>
    <dgm:cxn modelId="{6B4C6922-1BB1-476F-B5B5-E6EE4BAA9FB6}" type="presParOf" srcId="{11CCF236-72C9-4F5B-A03A-CD76D2329C21}" destId="{189764A2-5357-4006-BBC9-D9EE71AE11DD}" srcOrd="5" destOrd="0" presId="urn:microsoft.com/office/officeart/2005/8/layout/list1"/>
    <dgm:cxn modelId="{2D849FAA-C7C8-4D27-B8E5-262888ED059F}" type="presParOf" srcId="{11CCF236-72C9-4F5B-A03A-CD76D2329C21}" destId="{95DC78D8-3FEC-4181-AB4F-83A659BA6A69}" srcOrd="6" destOrd="0" presId="urn:microsoft.com/office/officeart/2005/8/layout/list1"/>
    <dgm:cxn modelId="{76246274-0DBF-406D-B2D1-0C4E3159430F}" type="presParOf" srcId="{11CCF236-72C9-4F5B-A03A-CD76D2329C21}" destId="{25BE8B5A-8DA4-487A-83FA-22A42E5FFB05}" srcOrd="7" destOrd="0" presId="urn:microsoft.com/office/officeart/2005/8/layout/list1"/>
    <dgm:cxn modelId="{A99C4CF6-0068-4329-9245-4F2E3E01DA2F}" type="presParOf" srcId="{11CCF236-72C9-4F5B-A03A-CD76D2329C21}" destId="{F292B4A4-6A9A-40BE-A835-51B2DD66300B}" srcOrd="8" destOrd="0" presId="urn:microsoft.com/office/officeart/2005/8/layout/list1"/>
    <dgm:cxn modelId="{E1582084-2A4F-43B8-82F2-AE23D2963498}" type="presParOf" srcId="{F292B4A4-6A9A-40BE-A835-51B2DD66300B}" destId="{BA060616-F4E9-47FA-A3C9-B4701CCFC15B}" srcOrd="0" destOrd="0" presId="urn:microsoft.com/office/officeart/2005/8/layout/list1"/>
    <dgm:cxn modelId="{BAFCAFBD-43CA-493B-BF60-ED0EA616E018}" type="presParOf" srcId="{F292B4A4-6A9A-40BE-A835-51B2DD66300B}" destId="{1C99A723-CBF4-43C8-AE69-E77F269C61AC}" srcOrd="1" destOrd="0" presId="urn:microsoft.com/office/officeart/2005/8/layout/list1"/>
    <dgm:cxn modelId="{A2CDFF12-05FC-4F21-85FB-D2EFC852DB0A}" type="presParOf" srcId="{11CCF236-72C9-4F5B-A03A-CD76D2329C21}" destId="{3C7DB13A-3B4F-440F-9D3A-5BD37AE6C559}" srcOrd="9" destOrd="0" presId="urn:microsoft.com/office/officeart/2005/8/layout/list1"/>
    <dgm:cxn modelId="{41F98C63-E271-4548-8E2B-4360114C758B}" type="presParOf" srcId="{11CCF236-72C9-4F5B-A03A-CD76D2329C21}" destId="{9E884A15-146F-472D-9C93-F5D64B749B7E}" srcOrd="10" destOrd="0" presId="urn:microsoft.com/office/officeart/2005/8/layout/list1"/>
    <dgm:cxn modelId="{0EA532FF-3F22-4456-A261-F9B281BB6602}" type="presParOf" srcId="{11CCF236-72C9-4F5B-A03A-CD76D2329C21}" destId="{6B0FDE09-9570-48C7-B50D-1CD83815C782}" srcOrd="11" destOrd="0" presId="urn:microsoft.com/office/officeart/2005/8/layout/list1"/>
    <dgm:cxn modelId="{B38B9992-1013-42EC-A8F2-2E3D013F4C33}" type="presParOf" srcId="{11CCF236-72C9-4F5B-A03A-CD76D2329C21}" destId="{8DE78398-BA7C-4156-8E28-100D9AF3AB33}" srcOrd="12" destOrd="0" presId="urn:microsoft.com/office/officeart/2005/8/layout/list1"/>
    <dgm:cxn modelId="{354711EC-72AF-4136-89A3-16DA0199C04B}" type="presParOf" srcId="{8DE78398-BA7C-4156-8E28-100D9AF3AB33}" destId="{C743BFEB-4F02-47A4-B7D8-CC9438B6A2AC}" srcOrd="0" destOrd="0" presId="urn:microsoft.com/office/officeart/2005/8/layout/list1"/>
    <dgm:cxn modelId="{BE8D4A9E-812B-4E66-830D-2B7E2EE11113}" type="presParOf" srcId="{8DE78398-BA7C-4156-8E28-100D9AF3AB33}" destId="{4D3AED44-3588-4C6F-B82F-E3D7377AC85A}" srcOrd="1" destOrd="0" presId="urn:microsoft.com/office/officeart/2005/8/layout/list1"/>
    <dgm:cxn modelId="{BB80D1CE-D6A8-49B3-BFBC-3EF2B048006C}" type="presParOf" srcId="{11CCF236-72C9-4F5B-A03A-CD76D2329C21}" destId="{AD9D047E-3D8D-4F42-9D45-9BF139FDF5A8}" srcOrd="13" destOrd="0" presId="urn:microsoft.com/office/officeart/2005/8/layout/list1"/>
    <dgm:cxn modelId="{C86DA112-C04A-456C-9A82-DA1A5FCE23EC}" type="presParOf" srcId="{11CCF236-72C9-4F5B-A03A-CD76D2329C21}" destId="{8C57F110-7C2E-4B10-9407-3AB994643738}" srcOrd="14" destOrd="0" presId="urn:microsoft.com/office/officeart/2005/8/layout/list1"/>
    <dgm:cxn modelId="{972FAFEA-5940-495F-8C7F-AA181E0E2CBF}" type="presParOf" srcId="{11CCF236-72C9-4F5B-A03A-CD76D2329C21}" destId="{29D089BD-CCBB-4777-A350-11CD653A6881}" srcOrd="15" destOrd="0" presId="urn:microsoft.com/office/officeart/2005/8/layout/list1"/>
    <dgm:cxn modelId="{563804BD-5569-4485-9028-F4BE73259BE4}" type="presParOf" srcId="{11CCF236-72C9-4F5B-A03A-CD76D2329C21}" destId="{0B12A4EA-B630-4800-9B60-3B4073ED6DDD}" srcOrd="16" destOrd="0" presId="urn:microsoft.com/office/officeart/2005/8/layout/list1"/>
    <dgm:cxn modelId="{3B30A4F2-EEC4-4992-9606-AA61C5E189E8}" type="presParOf" srcId="{0B12A4EA-B630-4800-9B60-3B4073ED6DDD}" destId="{4BE55D16-B299-454E-89BC-78D6BD5230C1}" srcOrd="0" destOrd="0" presId="urn:microsoft.com/office/officeart/2005/8/layout/list1"/>
    <dgm:cxn modelId="{AF758970-4085-42B1-800F-6EF4837BA33E}" type="presParOf" srcId="{0B12A4EA-B630-4800-9B60-3B4073ED6DDD}" destId="{8CF7CA69-DD41-4810-80FB-6B3115D5BF7B}" srcOrd="1" destOrd="0" presId="urn:microsoft.com/office/officeart/2005/8/layout/list1"/>
    <dgm:cxn modelId="{BC2008F1-51F2-4996-9B67-5EDCC7F6D5E7}" type="presParOf" srcId="{11CCF236-72C9-4F5B-A03A-CD76D2329C21}" destId="{692C6858-9E28-45D5-80FD-A794CBC1FF94}" srcOrd="17" destOrd="0" presId="urn:microsoft.com/office/officeart/2005/8/layout/list1"/>
    <dgm:cxn modelId="{E9DB458A-6562-417F-AF7E-7C5EFF19FDD4}" type="presParOf" srcId="{11CCF236-72C9-4F5B-A03A-CD76D2329C21}" destId="{9F6D219E-829F-45E1-A0E5-2719DF4FF732}" srcOrd="18" destOrd="0" presId="urn:microsoft.com/office/officeart/2005/8/layout/list1"/>
    <dgm:cxn modelId="{C5D72CA0-B2A0-4155-81DE-53DEF895BC50}" type="presParOf" srcId="{11CCF236-72C9-4F5B-A03A-CD76D2329C21}" destId="{37B024D5-B6F3-4620-AC45-C8E485CE480D}" srcOrd="19" destOrd="0" presId="urn:microsoft.com/office/officeart/2005/8/layout/list1"/>
    <dgm:cxn modelId="{9B523BFB-F8C7-4009-A353-1EF2C827EE22}" type="presParOf" srcId="{11CCF236-72C9-4F5B-A03A-CD76D2329C21}" destId="{E8BBD644-BC27-4856-BAA5-060C61503D03}" srcOrd="20" destOrd="0" presId="urn:microsoft.com/office/officeart/2005/8/layout/list1"/>
    <dgm:cxn modelId="{07454E2C-E843-4B3A-90A2-58D36A163BD0}" type="presParOf" srcId="{E8BBD644-BC27-4856-BAA5-060C61503D03}" destId="{DA470E54-BD15-42FA-AEDC-7755D59B8E0D}" srcOrd="0" destOrd="0" presId="urn:microsoft.com/office/officeart/2005/8/layout/list1"/>
    <dgm:cxn modelId="{67703AC8-A660-4C6A-894B-9F8DA865FD44}" type="presParOf" srcId="{E8BBD644-BC27-4856-BAA5-060C61503D03}" destId="{D6A67E08-9103-49A6-ABF2-7BD201E5FF5A}" srcOrd="1" destOrd="0" presId="urn:microsoft.com/office/officeart/2005/8/layout/list1"/>
    <dgm:cxn modelId="{596518A7-A9A0-4CBC-B569-4852110713D5}" type="presParOf" srcId="{11CCF236-72C9-4F5B-A03A-CD76D2329C21}" destId="{90CD14B6-5D1D-4165-B14B-1AA50988FA1B}" srcOrd="21" destOrd="0" presId="urn:microsoft.com/office/officeart/2005/8/layout/list1"/>
    <dgm:cxn modelId="{5BC9486C-6FED-4960-9817-937EB6730A31}" type="presParOf" srcId="{11CCF236-72C9-4F5B-A03A-CD76D2329C21}" destId="{AA2DACE1-4458-46B7-A1A2-A5BF55D7176B}" srcOrd="22" destOrd="0" presId="urn:microsoft.com/office/officeart/2005/8/layout/list1"/>
    <dgm:cxn modelId="{3D236F31-26FE-4BD3-B4B3-4C7C1FCB22D0}" type="presParOf" srcId="{11CCF236-72C9-4F5B-A03A-CD76D2329C21}" destId="{890211CC-1A84-4CEA-96DD-B0B57542B5A7}" srcOrd="23" destOrd="0" presId="urn:microsoft.com/office/officeart/2005/8/layout/list1"/>
    <dgm:cxn modelId="{AAB631B9-D776-4836-ACBB-57C893BC29C7}" type="presParOf" srcId="{11CCF236-72C9-4F5B-A03A-CD76D2329C21}" destId="{D15BAA3F-FB39-4FF4-962D-9291F4CE5DC7}" srcOrd="24" destOrd="0" presId="urn:microsoft.com/office/officeart/2005/8/layout/list1"/>
    <dgm:cxn modelId="{0181B151-47B5-44A9-9E7F-1DD3B52A5314}" type="presParOf" srcId="{D15BAA3F-FB39-4FF4-962D-9291F4CE5DC7}" destId="{DA49FCA0-AD7C-4F8F-882E-E20016D323E6}" srcOrd="0" destOrd="0" presId="urn:microsoft.com/office/officeart/2005/8/layout/list1"/>
    <dgm:cxn modelId="{2BF454E0-F265-4C7B-A87D-F16082929D0E}" type="presParOf" srcId="{D15BAA3F-FB39-4FF4-962D-9291F4CE5DC7}" destId="{2C6233A1-6876-441D-BFDE-434C7B8D89B8}" srcOrd="1" destOrd="0" presId="urn:microsoft.com/office/officeart/2005/8/layout/list1"/>
    <dgm:cxn modelId="{44A272D2-E47C-41CF-BC10-0B76606DBD00}" type="presParOf" srcId="{11CCF236-72C9-4F5B-A03A-CD76D2329C21}" destId="{2D8A6CD2-0BC0-431D-B395-11863DE69429}" srcOrd="25" destOrd="0" presId="urn:microsoft.com/office/officeart/2005/8/layout/list1"/>
    <dgm:cxn modelId="{E6359F90-DC9C-4EEF-946A-DE314BA5C0D1}" type="presParOf" srcId="{11CCF236-72C9-4F5B-A03A-CD76D2329C21}" destId="{5000CBE0-1643-4CDF-BCC3-742F14932CD4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E6F034-E35D-4ED2-9ABA-0C3A0E38E426}">
      <dsp:nvSpPr>
        <dsp:cNvPr id="0" name=""/>
        <dsp:cNvSpPr/>
      </dsp:nvSpPr>
      <dsp:spPr>
        <a:xfrm>
          <a:off x="6003340" y="396239"/>
          <a:ext cx="5120640" cy="5120640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Coordinator</a:t>
          </a:r>
        </a:p>
      </dsp:txBody>
      <dsp:txXfrm>
        <a:off x="8702040" y="1481327"/>
        <a:ext cx="1828800" cy="1524000"/>
      </dsp:txXfrm>
    </dsp:sp>
    <dsp:sp modelId="{3D8DDEED-17D1-412E-A796-EC9C13F32242}">
      <dsp:nvSpPr>
        <dsp:cNvPr id="0" name=""/>
        <dsp:cNvSpPr/>
      </dsp:nvSpPr>
      <dsp:spPr>
        <a:xfrm>
          <a:off x="5897880" y="579119"/>
          <a:ext cx="5120640" cy="5120640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Advocate</a:t>
          </a:r>
        </a:p>
      </dsp:txBody>
      <dsp:txXfrm>
        <a:off x="7117080" y="3901440"/>
        <a:ext cx="2743200" cy="1341120"/>
      </dsp:txXfrm>
    </dsp:sp>
    <dsp:sp modelId="{54DA3B1F-9F83-4B74-A4C5-73ED74463017}">
      <dsp:nvSpPr>
        <dsp:cNvPr id="0" name=""/>
        <dsp:cNvSpPr/>
      </dsp:nvSpPr>
      <dsp:spPr>
        <a:xfrm>
          <a:off x="5779822" y="396239"/>
          <a:ext cx="5120640" cy="5120640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Governance Champion</a:t>
          </a:r>
        </a:p>
      </dsp:txBody>
      <dsp:txXfrm>
        <a:off x="6372963" y="1481327"/>
        <a:ext cx="1828800" cy="1524000"/>
      </dsp:txXfrm>
    </dsp:sp>
    <dsp:sp modelId="{A9A471E3-F57C-4DCA-8BD1-8C5A5A1EE40B}">
      <dsp:nvSpPr>
        <dsp:cNvPr id="0" name=""/>
        <dsp:cNvSpPr/>
      </dsp:nvSpPr>
      <dsp:spPr>
        <a:xfrm>
          <a:off x="5686771" y="79247"/>
          <a:ext cx="5754624" cy="5754624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9851477-55A9-4907-848F-FA8D6815BE30}">
      <dsp:nvSpPr>
        <dsp:cNvPr id="0" name=""/>
        <dsp:cNvSpPr/>
      </dsp:nvSpPr>
      <dsp:spPr>
        <a:xfrm>
          <a:off x="5580888" y="261804"/>
          <a:ext cx="5754624" cy="5754624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73436DF-08F9-4B49-91D4-CF1684760E19}">
      <dsp:nvSpPr>
        <dsp:cNvPr id="0" name=""/>
        <dsp:cNvSpPr/>
      </dsp:nvSpPr>
      <dsp:spPr>
        <a:xfrm>
          <a:off x="5462407" y="79247"/>
          <a:ext cx="5754624" cy="5754624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F6560-EB78-4D54-926F-0B7F470F4212}">
      <dsp:nvSpPr>
        <dsp:cNvPr id="0" name=""/>
        <dsp:cNvSpPr/>
      </dsp:nvSpPr>
      <dsp:spPr>
        <a:xfrm>
          <a:off x="0" y="367257"/>
          <a:ext cx="7467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7494EC-5387-4846-BD1F-141405E35FBF}">
      <dsp:nvSpPr>
        <dsp:cNvPr id="0" name=""/>
        <dsp:cNvSpPr/>
      </dsp:nvSpPr>
      <dsp:spPr>
        <a:xfrm>
          <a:off x="372286" y="116337"/>
          <a:ext cx="7088431" cy="5018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Sender </a:t>
          </a:r>
        </a:p>
      </dsp:txBody>
      <dsp:txXfrm>
        <a:off x="396784" y="140835"/>
        <a:ext cx="7039435" cy="452844"/>
      </dsp:txXfrm>
    </dsp:sp>
    <dsp:sp modelId="{95DC78D8-3FEC-4181-AB4F-83A659BA6A69}">
      <dsp:nvSpPr>
        <dsp:cNvPr id="0" name=""/>
        <dsp:cNvSpPr/>
      </dsp:nvSpPr>
      <dsp:spPr>
        <a:xfrm>
          <a:off x="0" y="1138377"/>
          <a:ext cx="7467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875044"/>
              <a:satOff val="-2813"/>
              <a:lumOff val="-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C61562-6CBB-4A7E-82AF-240ACD2A5286}">
      <dsp:nvSpPr>
        <dsp:cNvPr id="0" name=""/>
        <dsp:cNvSpPr/>
      </dsp:nvSpPr>
      <dsp:spPr>
        <a:xfrm>
          <a:off x="369733" y="887458"/>
          <a:ext cx="7090974" cy="501840"/>
        </a:xfrm>
        <a:prstGeom prst="roundRect">
          <a:avLst/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Encoding </a:t>
          </a:r>
        </a:p>
      </dsp:txBody>
      <dsp:txXfrm>
        <a:off x="394231" y="911956"/>
        <a:ext cx="7041978" cy="452844"/>
      </dsp:txXfrm>
    </dsp:sp>
    <dsp:sp modelId="{9E884A15-146F-472D-9C93-F5D64B749B7E}">
      <dsp:nvSpPr>
        <dsp:cNvPr id="0" name=""/>
        <dsp:cNvSpPr/>
      </dsp:nvSpPr>
      <dsp:spPr>
        <a:xfrm>
          <a:off x="0" y="1909498"/>
          <a:ext cx="7467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99A723-CBF4-43C8-AE69-E77F269C61AC}">
      <dsp:nvSpPr>
        <dsp:cNvPr id="0" name=""/>
        <dsp:cNvSpPr/>
      </dsp:nvSpPr>
      <dsp:spPr>
        <a:xfrm>
          <a:off x="370462" y="1658577"/>
          <a:ext cx="7089972" cy="501840"/>
        </a:xfrm>
        <a:prstGeom prst="round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Message</a:t>
          </a:r>
        </a:p>
      </dsp:txBody>
      <dsp:txXfrm>
        <a:off x="394960" y="1683075"/>
        <a:ext cx="7040976" cy="452844"/>
      </dsp:txXfrm>
    </dsp:sp>
    <dsp:sp modelId="{8C57F110-7C2E-4B10-9407-3AB994643738}">
      <dsp:nvSpPr>
        <dsp:cNvPr id="0" name=""/>
        <dsp:cNvSpPr/>
      </dsp:nvSpPr>
      <dsp:spPr>
        <a:xfrm>
          <a:off x="0" y="2680618"/>
          <a:ext cx="7467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3AED44-3588-4C6F-B82F-E3D7377AC85A}">
      <dsp:nvSpPr>
        <dsp:cNvPr id="0" name=""/>
        <dsp:cNvSpPr/>
      </dsp:nvSpPr>
      <dsp:spPr>
        <a:xfrm>
          <a:off x="364264" y="2429698"/>
          <a:ext cx="7103167" cy="501840"/>
        </a:xfrm>
        <a:prstGeom prst="round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Channel </a:t>
          </a:r>
        </a:p>
      </dsp:txBody>
      <dsp:txXfrm>
        <a:off x="388762" y="2454196"/>
        <a:ext cx="7054171" cy="452844"/>
      </dsp:txXfrm>
    </dsp:sp>
    <dsp:sp modelId="{9F6D219E-829F-45E1-A0E5-2719DF4FF732}">
      <dsp:nvSpPr>
        <dsp:cNvPr id="0" name=""/>
        <dsp:cNvSpPr/>
      </dsp:nvSpPr>
      <dsp:spPr>
        <a:xfrm>
          <a:off x="0" y="3474128"/>
          <a:ext cx="7467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F7CA69-DD41-4810-80FB-6B3115D5BF7B}">
      <dsp:nvSpPr>
        <dsp:cNvPr id="0" name=""/>
        <dsp:cNvSpPr/>
      </dsp:nvSpPr>
      <dsp:spPr>
        <a:xfrm>
          <a:off x="373380" y="3200818"/>
          <a:ext cx="7094205" cy="501840"/>
        </a:xfrm>
        <a:prstGeom prst="round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Receiver </a:t>
          </a:r>
        </a:p>
      </dsp:txBody>
      <dsp:txXfrm>
        <a:off x="397878" y="3225316"/>
        <a:ext cx="7045209" cy="452844"/>
      </dsp:txXfrm>
    </dsp:sp>
    <dsp:sp modelId="{AA2DACE1-4458-46B7-A1A2-A5BF55D7176B}">
      <dsp:nvSpPr>
        <dsp:cNvPr id="0" name=""/>
        <dsp:cNvSpPr/>
      </dsp:nvSpPr>
      <dsp:spPr>
        <a:xfrm>
          <a:off x="0" y="4222858"/>
          <a:ext cx="7467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9375220"/>
              <a:satOff val="-14067"/>
              <a:lumOff val="-22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A67E08-9103-49A6-ABF2-7BD201E5FF5A}">
      <dsp:nvSpPr>
        <dsp:cNvPr id="0" name=""/>
        <dsp:cNvSpPr/>
      </dsp:nvSpPr>
      <dsp:spPr>
        <a:xfrm>
          <a:off x="357343" y="3971938"/>
          <a:ext cx="7110256" cy="501840"/>
        </a:xfrm>
        <a:prstGeom prst="roundRect">
          <a:avLst/>
        </a:prstGeom>
        <a:solidFill>
          <a:schemeClr val="accent3">
            <a:hueOff val="9375220"/>
            <a:satOff val="-14067"/>
            <a:lumOff val="-22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Encoding </a:t>
          </a:r>
        </a:p>
      </dsp:txBody>
      <dsp:txXfrm>
        <a:off x="381841" y="3996436"/>
        <a:ext cx="7061260" cy="452844"/>
      </dsp:txXfrm>
    </dsp:sp>
    <dsp:sp modelId="{5000CBE0-1643-4CDF-BCC3-742F14932CD4}">
      <dsp:nvSpPr>
        <dsp:cNvPr id="0" name=""/>
        <dsp:cNvSpPr/>
      </dsp:nvSpPr>
      <dsp:spPr>
        <a:xfrm>
          <a:off x="0" y="4993978"/>
          <a:ext cx="7467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6233A1-6876-441D-BFDE-434C7B8D89B8}">
      <dsp:nvSpPr>
        <dsp:cNvPr id="0" name=""/>
        <dsp:cNvSpPr/>
      </dsp:nvSpPr>
      <dsp:spPr>
        <a:xfrm>
          <a:off x="363899" y="4743058"/>
          <a:ext cx="7099776" cy="501840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Feedback</a:t>
          </a:r>
        </a:p>
      </dsp:txBody>
      <dsp:txXfrm>
        <a:off x="388397" y="4767556"/>
        <a:ext cx="7050780" cy="45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6" y="3"/>
            <a:ext cx="4029282" cy="350759"/>
          </a:xfrm>
          <a:prstGeom prst="rect">
            <a:avLst/>
          </a:prstGeom>
        </p:spPr>
        <p:txBody>
          <a:bodyPr vert="horz" lIns="91751" tIns="45875" rIns="91751" bIns="4587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018" y="3"/>
            <a:ext cx="4029282" cy="350759"/>
          </a:xfrm>
          <a:prstGeom prst="rect">
            <a:avLst/>
          </a:prstGeom>
        </p:spPr>
        <p:txBody>
          <a:bodyPr vert="horz" lIns="91751" tIns="45875" rIns="91751" bIns="45875" rtlCol="0"/>
          <a:lstStyle>
            <a:lvl1pPr algn="r">
              <a:defRPr sz="1200"/>
            </a:lvl1pPr>
          </a:lstStyle>
          <a:p>
            <a:fld id="{5266DC84-9F6F-4758-91A0-EA73EA0AAC0E}" type="datetimeFigureOut">
              <a:rPr lang="en-US" smtClean="0"/>
              <a:pPr/>
              <a:t>11/8/2018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6" y="6658447"/>
            <a:ext cx="4029282" cy="350759"/>
          </a:xfrm>
          <a:prstGeom prst="rect">
            <a:avLst/>
          </a:prstGeom>
        </p:spPr>
        <p:txBody>
          <a:bodyPr vert="horz" lIns="91751" tIns="45875" rIns="91751" bIns="4587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018" y="6658447"/>
            <a:ext cx="4029282" cy="350759"/>
          </a:xfrm>
          <a:prstGeom prst="rect">
            <a:avLst/>
          </a:prstGeom>
        </p:spPr>
        <p:txBody>
          <a:bodyPr vert="horz" lIns="91751" tIns="45875" rIns="91751" bIns="45875" rtlCol="0" anchor="b"/>
          <a:lstStyle>
            <a:lvl1pPr algn="r">
              <a:defRPr sz="1200"/>
            </a:lvl1pPr>
          </a:lstStyle>
          <a:p>
            <a:fld id="{873866A5-56B9-4303-AAC7-452D264F3A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408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3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14" y="3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95EF9E-415B-4FE0-9E88-AB642561731A}" type="datetimeFigureOut">
              <a:rPr lang="en-US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749550" y="527050"/>
            <a:ext cx="37973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641" tIns="46821" rIns="93641" bIns="46821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3" y="3329943"/>
            <a:ext cx="7437119" cy="3154680"/>
          </a:xfrm>
          <a:prstGeom prst="rect">
            <a:avLst/>
          </a:prstGeom>
        </p:spPr>
        <p:txBody>
          <a:bodyPr vert="horz" lIns="93641" tIns="46821" rIns="93641" bIns="46821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" y="6658665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14" y="6658665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E033CE4-EEE5-4D9D-826F-232937CF21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1573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49550" y="527050"/>
            <a:ext cx="37973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033CE4-EEE5-4D9D-826F-232937CF21E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9A653-D5A6-4BAF-BBBC-C647682C42D1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B533-9691-44C8-80E0-68D528C913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D0A9D-E873-4E7D-83DA-E643A87A0E2C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B925F-A435-4428-A481-E6B7EDB7D3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C0DC-CE05-445F-801E-D4B9AC10F824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F142D-B1B5-4B1B-8C00-015D356D9A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DDDDC-8C63-4310-BCB2-5CB9FB07F04F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5A41-CA11-4FB0-8AFD-9B51033722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B77BD-324C-45D7-83BE-90E850BD6351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77E21-539C-4008-BB18-BDCF5E76CA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1C50C-960E-4806-B684-52EC5B469C98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57503-BC80-4140-8C8D-EF3AC424C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C2257-4C12-4599-8092-05A041B4CB86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60AF9-3809-4A91-AE5E-3603A59C28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5168D-8376-406A-9D3E-C6117173504F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9DF4B-BCAB-4297-93DB-0AC2D2FF93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50F46-7AFB-46CD-836A-3E09D4CE6F45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E1F39-4CA4-4FBD-8886-5EF194AADF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9082D-2801-4B06-BF14-E413F366E5C8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033F-DBA9-41B1-A44F-8F20E9E35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B8D71-1AF9-4FA1-8635-09B9AC004299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CBC56-4406-4552-B92B-815DC8F763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081C0D-040A-456F-AD6E-70AC5933E1CE}" type="datetime1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172C25-A96C-4649-891D-F9E5BCECF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cc-cambodia.org/kh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0" y="533400"/>
            <a:ext cx="9906000" cy="5517932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Introduction of CCC </a:t>
            </a:r>
          </a:p>
          <a:p>
            <a:pPr algn="ctr">
              <a:defRPr/>
            </a:pPr>
            <a:r>
              <a:rPr lang="en-US" sz="4800" b="1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Communication &amp; ICT guideline</a:t>
            </a:r>
            <a:endParaRPr lang="en-US" sz="4100" b="1" dirty="0">
              <a:solidFill>
                <a:schemeClr val="bg1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3200" b="1" dirty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1600" dirty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3200" dirty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r>
              <a:rPr lang="en-US" sz="4000" b="1" dirty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Challenges</a:t>
            </a:r>
            <a:endParaRPr lang="en-US" sz="4000" dirty="0">
              <a:solidFill>
                <a:srgbClr val="1807B5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0" y="0"/>
            <a:ext cx="9906000" cy="533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13861" y="3505200"/>
            <a:ext cx="9658350" cy="2286000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defRPr/>
            </a:pPr>
            <a:endParaRPr lang="en-US" sz="1000" b="1" dirty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800" b="1" dirty="0" err="1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Battambong</a:t>
            </a:r>
            <a:r>
              <a:rPr lang="en-US" sz="2800" b="1" dirty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 Province</a:t>
            </a:r>
          </a:p>
          <a:p>
            <a:pPr algn="ctr">
              <a:lnSpc>
                <a:spcPct val="150000"/>
              </a:lnSpc>
              <a:defRPr/>
            </a:pPr>
            <a:r>
              <a:rPr lang="en-US" sz="2800" b="1" dirty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12 Nov 2018</a:t>
            </a:r>
          </a:p>
          <a:p>
            <a:pPr algn="ctr">
              <a:lnSpc>
                <a:spcPct val="150000"/>
              </a:lnSpc>
              <a:defRPr/>
            </a:pPr>
            <a:endParaRPr lang="en-US" sz="1000" b="1" dirty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en-US" sz="2400" b="1" dirty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By: Putheary SIN, </a:t>
            </a:r>
            <a:r>
              <a:rPr lang="en-US" sz="2400" b="1" dirty="0" err="1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HoC</a:t>
            </a:r>
            <a:endParaRPr lang="en-US" sz="2400" b="1" dirty="0">
              <a:solidFill>
                <a:srgbClr val="00FF0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0" y="6060745"/>
            <a:ext cx="9906000" cy="72840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>
              <a:solidFill>
                <a:srgbClr val="0033CC"/>
              </a:solidFill>
            </a:endParaRPr>
          </a:p>
          <a:p>
            <a:pPr algn="ctr"/>
            <a:r>
              <a:rPr lang="en-US" sz="2800" b="1" baseline="30000" dirty="0">
                <a:solidFill>
                  <a:srgbClr val="0033CC"/>
                </a:solidFill>
              </a:rPr>
              <a:t>Vision:</a:t>
            </a:r>
            <a:r>
              <a:rPr lang="en-US" sz="2800" b="1" dirty="0">
                <a:solidFill>
                  <a:srgbClr val="0033CC"/>
                </a:solidFill>
              </a:rPr>
              <a:t>  </a:t>
            </a:r>
            <a:r>
              <a:rPr lang="en-US" sz="2800" b="1" baseline="30000" dirty="0">
                <a:solidFill>
                  <a:srgbClr val="0033CC"/>
                </a:solidFill>
              </a:rPr>
              <a:t>Sustainable Development for Cambodia</a:t>
            </a:r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8" name="Picture 10" descr="CCC-logo-sma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386" y="6130925"/>
            <a:ext cx="128296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GPP-Small.jpg"/>
          <p:cNvPicPr>
            <a:picLocks noChangeAspect="1"/>
          </p:cNvPicPr>
          <p:nvPr/>
        </p:nvPicPr>
        <p:blipFill>
          <a:blip r:embed="rId4" cstate="print"/>
          <a:srcRect t="903" b="803"/>
          <a:stretch>
            <a:fillRect/>
          </a:stretch>
        </p:blipFill>
        <p:spPr bwMode="auto">
          <a:xfrm>
            <a:off x="8667750" y="6051332"/>
            <a:ext cx="12382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CCC-logo-sma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861" y="6125274"/>
            <a:ext cx="128296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83906899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B925F-A435-4428-A481-E6B7EDB7D3CB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38100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2800" b="1" i="1" dirty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Presentation Outlines</a:t>
            </a: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388070" y="1306611"/>
            <a:ext cx="9136930" cy="5196166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i="1" dirty="0">
                <a:solidFill>
                  <a:schemeClr val="bg1"/>
                </a:solidFill>
                <a:latin typeface="Calibri"/>
                <a:ea typeface="Calibri"/>
              </a:rPr>
              <a:t>Snapshot of CCC</a:t>
            </a:r>
            <a:endParaRPr lang="en-US" sz="3200" i="1" dirty="0">
              <a:solidFill>
                <a:schemeClr val="bg1"/>
              </a:solidFill>
              <a:latin typeface="Times New Roman"/>
              <a:ea typeface="Calibri"/>
            </a:endParaRP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i="1" dirty="0">
                <a:solidFill>
                  <a:schemeClr val="bg1"/>
                </a:solidFill>
                <a:latin typeface="Calibri"/>
                <a:ea typeface="Calibri"/>
              </a:rPr>
              <a:t>What is Communication?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i="1" dirty="0">
                <a:solidFill>
                  <a:schemeClr val="bg1"/>
                </a:solidFill>
                <a:latin typeface="Calibri"/>
                <a:ea typeface="Calibri"/>
              </a:rPr>
              <a:t>Why is it important for CSO?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i="1" dirty="0">
                <a:solidFill>
                  <a:schemeClr val="bg1"/>
                </a:solidFill>
                <a:latin typeface="Calibri"/>
                <a:ea typeface="Calibri"/>
              </a:rPr>
              <a:t>What is the communication Process?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i="1" dirty="0">
                <a:solidFill>
                  <a:schemeClr val="bg1"/>
                </a:solidFill>
                <a:latin typeface="Calibri"/>
                <a:ea typeface="Calibri"/>
              </a:rPr>
              <a:t>Quiz 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i="1" dirty="0">
                <a:solidFill>
                  <a:schemeClr val="bg1"/>
                </a:solidFill>
                <a:latin typeface="Calibri"/>
                <a:ea typeface="Calibri"/>
              </a:rPr>
              <a:t>Social Media Handbook version 2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i="1" dirty="0">
                <a:solidFill>
                  <a:schemeClr val="bg1"/>
                </a:solidFill>
                <a:latin typeface="Calibri"/>
                <a:ea typeface="Calibri"/>
              </a:rPr>
              <a:t>CCC online platform promotion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2800" i="1" dirty="0">
              <a:solidFill>
                <a:srgbClr val="1F497D"/>
              </a:solidFill>
              <a:latin typeface="Calibri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8076643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143000"/>
          </a:xfrm>
          <a:solidFill>
            <a:srgbClr val="0070C0"/>
          </a:solidFill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Who We 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>
                <a:solidFill>
                  <a:srgbClr val="0033CC"/>
                </a:solidFill>
              </a:rPr>
              <a:t>The Cooperation Committee for Cambodia (CCC) is a leading </a:t>
            </a:r>
            <a:r>
              <a:rPr lang="en-US" b="1" dirty="0">
                <a:solidFill>
                  <a:srgbClr val="0033CC"/>
                </a:solidFill>
              </a:rPr>
              <a:t>membership organization </a:t>
            </a:r>
            <a:r>
              <a:rPr lang="en-US" dirty="0">
                <a:solidFill>
                  <a:srgbClr val="0033CC"/>
                </a:solidFill>
              </a:rPr>
              <a:t>with nearly </a:t>
            </a:r>
            <a:r>
              <a:rPr lang="en-US" b="1" dirty="0">
                <a:solidFill>
                  <a:srgbClr val="0033CC"/>
                </a:solidFill>
              </a:rPr>
              <a:t>170</a:t>
            </a:r>
            <a:r>
              <a:rPr lang="en-US" dirty="0">
                <a:solidFill>
                  <a:srgbClr val="0033CC"/>
                </a:solidFill>
              </a:rPr>
              <a:t> Local and International Non-Governmental Organizations (NGOs) in Cambodia. </a:t>
            </a:r>
          </a:p>
          <a:p>
            <a:r>
              <a:rPr lang="en-US" dirty="0">
                <a:solidFill>
                  <a:srgbClr val="0033CC"/>
                </a:solidFill>
              </a:rPr>
              <a:t>CCC has been playing a unique role since </a:t>
            </a:r>
            <a:r>
              <a:rPr lang="en-US" b="1" dirty="0">
                <a:solidFill>
                  <a:srgbClr val="0033CC"/>
                </a:solidFill>
              </a:rPr>
              <a:t>1990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B925F-A435-4428-A481-E6B7EDB7D3CB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6" name="Picture 10" descr="CCC-logo-smal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8550" y="1828800"/>
            <a:ext cx="2628900" cy="130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60618293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2133600" y="152400"/>
            <a:ext cx="6019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AutoShape 6" descr="Related image"/>
          <p:cNvSpPr>
            <a:spLocks noChangeAspect="1" noChangeArrowheads="1"/>
          </p:cNvSpPr>
          <p:nvPr/>
        </p:nvSpPr>
        <p:spPr bwMode="auto">
          <a:xfrm>
            <a:off x="168540" y="-1439863"/>
            <a:ext cx="4333875" cy="300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41952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Roles of CCC</a:t>
            </a: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224007832"/>
              </p:ext>
            </p:extLst>
          </p:nvPr>
        </p:nvGraphicFramePr>
        <p:xfrm>
          <a:off x="-3505200" y="1037898"/>
          <a:ext cx="16916400" cy="609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8268165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279524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What is Communication?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71600"/>
            <a:ext cx="8915400" cy="4525963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 process by which information is exchanged between individuals through a common system of symbols, signs, or behavior.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B925F-A435-4428-A481-E6B7EDB7D3CB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173655-3A8A-4331-87C8-FC499DC65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1650" y="2898360"/>
            <a:ext cx="4019550" cy="2999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619135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279524"/>
          </a:xfrm>
          <a:solidFill>
            <a:srgbClr val="00B0F0"/>
          </a:solidFill>
          <a:ln>
            <a:solidFill>
              <a:srgbClr val="00B050"/>
            </a:solidFill>
          </a:ln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Why is it important for CSO?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9144000" cy="4449763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b="1" dirty="0"/>
              <a:t> Productivity increased</a:t>
            </a:r>
          </a:p>
          <a:p>
            <a:r>
              <a:rPr lang="en-US" b="1" dirty="0"/>
              <a:t>Operate Quickly &amp; Effectively</a:t>
            </a:r>
            <a:endParaRPr lang="en-US" dirty="0"/>
          </a:p>
          <a:p>
            <a:r>
              <a:rPr lang="en-US" b="1" dirty="0"/>
              <a:t>Staff Commitment increased 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B925F-A435-4428-A481-E6B7EDB7D3CB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9286DD-387B-4983-8E71-5350C3FC2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635" y="3293269"/>
            <a:ext cx="6337299" cy="3564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092414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40094391"/>
              </p:ext>
            </p:extLst>
          </p:nvPr>
        </p:nvGraphicFramePr>
        <p:xfrm>
          <a:off x="1066800" y="1243084"/>
          <a:ext cx="7467600" cy="5538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Communication Process</a:t>
            </a:r>
          </a:p>
        </p:txBody>
      </p:sp>
    </p:spTree>
    <p:extLst>
      <p:ext uri="{BB962C8B-B14F-4D97-AF65-F5344CB8AC3E}">
        <p14:creationId xmlns:p14="http://schemas.microsoft.com/office/powerpoint/2010/main" val="79239455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905999" cy="1295400"/>
          </a:xfrm>
          <a:solidFill>
            <a:srgbClr val="00B050"/>
          </a:solidFill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J:\Internal Governance\Photos\2015\2015_03_12_AGM 2014 at CKCC\AGM 2014\IMG_01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35" y="1295400"/>
            <a:ext cx="8690994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1716922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752"/>
            <a:ext cx="9906000" cy="1279524"/>
          </a:xfrm>
          <a:solidFill>
            <a:srgbClr val="00B0F0"/>
          </a:solidFill>
          <a:ln>
            <a:solidFill>
              <a:srgbClr val="00B050"/>
            </a:solidFill>
          </a:ln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Social Media Handbook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752600"/>
            <a:ext cx="9029700" cy="4191000"/>
          </a:xfr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txBody>
          <a:bodyPr/>
          <a:lstStyle/>
          <a:p>
            <a:r>
              <a:rPr lang="en-US" b="1" dirty="0"/>
              <a:t> What is social media?</a:t>
            </a:r>
          </a:p>
          <a:p>
            <a:r>
              <a:rPr lang="en-US" b="1" dirty="0">
                <a:solidFill>
                  <a:srgbClr val="00B0F0"/>
                </a:solidFill>
              </a:rPr>
              <a:t>What is the value of social media?</a:t>
            </a:r>
          </a:p>
          <a:p>
            <a:r>
              <a:rPr lang="en-US" b="1" dirty="0">
                <a:solidFill>
                  <a:srgbClr val="0070C0"/>
                </a:solidFill>
              </a:rPr>
              <a:t>Understanding Social Media (pro &amp; con)</a:t>
            </a:r>
          </a:p>
          <a:p>
            <a:r>
              <a:rPr lang="en-US" b="1" dirty="0">
                <a:solidFill>
                  <a:srgbClr val="0070C0"/>
                </a:solidFill>
              </a:rPr>
              <a:t>Tip to engage audiences</a:t>
            </a:r>
          </a:p>
          <a:p>
            <a:r>
              <a:rPr lang="en-US" b="1" dirty="0">
                <a:solidFill>
                  <a:srgbClr val="0070C0"/>
                </a:solidFill>
              </a:rPr>
              <a:t>Popular social media tools</a:t>
            </a:r>
          </a:p>
          <a:p>
            <a:r>
              <a:rPr lang="en-US" b="1" dirty="0">
                <a:solidFill>
                  <a:srgbClr val="0070C0"/>
                </a:solidFill>
              </a:rPr>
              <a:t>Privacy &amp; security </a:t>
            </a:r>
          </a:p>
          <a:p>
            <a:endParaRPr lang="en-US" b="1" dirty="0">
              <a:solidFill>
                <a:srgbClr val="00B0F0"/>
              </a:solidFill>
            </a:endParaRPr>
          </a:p>
          <a:p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B925F-A435-4428-A481-E6B7EDB7D3CB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E8BDC0-E43D-4194-BC11-C6F5AA167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900" y="3712464"/>
            <a:ext cx="3352800" cy="223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395278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752"/>
            <a:ext cx="9906000" cy="1279524"/>
          </a:xfrm>
          <a:solidFill>
            <a:srgbClr val="7030A0"/>
          </a:solidFill>
          <a:ln>
            <a:solidFill>
              <a:srgbClr val="00B050"/>
            </a:solidFill>
          </a:ln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CCC Online Platform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524000"/>
            <a:ext cx="6019800" cy="1905000"/>
          </a:xfrm>
          <a:solidFill>
            <a:srgbClr val="CDACE6"/>
          </a:solidFill>
          <a:ln>
            <a:solidFill>
              <a:srgbClr val="0070C0"/>
            </a:solidFill>
          </a:ln>
        </p:spPr>
        <p:txBody>
          <a:bodyPr/>
          <a:lstStyle/>
          <a:p>
            <a:pPr marL="0" indent="0"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  <a:hlinkClick r:id="rId2"/>
              </a:rPr>
              <a:t>http://www.ccc-cambodia.org/kh</a:t>
            </a:r>
            <a:endParaRPr lang="en-US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B925F-A435-4428-A481-E6B7EDB7D3CB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422876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14600"/>
            <a:ext cx="9905999" cy="1295400"/>
          </a:xfrm>
          <a:solidFill>
            <a:srgbClr val="00B050"/>
          </a:solidFill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517103314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SoeungSaroeun_CCC2011KeyAchievements_E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SoeungSaroeun_CCC2011KeyAchievements_ENG</Template>
  <TotalTime>18270</TotalTime>
  <Words>148</Words>
  <Application>Microsoft Office PowerPoint</Application>
  <PresentationFormat>A4 Paper (210x297 mm)</PresentationFormat>
  <Paragraphs>65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MS PGothic</vt:lpstr>
      <vt:lpstr>Arial</vt:lpstr>
      <vt:lpstr>Calibri</vt:lpstr>
      <vt:lpstr>Lucida Sans Unicode</vt:lpstr>
      <vt:lpstr>Tahoma</vt:lpstr>
      <vt:lpstr>Times New Roman</vt:lpstr>
      <vt:lpstr>SoeungSaroeun_CCC2011KeyAchievements_ENG</vt:lpstr>
      <vt:lpstr>PowerPoint Presentation</vt:lpstr>
      <vt:lpstr>PowerPoint Presentation</vt:lpstr>
      <vt:lpstr>Who We Are</vt:lpstr>
      <vt:lpstr>PowerPoint Presentation</vt:lpstr>
      <vt:lpstr>PowerPoint Presentation</vt:lpstr>
      <vt:lpstr>What is Communication?</vt:lpstr>
      <vt:lpstr>Why is it important for CSO?</vt:lpstr>
      <vt:lpstr>PowerPoint Presentation</vt:lpstr>
      <vt:lpstr>Quiz</vt:lpstr>
      <vt:lpstr>Social Media Handbook</vt:lpstr>
      <vt:lpstr>CCC Online Platform </vt:lpstr>
      <vt:lpstr>Thank You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</dc:creator>
  <cp:lastModifiedBy>Sin Putheary</cp:lastModifiedBy>
  <cp:revision>721</cp:revision>
  <cp:lastPrinted>2017-03-02T07:37:54Z</cp:lastPrinted>
  <dcterms:created xsi:type="dcterms:W3CDTF">2013-02-20T06:49:03Z</dcterms:created>
  <dcterms:modified xsi:type="dcterms:W3CDTF">2018-11-08T09:41:09Z</dcterms:modified>
</cp:coreProperties>
</file>